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56" r:id="rId5"/>
    <p:sldId id="258" r:id="rId6"/>
    <p:sldId id="257" r:id="rId7"/>
    <p:sldId id="261" r:id="rId8"/>
    <p:sldId id="274" r:id="rId9"/>
    <p:sldId id="263" r:id="rId10"/>
    <p:sldId id="259" r:id="rId11"/>
    <p:sldId id="275" r:id="rId12"/>
    <p:sldId id="265" r:id="rId13"/>
    <p:sldId id="271" r:id="rId14"/>
    <p:sldId id="267" r:id="rId15"/>
    <p:sldId id="268" r:id="rId16"/>
    <p:sldId id="262" r:id="rId17"/>
    <p:sldId id="269" r:id="rId18"/>
    <p:sldId id="272" r:id="rId19"/>
    <p:sldId id="273" r:id="rId20"/>
  </p:sldIdLst>
  <p:sldSz cx="9144000" cy="6858000" type="screen4x3"/>
  <p:notesSz cx="6858000" cy="9144000"/>
  <p:custDataLst>
    <p:tags r:id="rId22"/>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A8DBA7-C98A-4C0D-BD20-C940F1004DC1}" v="5" dt="2022-12-30T04:03:09.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FF3D5757-6254-4423-A82C-81FE1F96CFF5}"/>
    <pc:docChg chg="modSld">
      <pc:chgData name="Danny Young" userId="cb0f4ce2-eb4f-479e-8e8f-3beb257e632f" providerId="ADAL" clId="{FF3D5757-6254-4423-A82C-81FE1F96CFF5}" dt="2022-11-19T08:54:15.885" v="0" actId="20577"/>
      <pc:docMkLst>
        <pc:docMk/>
      </pc:docMkLst>
      <pc:sldChg chg="modSp">
        <pc:chgData name="Danny Young" userId="cb0f4ce2-eb4f-479e-8e8f-3beb257e632f" providerId="ADAL" clId="{FF3D5757-6254-4423-A82C-81FE1F96CFF5}" dt="2022-11-19T08:54:15.885" v="0" actId="20577"/>
        <pc:sldMkLst>
          <pc:docMk/>
          <pc:sldMk cId="0" sldId="256"/>
        </pc:sldMkLst>
        <pc:spChg chg="mod">
          <ac:chgData name="Danny Young" userId="cb0f4ce2-eb4f-479e-8e8f-3beb257e632f" providerId="ADAL" clId="{FF3D5757-6254-4423-A82C-81FE1F96CFF5}" dt="2022-11-19T08:54:15.885" v="0" actId="20577"/>
          <ac:spMkLst>
            <pc:docMk/>
            <pc:sldMk cId="0" sldId="256"/>
            <ac:spMk id="2" creationId="{F868F611-FDD6-46C8-9821-A31639876112}"/>
          </ac:spMkLst>
        </pc:spChg>
      </pc:sldChg>
    </pc:docChg>
  </pc:docChgLst>
  <pc:docChgLst>
    <pc:chgData name="Danny Young" userId="cb0f4ce2-eb4f-479e-8e8f-3beb257e632f" providerId="ADAL" clId="{6EA8DBA7-C98A-4C0D-BD20-C940F1004DC1}"/>
    <pc:docChg chg="addSld delSld modSld">
      <pc:chgData name="Danny Young" userId="cb0f4ce2-eb4f-479e-8e8f-3beb257e632f" providerId="ADAL" clId="{6EA8DBA7-C98A-4C0D-BD20-C940F1004DC1}" dt="2022-12-30T04:03:09.262" v="5"/>
      <pc:docMkLst>
        <pc:docMk/>
      </pc:docMkLst>
      <pc:sldChg chg="del">
        <pc:chgData name="Danny Young" userId="cb0f4ce2-eb4f-479e-8e8f-3beb257e632f" providerId="ADAL" clId="{6EA8DBA7-C98A-4C0D-BD20-C940F1004DC1}" dt="2022-12-30T04:01:15.333" v="0" actId="2696"/>
        <pc:sldMkLst>
          <pc:docMk/>
          <pc:sldMk cId="0" sldId="257"/>
        </pc:sldMkLst>
      </pc:sldChg>
      <pc:sldChg chg="add">
        <pc:chgData name="Danny Young" userId="cb0f4ce2-eb4f-479e-8e8f-3beb257e632f" providerId="ADAL" clId="{6EA8DBA7-C98A-4C0D-BD20-C940F1004DC1}" dt="2022-12-30T04:02:25.220" v="3"/>
        <pc:sldMkLst>
          <pc:docMk/>
          <pc:sldMk cId="206211954" sldId="257"/>
        </pc:sldMkLst>
      </pc:sldChg>
      <pc:sldChg chg="addSp delSp">
        <pc:chgData name="Danny Young" userId="cb0f4ce2-eb4f-479e-8e8f-3beb257e632f" providerId="ADAL" clId="{6EA8DBA7-C98A-4C0D-BD20-C940F1004DC1}" dt="2022-12-30T04:02:15.538" v="2"/>
        <pc:sldMkLst>
          <pc:docMk/>
          <pc:sldMk cId="0" sldId="258"/>
        </pc:sldMkLst>
        <pc:picChg chg="add del">
          <ac:chgData name="Danny Young" userId="cb0f4ce2-eb4f-479e-8e8f-3beb257e632f" providerId="ADAL" clId="{6EA8DBA7-C98A-4C0D-BD20-C940F1004DC1}" dt="2022-12-30T04:02:15.538" v="2"/>
          <ac:picMkLst>
            <pc:docMk/>
            <pc:sldMk cId="0" sldId="258"/>
            <ac:picMk id="3" creationId="{CB95DA0F-F936-43DB-8493-9012FA5C4DC8}"/>
          </ac:picMkLst>
        </pc:picChg>
      </pc:sldChg>
      <pc:sldChg chg="add">
        <pc:chgData name="Danny Young" userId="cb0f4ce2-eb4f-479e-8e8f-3beb257e632f" providerId="ADAL" clId="{6EA8DBA7-C98A-4C0D-BD20-C940F1004DC1}" dt="2022-12-30T04:02:25.220" v="3"/>
        <pc:sldMkLst>
          <pc:docMk/>
          <pc:sldMk cId="2687451634" sldId="261"/>
        </pc:sldMkLst>
      </pc:sldChg>
      <pc:sldChg chg="add">
        <pc:chgData name="Danny Young" userId="cb0f4ce2-eb4f-479e-8e8f-3beb257e632f" providerId="ADAL" clId="{6EA8DBA7-C98A-4C0D-BD20-C940F1004DC1}" dt="2022-12-30T04:02:25.220" v="3"/>
        <pc:sldMkLst>
          <pc:docMk/>
          <pc:sldMk cId="3133971523" sldId="263"/>
        </pc:sldMkLst>
      </pc:sldChg>
      <pc:sldChg chg="add">
        <pc:chgData name="Danny Young" userId="cb0f4ce2-eb4f-479e-8e8f-3beb257e632f" providerId="ADAL" clId="{6EA8DBA7-C98A-4C0D-BD20-C940F1004DC1}" dt="2022-12-30T04:03:09.262" v="5"/>
        <pc:sldMkLst>
          <pc:docMk/>
          <pc:sldMk cId="3623323452" sldId="265"/>
        </pc:sldMkLst>
      </pc:sldChg>
      <pc:sldChg chg="add">
        <pc:chgData name="Danny Young" userId="cb0f4ce2-eb4f-479e-8e8f-3beb257e632f" providerId="ADAL" clId="{6EA8DBA7-C98A-4C0D-BD20-C940F1004DC1}" dt="2022-12-30T04:02:25.220" v="3"/>
        <pc:sldMkLst>
          <pc:docMk/>
          <pc:sldMk cId="2826630824" sldId="274"/>
        </pc:sldMkLst>
      </pc:sldChg>
      <pc:sldChg chg="add">
        <pc:chgData name="Danny Young" userId="cb0f4ce2-eb4f-479e-8e8f-3beb257e632f" providerId="ADAL" clId="{6EA8DBA7-C98A-4C0D-BD20-C940F1004DC1}" dt="2022-12-30T04:02:47.438" v="4"/>
        <pc:sldMkLst>
          <pc:docMk/>
          <pc:sldMk cId="1968834368" sldId="275"/>
        </pc:sldMkLst>
      </pc:sldChg>
    </pc:docChg>
  </pc:docChgLst>
</pc:chgInfo>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73.wmf"/><Relationship Id="rId1" Type="http://schemas.openxmlformats.org/officeDocument/2006/relationships/image" Target="../media/image72.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image" Target="../media/image86.wmf"/><Relationship Id="rId3" Type="http://schemas.openxmlformats.org/officeDocument/2006/relationships/image" Target="../media/image76.wmf"/><Relationship Id="rId7" Type="http://schemas.openxmlformats.org/officeDocument/2006/relationships/image" Target="../media/image80.wmf"/><Relationship Id="rId12" Type="http://schemas.openxmlformats.org/officeDocument/2006/relationships/image" Target="../media/image85.wmf"/><Relationship Id="rId2" Type="http://schemas.openxmlformats.org/officeDocument/2006/relationships/image" Target="../media/image75.wmf"/><Relationship Id="rId16" Type="http://schemas.openxmlformats.org/officeDocument/2006/relationships/image" Target="../media/image89.wmf"/><Relationship Id="rId1" Type="http://schemas.openxmlformats.org/officeDocument/2006/relationships/image" Target="../media/image74.wmf"/><Relationship Id="rId6" Type="http://schemas.openxmlformats.org/officeDocument/2006/relationships/image" Target="../media/image79.wmf"/><Relationship Id="rId11" Type="http://schemas.openxmlformats.org/officeDocument/2006/relationships/image" Target="../media/image84.wmf"/><Relationship Id="rId5" Type="http://schemas.openxmlformats.org/officeDocument/2006/relationships/image" Target="../media/image78.wmf"/><Relationship Id="rId15" Type="http://schemas.openxmlformats.org/officeDocument/2006/relationships/image" Target="../media/image88.wmf"/><Relationship Id="rId10" Type="http://schemas.openxmlformats.org/officeDocument/2006/relationships/image" Target="../media/image83.wmf"/><Relationship Id="rId4" Type="http://schemas.openxmlformats.org/officeDocument/2006/relationships/image" Target="../media/image77.wmf"/><Relationship Id="rId9" Type="http://schemas.openxmlformats.org/officeDocument/2006/relationships/image" Target="../media/image82.wmf"/><Relationship Id="rId14" Type="http://schemas.openxmlformats.org/officeDocument/2006/relationships/image" Target="../media/image87.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image" Target="../media/image102.wmf"/><Relationship Id="rId3" Type="http://schemas.openxmlformats.org/officeDocument/2006/relationships/image" Target="../media/image92.wmf"/><Relationship Id="rId7" Type="http://schemas.openxmlformats.org/officeDocument/2006/relationships/image" Target="../media/image96.wmf"/><Relationship Id="rId12" Type="http://schemas.openxmlformats.org/officeDocument/2006/relationships/image" Target="../media/image101.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5.wmf"/><Relationship Id="rId11" Type="http://schemas.openxmlformats.org/officeDocument/2006/relationships/image" Target="../media/image100.wmf"/><Relationship Id="rId5" Type="http://schemas.openxmlformats.org/officeDocument/2006/relationships/image" Target="../media/image94.wmf"/><Relationship Id="rId15" Type="http://schemas.openxmlformats.org/officeDocument/2006/relationships/image" Target="../media/image104.wmf"/><Relationship Id="rId10" Type="http://schemas.openxmlformats.org/officeDocument/2006/relationships/image" Target="../media/image99.wmf"/><Relationship Id="rId4" Type="http://schemas.openxmlformats.org/officeDocument/2006/relationships/image" Target="../media/image93.wmf"/><Relationship Id="rId9" Type="http://schemas.openxmlformats.org/officeDocument/2006/relationships/image" Target="../media/image98.wmf"/><Relationship Id="rId14" Type="http://schemas.openxmlformats.org/officeDocument/2006/relationships/image" Target="../media/image10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112.wmf"/><Relationship Id="rId13" Type="http://schemas.openxmlformats.org/officeDocument/2006/relationships/image" Target="../media/image117.wmf"/><Relationship Id="rId3" Type="http://schemas.openxmlformats.org/officeDocument/2006/relationships/image" Target="../media/image107.wmf"/><Relationship Id="rId7" Type="http://schemas.openxmlformats.org/officeDocument/2006/relationships/image" Target="../media/image111.wmf"/><Relationship Id="rId12" Type="http://schemas.openxmlformats.org/officeDocument/2006/relationships/image" Target="../media/image116.wmf"/><Relationship Id="rId2" Type="http://schemas.openxmlformats.org/officeDocument/2006/relationships/image" Target="../media/image106.wmf"/><Relationship Id="rId1" Type="http://schemas.openxmlformats.org/officeDocument/2006/relationships/image" Target="../media/image105.wmf"/><Relationship Id="rId6" Type="http://schemas.openxmlformats.org/officeDocument/2006/relationships/image" Target="../media/image110.wmf"/><Relationship Id="rId11" Type="http://schemas.openxmlformats.org/officeDocument/2006/relationships/image" Target="../media/image115.wmf"/><Relationship Id="rId5" Type="http://schemas.openxmlformats.org/officeDocument/2006/relationships/image" Target="../media/image109.wmf"/><Relationship Id="rId15" Type="http://schemas.openxmlformats.org/officeDocument/2006/relationships/image" Target="../media/image119.wmf"/><Relationship Id="rId10" Type="http://schemas.openxmlformats.org/officeDocument/2006/relationships/image" Target="../media/image114.wmf"/><Relationship Id="rId4" Type="http://schemas.openxmlformats.org/officeDocument/2006/relationships/image" Target="../media/image108.wmf"/><Relationship Id="rId9" Type="http://schemas.openxmlformats.org/officeDocument/2006/relationships/image" Target="../media/image113.wmf"/><Relationship Id="rId14" Type="http://schemas.openxmlformats.org/officeDocument/2006/relationships/image" Target="../media/image118.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122.wmf"/><Relationship Id="rId13" Type="http://schemas.openxmlformats.org/officeDocument/2006/relationships/image" Target="../media/image127.wmf"/><Relationship Id="rId3" Type="http://schemas.openxmlformats.org/officeDocument/2006/relationships/image" Target="../media/image107.wmf"/><Relationship Id="rId7" Type="http://schemas.openxmlformats.org/officeDocument/2006/relationships/image" Target="../media/image121.wmf"/><Relationship Id="rId12" Type="http://schemas.openxmlformats.org/officeDocument/2006/relationships/image" Target="../media/image126.wmf"/><Relationship Id="rId2" Type="http://schemas.openxmlformats.org/officeDocument/2006/relationships/image" Target="../media/image106.wmf"/><Relationship Id="rId1" Type="http://schemas.openxmlformats.org/officeDocument/2006/relationships/image" Target="../media/image120.wmf"/><Relationship Id="rId6" Type="http://schemas.openxmlformats.org/officeDocument/2006/relationships/image" Target="../media/image110.wmf"/><Relationship Id="rId11" Type="http://schemas.openxmlformats.org/officeDocument/2006/relationships/image" Target="../media/image125.wmf"/><Relationship Id="rId5" Type="http://schemas.openxmlformats.org/officeDocument/2006/relationships/image" Target="../media/image109.wmf"/><Relationship Id="rId15" Type="http://schemas.openxmlformats.org/officeDocument/2006/relationships/image" Target="../media/image129.wmf"/><Relationship Id="rId10" Type="http://schemas.openxmlformats.org/officeDocument/2006/relationships/image" Target="../media/image124.wmf"/><Relationship Id="rId4" Type="http://schemas.openxmlformats.org/officeDocument/2006/relationships/image" Target="../media/image108.wmf"/><Relationship Id="rId9" Type="http://schemas.openxmlformats.org/officeDocument/2006/relationships/image" Target="../media/image123.wmf"/><Relationship Id="rId14" Type="http://schemas.openxmlformats.org/officeDocument/2006/relationships/image" Target="../media/image12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12" Type="http://schemas.openxmlformats.org/officeDocument/2006/relationships/image" Target="../media/image29.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image" Target="../media/image49.wmf"/><Relationship Id="rId18" Type="http://schemas.openxmlformats.org/officeDocument/2006/relationships/image" Target="../media/image54.wmf"/><Relationship Id="rId26" Type="http://schemas.openxmlformats.org/officeDocument/2006/relationships/image" Target="../media/image62.wmf"/><Relationship Id="rId3" Type="http://schemas.openxmlformats.org/officeDocument/2006/relationships/image" Target="../media/image39.wmf"/><Relationship Id="rId21" Type="http://schemas.openxmlformats.org/officeDocument/2006/relationships/image" Target="../media/image57.wmf"/><Relationship Id="rId7" Type="http://schemas.openxmlformats.org/officeDocument/2006/relationships/image" Target="../media/image43.wmf"/><Relationship Id="rId12" Type="http://schemas.openxmlformats.org/officeDocument/2006/relationships/image" Target="../media/image48.wmf"/><Relationship Id="rId17" Type="http://schemas.openxmlformats.org/officeDocument/2006/relationships/image" Target="../media/image53.wmf"/><Relationship Id="rId25" Type="http://schemas.openxmlformats.org/officeDocument/2006/relationships/image" Target="../media/image61.wmf"/><Relationship Id="rId2" Type="http://schemas.openxmlformats.org/officeDocument/2006/relationships/image" Target="../media/image38.wmf"/><Relationship Id="rId16" Type="http://schemas.openxmlformats.org/officeDocument/2006/relationships/image" Target="../media/image52.wmf"/><Relationship Id="rId20" Type="http://schemas.openxmlformats.org/officeDocument/2006/relationships/image" Target="../media/image56.wmf"/><Relationship Id="rId29" Type="http://schemas.openxmlformats.org/officeDocument/2006/relationships/image" Target="../media/image65.wmf"/><Relationship Id="rId1" Type="http://schemas.openxmlformats.org/officeDocument/2006/relationships/image" Target="../media/image35.wmf"/><Relationship Id="rId6" Type="http://schemas.openxmlformats.org/officeDocument/2006/relationships/image" Target="../media/image42.wmf"/><Relationship Id="rId11" Type="http://schemas.openxmlformats.org/officeDocument/2006/relationships/image" Target="../media/image47.wmf"/><Relationship Id="rId24" Type="http://schemas.openxmlformats.org/officeDocument/2006/relationships/image" Target="../media/image60.wmf"/><Relationship Id="rId5" Type="http://schemas.openxmlformats.org/officeDocument/2006/relationships/image" Target="../media/image41.wmf"/><Relationship Id="rId15" Type="http://schemas.openxmlformats.org/officeDocument/2006/relationships/image" Target="../media/image51.wmf"/><Relationship Id="rId23" Type="http://schemas.openxmlformats.org/officeDocument/2006/relationships/image" Target="../media/image59.wmf"/><Relationship Id="rId28" Type="http://schemas.openxmlformats.org/officeDocument/2006/relationships/image" Target="../media/image64.wmf"/><Relationship Id="rId10" Type="http://schemas.openxmlformats.org/officeDocument/2006/relationships/image" Target="../media/image46.wmf"/><Relationship Id="rId19" Type="http://schemas.openxmlformats.org/officeDocument/2006/relationships/image" Target="../media/image55.wmf"/><Relationship Id="rId4" Type="http://schemas.openxmlformats.org/officeDocument/2006/relationships/image" Target="../media/image40.wmf"/><Relationship Id="rId9" Type="http://schemas.openxmlformats.org/officeDocument/2006/relationships/image" Target="../media/image45.wmf"/><Relationship Id="rId14" Type="http://schemas.openxmlformats.org/officeDocument/2006/relationships/image" Target="../media/image50.wmf"/><Relationship Id="rId22" Type="http://schemas.openxmlformats.org/officeDocument/2006/relationships/image" Target="../media/image58.wmf"/><Relationship Id="rId27" Type="http://schemas.openxmlformats.org/officeDocument/2006/relationships/image" Target="../media/image63.wmf"/><Relationship Id="rId30" Type="http://schemas.openxmlformats.org/officeDocument/2006/relationships/image" Target="../media/image6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5" Type="http://schemas.openxmlformats.org/officeDocument/2006/relationships/image" Target="../media/image71.wmf"/><Relationship Id="rId4" Type="http://schemas.openxmlformats.org/officeDocument/2006/relationships/image" Target="../media/image7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4C5F72-CF76-4815-BAE6-CFECE7DDF6F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CA"/>
          </a:p>
        </p:txBody>
      </p:sp>
      <p:sp>
        <p:nvSpPr>
          <p:cNvPr id="3" name="Date Placeholder 2">
            <a:extLst>
              <a:ext uri="{FF2B5EF4-FFF2-40B4-BE49-F238E27FC236}">
                <a16:creationId xmlns:a16="http://schemas.microsoft.com/office/drawing/2014/main" id="{22189748-94E2-4342-904E-99C8EEE1A17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2DEE4FB2-9CD6-4892-991E-17741DF3C566}" type="datetimeFigureOut">
              <a:rPr lang="en-US"/>
              <a:pPr>
                <a:defRPr/>
              </a:pPr>
              <a:t>12/29/2022</a:t>
            </a:fld>
            <a:endParaRPr lang="en-CA"/>
          </a:p>
        </p:txBody>
      </p:sp>
      <p:sp>
        <p:nvSpPr>
          <p:cNvPr id="4" name="Slide Image Placeholder 3">
            <a:extLst>
              <a:ext uri="{FF2B5EF4-FFF2-40B4-BE49-F238E27FC236}">
                <a16:creationId xmlns:a16="http://schemas.microsoft.com/office/drawing/2014/main" id="{758A31A3-7F15-4D14-B258-15EA731FF67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F5A0BF2B-50BF-4291-9686-CE29B05B55B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39A818F4-B72F-48AD-93BC-3356DBC2046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53BA6AB3-1A11-409C-9034-F40BB1B3846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E8CFB929-44CC-4A22-A1F4-BE7B4CC131B2}"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08393C4E-7EFE-4AAA-99AF-BBFF9A752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ECCBCA3-2111-43C4-9AE3-A3208AF632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0244" name="Slide Number Placeholder 3">
            <a:extLst>
              <a:ext uri="{FF2B5EF4-FFF2-40B4-BE49-F238E27FC236}">
                <a16:creationId xmlns:a16="http://schemas.microsoft.com/office/drawing/2014/main" id="{390ED7F2-698D-4312-82C0-D71EA0FF05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936605-C31F-4B21-B4C8-B9B93B91F5DF}" type="slidenum">
              <a:rPr lang="en-CA" altLang="en-US">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EFD13C51-BE94-4DE8-B259-9C33E5822E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87D10AA1-7F87-4361-B922-06BEB50E91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8436" name="Slide Number Placeholder 3">
            <a:extLst>
              <a:ext uri="{FF2B5EF4-FFF2-40B4-BE49-F238E27FC236}">
                <a16:creationId xmlns:a16="http://schemas.microsoft.com/office/drawing/2014/main" id="{625177D0-551F-45A5-B26D-BBB75CFD9B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3399152-3C95-4D40-A991-31571A813004}" type="slidenum">
              <a:rPr lang="en-CA" altLang="en-US">
                <a:latin typeface="Arial" panose="020B0604020202020204" pitchFamily="34" charset="0"/>
              </a:rPr>
              <a:pPr>
                <a:spcBef>
                  <a:spcPct val="0"/>
                </a:spcBef>
              </a:pPr>
              <a:t>11</a:t>
            </a:fld>
            <a:endParaRPr lang="en-CA"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907F46E-9DB7-4461-A33E-0CA2CBC106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1A2CC4D-2619-447F-83E7-B4D5E5377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0484" name="Slide Number Placeholder 3">
            <a:extLst>
              <a:ext uri="{FF2B5EF4-FFF2-40B4-BE49-F238E27FC236}">
                <a16:creationId xmlns:a16="http://schemas.microsoft.com/office/drawing/2014/main" id="{AA83237D-1D11-4EF8-88D8-0BC17D8F9C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271BC1-D5CC-4CD1-B0C3-3DF0206F0D2B}" type="slidenum">
              <a:rPr lang="en-CA" altLang="en-US">
                <a:latin typeface="Arial" panose="020B0604020202020204" pitchFamily="34" charset="0"/>
              </a:rPr>
              <a:pPr>
                <a:spcBef>
                  <a:spcPct val="0"/>
                </a:spcBef>
              </a:pPr>
              <a:t>12</a:t>
            </a:fld>
            <a:endParaRPr lang="en-CA"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8FE83A8-785D-4AC0-A8A9-522F6851CD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330D3D9F-5CBB-46CF-A672-87D4DE3490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2532" name="Slide Number Placeholder 3">
            <a:extLst>
              <a:ext uri="{FF2B5EF4-FFF2-40B4-BE49-F238E27FC236}">
                <a16:creationId xmlns:a16="http://schemas.microsoft.com/office/drawing/2014/main" id="{B41D9EC7-FDB1-476F-AF66-197EC9A0DC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8D9794-F53F-4FCE-9190-EF0305689E44}" type="slidenum">
              <a:rPr lang="en-CA" altLang="en-US">
                <a:latin typeface="Arial" panose="020B0604020202020204" pitchFamily="34" charset="0"/>
              </a:rPr>
              <a:pPr>
                <a:spcBef>
                  <a:spcPct val="0"/>
                </a:spcBef>
              </a:pPr>
              <a:t>13</a:t>
            </a:fld>
            <a:endParaRPr lang="en-CA"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601DD514-0B9A-46C8-BF8E-FB38B46F6B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F535B1A4-2D8D-4B66-893D-E3A5065481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4580" name="Slide Number Placeholder 3">
            <a:extLst>
              <a:ext uri="{FF2B5EF4-FFF2-40B4-BE49-F238E27FC236}">
                <a16:creationId xmlns:a16="http://schemas.microsoft.com/office/drawing/2014/main" id="{8550CA80-724B-4E65-B823-4E8B5ED0B7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C47953-C8EB-4B80-8C4A-414D0BE53779}" type="slidenum">
              <a:rPr lang="en-CA" altLang="en-US">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7A32E97-6182-4212-A8FC-5619DE5880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2137FC25-D420-4358-AA2C-0F8174DCE0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6628" name="Slide Number Placeholder 3">
            <a:extLst>
              <a:ext uri="{FF2B5EF4-FFF2-40B4-BE49-F238E27FC236}">
                <a16:creationId xmlns:a16="http://schemas.microsoft.com/office/drawing/2014/main" id="{682063CC-AAAC-44D6-B17B-C13BFDC0DB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33C9FC-EEE5-4194-B513-A11E5737D4F3}" type="slidenum">
              <a:rPr lang="en-CA" altLang="en-US">
                <a:latin typeface="Arial" panose="020B0604020202020204" pitchFamily="34" charset="0"/>
              </a:rPr>
              <a:pPr>
                <a:spcBef>
                  <a:spcPct val="0"/>
                </a:spcBef>
              </a:pPr>
              <a:t>15</a:t>
            </a:fld>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25A1816-30DE-4CF5-BF48-28387EF6C1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F3811EFA-BACB-4FE8-A958-7334C3EBAF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8676" name="Slide Number Placeholder 3">
            <a:extLst>
              <a:ext uri="{FF2B5EF4-FFF2-40B4-BE49-F238E27FC236}">
                <a16:creationId xmlns:a16="http://schemas.microsoft.com/office/drawing/2014/main" id="{46F1B4C3-7361-4108-BD2A-44ED0603C6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FBEBAF-C98B-4F3F-B316-9A179410E926}" type="slidenum">
              <a:rPr lang="en-CA" altLang="en-US">
                <a:latin typeface="Arial" panose="020B0604020202020204" pitchFamily="34" charset="0"/>
              </a:rPr>
              <a:pPr>
                <a:spcBef>
                  <a:spcPct val="0"/>
                </a:spcBef>
              </a:pPr>
              <a:t>16</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197A21A6-D26F-4379-AD72-AD9A3D6259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BA106E5-4F92-4DB2-82CE-750C80F8C2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2292" name="Slide Number Placeholder 3">
            <a:extLst>
              <a:ext uri="{FF2B5EF4-FFF2-40B4-BE49-F238E27FC236}">
                <a16:creationId xmlns:a16="http://schemas.microsoft.com/office/drawing/2014/main" id="{E82F5B68-9972-4A37-9022-2B5292E261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8C30A4-7998-495A-9D0A-1ECA58373C95}" type="slidenum">
              <a:rPr lang="en-CA" altLang="en-US">
                <a:latin typeface="Arial" panose="020B0604020202020204" pitchFamily="34" charset="0"/>
              </a:rPr>
              <a:pPr>
                <a:spcBef>
                  <a:spcPct val="0"/>
                </a:spcBef>
              </a:pPr>
              <a:t>2</a:t>
            </a:fld>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13F79A2-8DA3-4574-BBA4-F69ECBDA7ED8}" type="slidenum">
              <a:rPr lang="en-CA" smtClean="0"/>
              <a:pPr eaLnBrk="1" hangingPunct="1"/>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104E103-4EB0-4606-A80D-E32485E31C9E}" type="slidenum">
              <a:rPr lang="en-CA" smtClean="0"/>
              <a:pPr eaLnBrk="1" hangingPunct="1"/>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98947C0-3B54-416F-98A5-26BD14CB44B0}" type="slidenum">
              <a:rPr lang="en-CA" smtClean="0"/>
              <a:pPr eaLnBrk="1" hangingPunct="1"/>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6E8F48-C59B-4D3C-B137-3D289DB2CDA3}" type="slidenum">
              <a:rPr lang="en-CA" smtClean="0"/>
              <a:pPr eaLnBrk="1" hangingPunct="1"/>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BCB0B3B-294D-4085-B2B2-9378CD9D08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DA01AC5-9BE3-4BDB-9172-D8EC7E6CEA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4340" name="Slide Number Placeholder 3">
            <a:extLst>
              <a:ext uri="{FF2B5EF4-FFF2-40B4-BE49-F238E27FC236}">
                <a16:creationId xmlns:a16="http://schemas.microsoft.com/office/drawing/2014/main" id="{AB2028EF-8ED2-49C0-9DB1-1477E8FA5C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1E75200-35F8-4A3E-8B53-9251D89A7393}" type="slidenum">
              <a:rPr lang="en-CA" altLang="en-US">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D65FE6-290C-4488-A1A2-B4F7174B33A8}" type="slidenum">
              <a:rPr lang="en-CA" smtClean="0"/>
              <a:pPr eaLnBrk="1" hangingPunct="1"/>
              <a:t>9</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B337420-1A06-4CEF-9B3D-CBC0203D9E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7C0FC0C-9548-4948-8338-D94AE242C1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6388" name="Slide Number Placeholder 3">
            <a:extLst>
              <a:ext uri="{FF2B5EF4-FFF2-40B4-BE49-F238E27FC236}">
                <a16:creationId xmlns:a16="http://schemas.microsoft.com/office/drawing/2014/main" id="{C02E9BF3-B8D0-4D85-AFDD-20168A714E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F1BC2D-91B3-47A6-A9AA-2388DBD736C6}" type="slidenum">
              <a:rPr lang="en-CA" altLang="en-US">
                <a:latin typeface="Arial" panose="020B0604020202020204" pitchFamily="34" charset="0"/>
              </a:rPr>
              <a:pPr>
                <a:spcBef>
                  <a:spcPct val="0"/>
                </a:spcBef>
              </a:pPr>
              <a:t>10</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F604190-FB2C-4E8D-A3E4-C2B4F7037E01}"/>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B0B15007-8966-4D00-8C1B-BB7554970F1E}"/>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7A994F20-4317-48AC-9F52-EBCDF366A609}"/>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BF5B3079-E000-4F55-A2C7-B4312D394609}"/>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9">
            <a:extLst>
              <a:ext uri="{FF2B5EF4-FFF2-40B4-BE49-F238E27FC236}">
                <a16:creationId xmlns:a16="http://schemas.microsoft.com/office/drawing/2014/main" id="{68E72FBC-EE45-4C5F-8E21-0525E8C2C463}"/>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FE669A0C-8A3E-4CF0-A4EF-149FEA867B95}"/>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ACF94312-F9E3-4B80-80C5-56FDF228080B}"/>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Straight Connector 12">
            <a:extLst>
              <a:ext uri="{FF2B5EF4-FFF2-40B4-BE49-F238E27FC236}">
                <a16:creationId xmlns:a16="http://schemas.microsoft.com/office/drawing/2014/main" id="{57681D0A-C03F-4DCF-8AFC-8C57595F78D1}"/>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4" name="Straight Connector 13">
            <a:extLst>
              <a:ext uri="{FF2B5EF4-FFF2-40B4-BE49-F238E27FC236}">
                <a16:creationId xmlns:a16="http://schemas.microsoft.com/office/drawing/2014/main" id="{A476E598-750D-4362-AEBB-156C1285F1E0}"/>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5" name="Straight Connector 14">
            <a:extLst>
              <a:ext uri="{FF2B5EF4-FFF2-40B4-BE49-F238E27FC236}">
                <a16:creationId xmlns:a16="http://schemas.microsoft.com/office/drawing/2014/main" id="{049E5FF5-05D8-488D-BD71-AF013C740D71}"/>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6" name="Rectangle 15">
            <a:extLst>
              <a:ext uri="{FF2B5EF4-FFF2-40B4-BE49-F238E27FC236}">
                <a16:creationId xmlns:a16="http://schemas.microsoft.com/office/drawing/2014/main" id="{C7873855-DF47-4CFD-AACA-429844D19418}"/>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6154AA0F-5410-4483-BBB9-897C0B283573}"/>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9DBC77A5-32AC-46A5-A214-44CDF54A2D42}"/>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15201EB8-4E6F-4BEA-BFD4-C1C5A230E7E6}"/>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a:extLst>
              <a:ext uri="{FF2B5EF4-FFF2-40B4-BE49-F238E27FC236}">
                <a16:creationId xmlns:a16="http://schemas.microsoft.com/office/drawing/2014/main" id="{9AD35621-A640-4E4C-8BC1-05287AA1F162}"/>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a:extLst>
              <a:ext uri="{FF2B5EF4-FFF2-40B4-BE49-F238E27FC236}">
                <a16:creationId xmlns:a16="http://schemas.microsoft.com/office/drawing/2014/main" id="{6D656C72-09B0-4AA5-97EA-3404BDB194A3}"/>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a:extLst>
              <a:ext uri="{FF2B5EF4-FFF2-40B4-BE49-F238E27FC236}">
                <a16:creationId xmlns:a16="http://schemas.microsoft.com/office/drawing/2014/main" id="{818846D4-4BFD-427F-A7D2-DE7F48806580}"/>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2AE07C94-85B9-4B2F-B24A-710C38982EC0}" type="datetimeFigureOut">
              <a:rPr lang="en-US"/>
              <a:pPr>
                <a:defRPr/>
              </a:pPr>
              <a:t>12/29/2022</a:t>
            </a:fld>
            <a:endParaRPr lang="en-CA"/>
          </a:p>
        </p:txBody>
      </p:sp>
      <p:sp>
        <p:nvSpPr>
          <p:cNvPr id="23" name="Footer Placeholder 16">
            <a:extLst>
              <a:ext uri="{FF2B5EF4-FFF2-40B4-BE49-F238E27FC236}">
                <a16:creationId xmlns:a16="http://schemas.microsoft.com/office/drawing/2014/main" id="{C972C0DC-6BBA-4372-B397-64B07623405E}"/>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4" name="Slide Number Placeholder 28">
            <a:extLst>
              <a:ext uri="{FF2B5EF4-FFF2-40B4-BE49-F238E27FC236}">
                <a16:creationId xmlns:a16="http://schemas.microsoft.com/office/drawing/2014/main" id="{F3C8D18F-4D6E-447B-8522-5380C4BEA7C8}"/>
              </a:ext>
            </a:extLst>
          </p:cNvPr>
          <p:cNvSpPr>
            <a:spLocks noGrp="1"/>
          </p:cNvSpPr>
          <p:nvPr>
            <p:ph type="sldNum" sz="quarter" idx="12"/>
          </p:nvPr>
        </p:nvSpPr>
        <p:spPr bwMode="auto">
          <a:xfrm>
            <a:off x="1325563" y="4929188"/>
            <a:ext cx="609600" cy="517525"/>
          </a:xfrm>
        </p:spPr>
        <p:txBody>
          <a:bodyPr/>
          <a:lstStyle>
            <a:lvl1pPr>
              <a:defRPr/>
            </a:lvl1pPr>
          </a:lstStyle>
          <a:p>
            <a:fld id="{52B284BA-21D4-4C1A-9E78-BA37C5241F2E}" type="slidenum">
              <a:rPr lang="en-CA" altLang="en-US"/>
              <a:pPr/>
              <a:t>‹#›</a:t>
            </a:fld>
            <a:endParaRPr lang="en-CA" altLang="en-US"/>
          </a:p>
        </p:txBody>
      </p:sp>
    </p:spTree>
    <p:extLst>
      <p:ext uri="{BB962C8B-B14F-4D97-AF65-F5344CB8AC3E}">
        <p14:creationId xmlns:p14="http://schemas.microsoft.com/office/powerpoint/2010/main" val="24970579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018FC81C-B447-417A-AA6A-A1DB93A78CDB}"/>
              </a:ext>
            </a:extLst>
          </p:cNvPr>
          <p:cNvSpPr>
            <a:spLocks noGrp="1"/>
          </p:cNvSpPr>
          <p:nvPr>
            <p:ph type="dt" sz="half" idx="10"/>
          </p:nvPr>
        </p:nvSpPr>
        <p:spPr/>
        <p:txBody>
          <a:bodyPr/>
          <a:lstStyle>
            <a:lvl1pPr>
              <a:defRPr/>
            </a:lvl1pPr>
          </a:lstStyle>
          <a:p>
            <a:pPr>
              <a:defRPr/>
            </a:pPr>
            <a:fld id="{D597EB69-97E3-4DE8-B9D9-4052F9258CAD}" type="datetimeFigureOut">
              <a:rPr lang="en-US"/>
              <a:pPr>
                <a:defRPr/>
              </a:pPr>
              <a:t>12/29/2022</a:t>
            </a:fld>
            <a:endParaRPr lang="en-CA"/>
          </a:p>
        </p:txBody>
      </p:sp>
      <p:sp>
        <p:nvSpPr>
          <p:cNvPr id="5" name="Footer Placeholder 2">
            <a:extLst>
              <a:ext uri="{FF2B5EF4-FFF2-40B4-BE49-F238E27FC236}">
                <a16:creationId xmlns:a16="http://schemas.microsoft.com/office/drawing/2014/main" id="{CC1AEAFF-8931-4DB4-9A5C-6A222F93F46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1AC17F9C-3D5B-4FD9-941D-9BFB2991A98B}"/>
              </a:ext>
            </a:extLst>
          </p:cNvPr>
          <p:cNvSpPr>
            <a:spLocks noGrp="1"/>
          </p:cNvSpPr>
          <p:nvPr>
            <p:ph type="sldNum" sz="quarter" idx="12"/>
          </p:nvPr>
        </p:nvSpPr>
        <p:spPr/>
        <p:txBody>
          <a:bodyPr/>
          <a:lstStyle>
            <a:lvl1pPr>
              <a:defRPr/>
            </a:lvl1pPr>
          </a:lstStyle>
          <a:p>
            <a:fld id="{7A7F076E-994B-4215-A9AB-405B2FECA134}" type="slidenum">
              <a:rPr lang="en-CA" altLang="en-US"/>
              <a:pPr/>
              <a:t>‹#›</a:t>
            </a:fld>
            <a:endParaRPr lang="en-CA" altLang="en-US"/>
          </a:p>
        </p:txBody>
      </p:sp>
    </p:spTree>
    <p:extLst>
      <p:ext uri="{BB962C8B-B14F-4D97-AF65-F5344CB8AC3E}">
        <p14:creationId xmlns:p14="http://schemas.microsoft.com/office/powerpoint/2010/main" val="1739717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9E3C98C-6A9C-4D2E-B122-869C9270C8CF}"/>
              </a:ext>
            </a:extLst>
          </p:cNvPr>
          <p:cNvSpPr>
            <a:spLocks noGrp="1"/>
          </p:cNvSpPr>
          <p:nvPr>
            <p:ph type="dt" sz="half" idx="10"/>
          </p:nvPr>
        </p:nvSpPr>
        <p:spPr/>
        <p:txBody>
          <a:bodyPr/>
          <a:lstStyle>
            <a:lvl1pPr>
              <a:defRPr/>
            </a:lvl1pPr>
          </a:lstStyle>
          <a:p>
            <a:pPr>
              <a:defRPr/>
            </a:pPr>
            <a:fld id="{F9F2FB7D-6F0B-4125-9323-1756B89A09DC}" type="datetimeFigureOut">
              <a:rPr lang="en-US"/>
              <a:pPr>
                <a:defRPr/>
              </a:pPr>
              <a:t>12/29/2022</a:t>
            </a:fld>
            <a:endParaRPr lang="en-CA"/>
          </a:p>
        </p:txBody>
      </p:sp>
      <p:sp>
        <p:nvSpPr>
          <p:cNvPr id="5" name="Footer Placeholder 2">
            <a:extLst>
              <a:ext uri="{FF2B5EF4-FFF2-40B4-BE49-F238E27FC236}">
                <a16:creationId xmlns:a16="http://schemas.microsoft.com/office/drawing/2014/main" id="{1644897B-0E29-457C-9436-F3D9B3E89124}"/>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2B5B0902-121E-4F76-9F0C-71446CCE6E6D}"/>
              </a:ext>
            </a:extLst>
          </p:cNvPr>
          <p:cNvSpPr>
            <a:spLocks noGrp="1"/>
          </p:cNvSpPr>
          <p:nvPr>
            <p:ph type="sldNum" sz="quarter" idx="12"/>
          </p:nvPr>
        </p:nvSpPr>
        <p:spPr/>
        <p:txBody>
          <a:bodyPr/>
          <a:lstStyle>
            <a:lvl1pPr>
              <a:defRPr/>
            </a:lvl1pPr>
          </a:lstStyle>
          <a:p>
            <a:fld id="{FB975356-0D2C-4C0A-91FC-17B2430B4C7D}" type="slidenum">
              <a:rPr lang="en-CA" altLang="en-US"/>
              <a:pPr/>
              <a:t>‹#›</a:t>
            </a:fld>
            <a:endParaRPr lang="en-CA" altLang="en-US"/>
          </a:p>
        </p:txBody>
      </p:sp>
    </p:spTree>
    <p:extLst>
      <p:ext uri="{BB962C8B-B14F-4D97-AF65-F5344CB8AC3E}">
        <p14:creationId xmlns:p14="http://schemas.microsoft.com/office/powerpoint/2010/main" val="2994620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a:extLst>
              <a:ext uri="{FF2B5EF4-FFF2-40B4-BE49-F238E27FC236}">
                <a16:creationId xmlns:a16="http://schemas.microsoft.com/office/drawing/2014/main" id="{5226CD41-DE9D-448C-A287-D203549E376B}"/>
              </a:ext>
            </a:extLst>
          </p:cNvPr>
          <p:cNvSpPr>
            <a:spLocks noGrp="1"/>
          </p:cNvSpPr>
          <p:nvPr>
            <p:ph type="dt" sz="half" idx="10"/>
          </p:nvPr>
        </p:nvSpPr>
        <p:spPr/>
        <p:txBody>
          <a:bodyPr rtlCol="0"/>
          <a:lstStyle>
            <a:lvl1pPr>
              <a:defRPr/>
            </a:lvl1pPr>
          </a:lstStyle>
          <a:p>
            <a:pPr>
              <a:defRPr/>
            </a:pPr>
            <a:fld id="{E4B0E8E6-C352-4844-8604-27104A376A31}" type="datetimeFigureOut">
              <a:rPr lang="en-US"/>
              <a:pPr>
                <a:defRPr/>
              </a:pPr>
              <a:t>12/29/2022</a:t>
            </a:fld>
            <a:endParaRPr lang="en-CA"/>
          </a:p>
        </p:txBody>
      </p:sp>
      <p:sp>
        <p:nvSpPr>
          <p:cNvPr id="5" name="Slide Number Placeholder 8">
            <a:extLst>
              <a:ext uri="{FF2B5EF4-FFF2-40B4-BE49-F238E27FC236}">
                <a16:creationId xmlns:a16="http://schemas.microsoft.com/office/drawing/2014/main" id="{4B45673E-A88B-4A64-A025-910128D31D26}"/>
              </a:ext>
            </a:extLst>
          </p:cNvPr>
          <p:cNvSpPr>
            <a:spLocks noGrp="1"/>
          </p:cNvSpPr>
          <p:nvPr>
            <p:ph type="sldNum" sz="quarter" idx="11"/>
          </p:nvPr>
        </p:nvSpPr>
        <p:spPr/>
        <p:txBody>
          <a:bodyPr/>
          <a:lstStyle>
            <a:lvl1pPr>
              <a:defRPr/>
            </a:lvl1pPr>
          </a:lstStyle>
          <a:p>
            <a:fld id="{23894EF1-0213-4A95-9298-CE358C057B9D}" type="slidenum">
              <a:rPr lang="en-CA" altLang="en-US"/>
              <a:pPr/>
              <a:t>‹#›</a:t>
            </a:fld>
            <a:endParaRPr lang="en-CA" altLang="en-US"/>
          </a:p>
        </p:txBody>
      </p:sp>
      <p:sp>
        <p:nvSpPr>
          <p:cNvPr id="6" name="Footer Placeholder 9">
            <a:extLst>
              <a:ext uri="{FF2B5EF4-FFF2-40B4-BE49-F238E27FC236}">
                <a16:creationId xmlns:a16="http://schemas.microsoft.com/office/drawing/2014/main" id="{4C42979E-5CFA-495D-8760-6984491A9E11}"/>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18740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A3F6BC1-929F-4304-8ADA-E78217C18FEF}"/>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9AA21D34-7DF5-4323-813C-24D11320D29F}"/>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94D91B51-355C-4EAE-8D73-61398AAE1367}"/>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B72C0BB7-126D-4F4D-9E26-66EE4F17E480}"/>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305C4B6F-DD0C-4A09-9486-FA101A630316}"/>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9" name="Straight Connector 8">
            <a:extLst>
              <a:ext uri="{FF2B5EF4-FFF2-40B4-BE49-F238E27FC236}">
                <a16:creationId xmlns:a16="http://schemas.microsoft.com/office/drawing/2014/main" id="{3D928C95-1F91-4BD9-BA6E-77009D88C27E}"/>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Straight Connector 9">
            <a:extLst>
              <a:ext uri="{FF2B5EF4-FFF2-40B4-BE49-F238E27FC236}">
                <a16:creationId xmlns:a16="http://schemas.microsoft.com/office/drawing/2014/main" id="{451D0D4C-C728-4EEA-BB7F-987AF47EFD48}"/>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22A38D79-5236-4D22-ABB0-16A4B3AD1BF0}"/>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10AEA04D-50AD-40B9-9D11-E0D1A5CBCAF2}"/>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Rectangle 12">
            <a:extLst>
              <a:ext uri="{FF2B5EF4-FFF2-40B4-BE49-F238E27FC236}">
                <a16:creationId xmlns:a16="http://schemas.microsoft.com/office/drawing/2014/main" id="{B6CB749B-A367-4C62-A2B6-76DB3590685D}"/>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90D9152E-008D-477E-B759-2E355A3E46A3}"/>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E1283A7D-BD6F-4CCE-BBD1-6054612A33B5}"/>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95B9EB59-53CE-44C0-ABFA-FAFAF4EEC837}"/>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DCC76936-876F-4464-9EF0-90723234F860}"/>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C0F6301D-16A5-4317-8322-BAFD71BABB7D}"/>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E76B7CF6-91E5-4887-9987-4CC164BC3877}"/>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93B6F83D-3FC0-41FC-9DC8-396C184306A4}"/>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B5681521-4BD7-498F-A09E-610B992C0D26}" type="datetimeFigureOut">
              <a:rPr lang="en-US"/>
              <a:pPr>
                <a:defRPr/>
              </a:pPr>
              <a:t>12/29/2022</a:t>
            </a:fld>
            <a:endParaRPr lang="en-CA"/>
          </a:p>
        </p:txBody>
      </p:sp>
      <p:sp>
        <p:nvSpPr>
          <p:cNvPr id="21" name="Footer Placeholder 4">
            <a:extLst>
              <a:ext uri="{FF2B5EF4-FFF2-40B4-BE49-F238E27FC236}">
                <a16:creationId xmlns:a16="http://schemas.microsoft.com/office/drawing/2014/main" id="{E94C3DCE-AED2-40D3-93D7-579D278B1988}"/>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5E7024FF-E3DC-4855-B9DE-58B0D39E66E2}"/>
              </a:ext>
            </a:extLst>
          </p:cNvPr>
          <p:cNvSpPr>
            <a:spLocks noGrp="1"/>
          </p:cNvSpPr>
          <p:nvPr>
            <p:ph type="sldNum" sz="quarter" idx="12"/>
          </p:nvPr>
        </p:nvSpPr>
        <p:spPr bwMode="auto">
          <a:xfrm>
            <a:off x="1339850" y="4929188"/>
            <a:ext cx="609600" cy="517525"/>
          </a:xfrm>
        </p:spPr>
        <p:txBody>
          <a:bodyPr/>
          <a:lstStyle>
            <a:lvl1pPr>
              <a:defRPr/>
            </a:lvl1pPr>
          </a:lstStyle>
          <a:p>
            <a:fld id="{3BE98574-20B2-4BCD-BBE7-9317C1050254}" type="slidenum">
              <a:rPr lang="en-CA" altLang="en-US"/>
              <a:pPr/>
              <a:t>‹#›</a:t>
            </a:fld>
            <a:endParaRPr lang="en-CA" altLang="en-US"/>
          </a:p>
        </p:txBody>
      </p:sp>
    </p:spTree>
    <p:extLst>
      <p:ext uri="{BB962C8B-B14F-4D97-AF65-F5344CB8AC3E}">
        <p14:creationId xmlns:p14="http://schemas.microsoft.com/office/powerpoint/2010/main" val="6154470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41A0BBD3-BD14-42BF-8F93-231F27EADDA3}"/>
              </a:ext>
            </a:extLst>
          </p:cNvPr>
          <p:cNvSpPr>
            <a:spLocks noGrp="1"/>
          </p:cNvSpPr>
          <p:nvPr>
            <p:ph type="dt" sz="half" idx="10"/>
          </p:nvPr>
        </p:nvSpPr>
        <p:spPr/>
        <p:txBody>
          <a:bodyPr/>
          <a:lstStyle>
            <a:lvl1pPr>
              <a:defRPr/>
            </a:lvl1pPr>
          </a:lstStyle>
          <a:p>
            <a:pPr>
              <a:defRPr/>
            </a:pPr>
            <a:fld id="{D6570AFF-EA94-4A94-8EAD-EE1DFC22F92B}" type="datetimeFigureOut">
              <a:rPr lang="en-US"/>
              <a:pPr>
                <a:defRPr/>
              </a:pPr>
              <a:t>12/29/2022</a:t>
            </a:fld>
            <a:endParaRPr lang="en-CA"/>
          </a:p>
        </p:txBody>
      </p:sp>
      <p:sp>
        <p:nvSpPr>
          <p:cNvPr id="6" name="Footer Placeholder 2">
            <a:extLst>
              <a:ext uri="{FF2B5EF4-FFF2-40B4-BE49-F238E27FC236}">
                <a16:creationId xmlns:a16="http://schemas.microsoft.com/office/drawing/2014/main" id="{102F39E2-9320-441A-A5F3-C8CDEFBF293B}"/>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22">
            <a:extLst>
              <a:ext uri="{FF2B5EF4-FFF2-40B4-BE49-F238E27FC236}">
                <a16:creationId xmlns:a16="http://schemas.microsoft.com/office/drawing/2014/main" id="{9FD8F085-38FF-4FAC-B530-AF2CF6DF23F4}"/>
              </a:ext>
            </a:extLst>
          </p:cNvPr>
          <p:cNvSpPr>
            <a:spLocks noGrp="1"/>
          </p:cNvSpPr>
          <p:nvPr>
            <p:ph type="sldNum" sz="quarter" idx="12"/>
          </p:nvPr>
        </p:nvSpPr>
        <p:spPr/>
        <p:txBody>
          <a:bodyPr/>
          <a:lstStyle>
            <a:lvl1pPr>
              <a:defRPr/>
            </a:lvl1pPr>
          </a:lstStyle>
          <a:p>
            <a:fld id="{F226997A-193A-406C-AC36-343D2AC4733E}" type="slidenum">
              <a:rPr lang="en-CA" altLang="en-US"/>
              <a:pPr/>
              <a:t>‹#›</a:t>
            </a:fld>
            <a:endParaRPr lang="en-CA" altLang="en-US"/>
          </a:p>
        </p:txBody>
      </p:sp>
    </p:spTree>
    <p:extLst>
      <p:ext uri="{BB962C8B-B14F-4D97-AF65-F5344CB8AC3E}">
        <p14:creationId xmlns:p14="http://schemas.microsoft.com/office/powerpoint/2010/main" val="2229815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8D694E36-B84A-4CE7-A6FE-E25119292A6D}"/>
              </a:ext>
            </a:extLst>
          </p:cNvPr>
          <p:cNvSpPr>
            <a:spLocks noGrp="1"/>
          </p:cNvSpPr>
          <p:nvPr>
            <p:ph type="dt" sz="half" idx="10"/>
          </p:nvPr>
        </p:nvSpPr>
        <p:spPr/>
        <p:txBody>
          <a:bodyPr/>
          <a:lstStyle>
            <a:lvl1pPr>
              <a:defRPr/>
            </a:lvl1pPr>
          </a:lstStyle>
          <a:p>
            <a:pPr>
              <a:defRPr/>
            </a:pPr>
            <a:fld id="{EFED504E-482C-4408-A10B-4F39E66835A5}" type="datetimeFigureOut">
              <a:rPr lang="en-US"/>
              <a:pPr>
                <a:defRPr/>
              </a:pPr>
              <a:t>12/29/2022</a:t>
            </a:fld>
            <a:endParaRPr lang="en-CA"/>
          </a:p>
        </p:txBody>
      </p:sp>
      <p:sp>
        <p:nvSpPr>
          <p:cNvPr id="8" name="Footer Placeholder 2">
            <a:extLst>
              <a:ext uri="{FF2B5EF4-FFF2-40B4-BE49-F238E27FC236}">
                <a16:creationId xmlns:a16="http://schemas.microsoft.com/office/drawing/2014/main" id="{0185CE36-6ECC-4116-8601-2211263EAE79}"/>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22">
            <a:extLst>
              <a:ext uri="{FF2B5EF4-FFF2-40B4-BE49-F238E27FC236}">
                <a16:creationId xmlns:a16="http://schemas.microsoft.com/office/drawing/2014/main" id="{EC379F95-1DFF-4557-8DFB-27A8ADFE6C2B}"/>
              </a:ext>
            </a:extLst>
          </p:cNvPr>
          <p:cNvSpPr>
            <a:spLocks noGrp="1"/>
          </p:cNvSpPr>
          <p:nvPr>
            <p:ph type="sldNum" sz="quarter" idx="12"/>
          </p:nvPr>
        </p:nvSpPr>
        <p:spPr/>
        <p:txBody>
          <a:bodyPr/>
          <a:lstStyle>
            <a:lvl1pPr>
              <a:defRPr/>
            </a:lvl1pPr>
          </a:lstStyle>
          <a:p>
            <a:fld id="{E98FB218-086C-4385-AA29-4B0A6D3A0E55}" type="slidenum">
              <a:rPr lang="en-CA" altLang="en-US"/>
              <a:pPr/>
              <a:t>‹#›</a:t>
            </a:fld>
            <a:endParaRPr lang="en-CA" altLang="en-US"/>
          </a:p>
        </p:txBody>
      </p:sp>
    </p:spTree>
    <p:extLst>
      <p:ext uri="{BB962C8B-B14F-4D97-AF65-F5344CB8AC3E}">
        <p14:creationId xmlns:p14="http://schemas.microsoft.com/office/powerpoint/2010/main" val="2957884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62CAF95D-4C80-4990-8090-665F4666A019}"/>
              </a:ext>
            </a:extLst>
          </p:cNvPr>
          <p:cNvSpPr>
            <a:spLocks noGrp="1"/>
          </p:cNvSpPr>
          <p:nvPr>
            <p:ph type="dt" sz="half" idx="10"/>
          </p:nvPr>
        </p:nvSpPr>
        <p:spPr/>
        <p:txBody>
          <a:bodyPr rtlCol="0"/>
          <a:lstStyle>
            <a:lvl1pPr>
              <a:defRPr/>
            </a:lvl1pPr>
          </a:lstStyle>
          <a:p>
            <a:pPr>
              <a:defRPr/>
            </a:pPr>
            <a:fld id="{BF6AA3E0-E27B-40B5-81DD-987598EF9E59}" type="datetimeFigureOut">
              <a:rPr lang="en-US"/>
              <a:pPr>
                <a:defRPr/>
              </a:pPr>
              <a:t>12/29/2022</a:t>
            </a:fld>
            <a:endParaRPr lang="en-CA"/>
          </a:p>
        </p:txBody>
      </p:sp>
      <p:sp>
        <p:nvSpPr>
          <p:cNvPr id="4" name="Slide Number Placeholder 6">
            <a:extLst>
              <a:ext uri="{FF2B5EF4-FFF2-40B4-BE49-F238E27FC236}">
                <a16:creationId xmlns:a16="http://schemas.microsoft.com/office/drawing/2014/main" id="{31E9C420-9C37-40D4-8959-5DC56C699147}"/>
              </a:ext>
            </a:extLst>
          </p:cNvPr>
          <p:cNvSpPr>
            <a:spLocks noGrp="1"/>
          </p:cNvSpPr>
          <p:nvPr>
            <p:ph type="sldNum" sz="quarter" idx="11"/>
          </p:nvPr>
        </p:nvSpPr>
        <p:spPr/>
        <p:txBody>
          <a:bodyPr/>
          <a:lstStyle>
            <a:lvl1pPr>
              <a:defRPr/>
            </a:lvl1pPr>
          </a:lstStyle>
          <a:p>
            <a:fld id="{9659B24F-69DF-417F-972F-6871CA5314A9}" type="slidenum">
              <a:rPr lang="en-CA" altLang="en-US"/>
              <a:pPr/>
              <a:t>‹#›</a:t>
            </a:fld>
            <a:endParaRPr lang="en-CA" altLang="en-US"/>
          </a:p>
        </p:txBody>
      </p:sp>
      <p:sp>
        <p:nvSpPr>
          <p:cNvPr id="5" name="Footer Placeholder 7">
            <a:extLst>
              <a:ext uri="{FF2B5EF4-FFF2-40B4-BE49-F238E27FC236}">
                <a16:creationId xmlns:a16="http://schemas.microsoft.com/office/drawing/2014/main" id="{41527D1C-D097-4576-89D1-CAB8E41675F8}"/>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559699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D9F361EE-9776-41D5-B9B4-BD31FAC2CE1F}"/>
              </a:ext>
            </a:extLst>
          </p:cNvPr>
          <p:cNvSpPr>
            <a:spLocks noGrp="1"/>
          </p:cNvSpPr>
          <p:nvPr>
            <p:ph type="dt" sz="half" idx="10"/>
          </p:nvPr>
        </p:nvSpPr>
        <p:spPr/>
        <p:txBody>
          <a:bodyPr/>
          <a:lstStyle>
            <a:lvl1pPr>
              <a:defRPr/>
            </a:lvl1pPr>
          </a:lstStyle>
          <a:p>
            <a:pPr>
              <a:defRPr/>
            </a:pPr>
            <a:fld id="{D679F3DD-9733-4D88-8CDD-15C830F68E0B}" type="datetimeFigureOut">
              <a:rPr lang="en-US"/>
              <a:pPr>
                <a:defRPr/>
              </a:pPr>
              <a:t>12/29/2022</a:t>
            </a:fld>
            <a:endParaRPr lang="en-CA"/>
          </a:p>
        </p:txBody>
      </p:sp>
      <p:sp>
        <p:nvSpPr>
          <p:cNvPr id="3" name="Footer Placeholder 2">
            <a:extLst>
              <a:ext uri="{FF2B5EF4-FFF2-40B4-BE49-F238E27FC236}">
                <a16:creationId xmlns:a16="http://schemas.microsoft.com/office/drawing/2014/main" id="{20FA183E-52A2-4B1E-8A57-2B39FC47CDD6}"/>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580B437E-7F18-4EA2-96B2-51BAB7E39343}"/>
              </a:ext>
            </a:extLst>
          </p:cNvPr>
          <p:cNvSpPr>
            <a:spLocks noGrp="1"/>
          </p:cNvSpPr>
          <p:nvPr>
            <p:ph type="sldNum" sz="quarter" idx="12"/>
          </p:nvPr>
        </p:nvSpPr>
        <p:spPr/>
        <p:txBody>
          <a:bodyPr/>
          <a:lstStyle>
            <a:lvl1pPr>
              <a:defRPr/>
            </a:lvl1pPr>
          </a:lstStyle>
          <a:p>
            <a:fld id="{C948DC2D-03CD-407C-8E9B-148A1C7598DF}" type="slidenum">
              <a:rPr lang="en-CA" altLang="en-US"/>
              <a:pPr/>
              <a:t>‹#›</a:t>
            </a:fld>
            <a:endParaRPr lang="en-CA" altLang="en-US"/>
          </a:p>
        </p:txBody>
      </p:sp>
    </p:spTree>
    <p:extLst>
      <p:ext uri="{BB962C8B-B14F-4D97-AF65-F5344CB8AC3E}">
        <p14:creationId xmlns:p14="http://schemas.microsoft.com/office/powerpoint/2010/main" val="104662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632AB4C0-D973-408F-8977-7472A88A1AA2}"/>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Straight Connector 5">
            <a:extLst>
              <a:ext uri="{FF2B5EF4-FFF2-40B4-BE49-F238E27FC236}">
                <a16:creationId xmlns:a16="http://schemas.microsoft.com/office/drawing/2014/main" id="{B1E7B062-085F-4EAE-AF36-B1A1DA9B0AD7}"/>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Straight Connector 16">
            <a:extLst>
              <a:ext uri="{FF2B5EF4-FFF2-40B4-BE49-F238E27FC236}">
                <a16:creationId xmlns:a16="http://schemas.microsoft.com/office/drawing/2014/main" id="{AED09FA3-C990-4DB5-8B6E-5633EB110956}"/>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a:extLst>
              <a:ext uri="{FF2B5EF4-FFF2-40B4-BE49-F238E27FC236}">
                <a16:creationId xmlns:a16="http://schemas.microsoft.com/office/drawing/2014/main" id="{C4B36B21-B676-465E-953D-0BBAE7976EFE}"/>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a:extLst>
              <a:ext uri="{FF2B5EF4-FFF2-40B4-BE49-F238E27FC236}">
                <a16:creationId xmlns:a16="http://schemas.microsoft.com/office/drawing/2014/main" id="{C098F3D8-A6D1-42CB-8D88-2C65C90DDBF7}"/>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19">
            <a:extLst>
              <a:ext uri="{FF2B5EF4-FFF2-40B4-BE49-F238E27FC236}">
                <a16:creationId xmlns:a16="http://schemas.microsoft.com/office/drawing/2014/main" id="{2DC5F2E8-0B68-4A5C-8B89-20257A3246E6}"/>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a:extLst>
              <a:ext uri="{FF2B5EF4-FFF2-40B4-BE49-F238E27FC236}">
                <a16:creationId xmlns:a16="http://schemas.microsoft.com/office/drawing/2014/main" id="{97D636F9-E35F-4427-880B-F38E84951025}"/>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a:extLst>
              <a:ext uri="{FF2B5EF4-FFF2-40B4-BE49-F238E27FC236}">
                <a16:creationId xmlns:a16="http://schemas.microsoft.com/office/drawing/2014/main" id="{B4A51D38-90AE-4498-8581-2ACE9743100C}"/>
              </a:ext>
            </a:extLst>
          </p:cNvPr>
          <p:cNvSpPr>
            <a:spLocks noGrp="1"/>
          </p:cNvSpPr>
          <p:nvPr>
            <p:ph type="dt" sz="half" idx="10"/>
          </p:nvPr>
        </p:nvSpPr>
        <p:spPr/>
        <p:txBody>
          <a:bodyPr rtlCol="0"/>
          <a:lstStyle>
            <a:lvl1pPr>
              <a:defRPr/>
            </a:lvl1pPr>
          </a:lstStyle>
          <a:p>
            <a:pPr>
              <a:defRPr/>
            </a:pPr>
            <a:fld id="{910B03E8-53B3-456B-B779-0EC2FC62FCDB}" type="datetimeFigureOut">
              <a:rPr lang="en-US"/>
              <a:pPr>
                <a:defRPr/>
              </a:pPr>
              <a:t>12/29/2022</a:t>
            </a:fld>
            <a:endParaRPr lang="en-CA"/>
          </a:p>
        </p:txBody>
      </p:sp>
      <p:sp>
        <p:nvSpPr>
          <p:cNvPr id="13" name="Slide Number Placeholder 21">
            <a:extLst>
              <a:ext uri="{FF2B5EF4-FFF2-40B4-BE49-F238E27FC236}">
                <a16:creationId xmlns:a16="http://schemas.microsoft.com/office/drawing/2014/main" id="{F97BE15C-CB85-46B5-A60B-4F58DBA26E83}"/>
              </a:ext>
            </a:extLst>
          </p:cNvPr>
          <p:cNvSpPr>
            <a:spLocks noGrp="1"/>
          </p:cNvSpPr>
          <p:nvPr>
            <p:ph type="sldNum" sz="quarter" idx="11"/>
          </p:nvPr>
        </p:nvSpPr>
        <p:spPr/>
        <p:txBody>
          <a:bodyPr/>
          <a:lstStyle>
            <a:lvl1pPr>
              <a:defRPr/>
            </a:lvl1pPr>
          </a:lstStyle>
          <a:p>
            <a:fld id="{70D08DD9-AAFB-4B23-AD37-B1BC2CA8B4B6}" type="slidenum">
              <a:rPr lang="en-CA" altLang="en-US"/>
              <a:pPr/>
              <a:t>‹#›</a:t>
            </a:fld>
            <a:endParaRPr lang="en-CA" altLang="en-US"/>
          </a:p>
        </p:txBody>
      </p:sp>
      <p:sp>
        <p:nvSpPr>
          <p:cNvPr id="14" name="Footer Placeholder 22">
            <a:extLst>
              <a:ext uri="{FF2B5EF4-FFF2-40B4-BE49-F238E27FC236}">
                <a16:creationId xmlns:a16="http://schemas.microsoft.com/office/drawing/2014/main" id="{A6BDBF9D-FC93-41A3-851E-712C17370F48}"/>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47442826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22A73D34-DB6B-48BD-BF16-C40224510383}"/>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6" name="Oval 5">
            <a:extLst>
              <a:ext uri="{FF2B5EF4-FFF2-40B4-BE49-F238E27FC236}">
                <a16:creationId xmlns:a16="http://schemas.microsoft.com/office/drawing/2014/main" id="{6E17CFCC-EFA7-4FC8-8C92-FD382ACB9299}"/>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4153885A-E9C3-4D13-99CD-5EC61F745A60}"/>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4E4DA9B1-8800-482E-A9AB-FC53FD9B0B44}"/>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9749BAAA-3405-4BEA-82FE-C14CED7579D0}"/>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D70F5181-03E6-461C-9C53-D967656F81A6}"/>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20">
            <a:extLst>
              <a:ext uri="{FF2B5EF4-FFF2-40B4-BE49-F238E27FC236}">
                <a16:creationId xmlns:a16="http://schemas.microsoft.com/office/drawing/2014/main" id="{C239AE94-90FC-4EA6-BA28-1A12B293C633}"/>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5F78F62A-8821-4654-AFFD-C666D1EC1533}"/>
              </a:ext>
            </a:extLst>
          </p:cNvPr>
          <p:cNvSpPr>
            <a:spLocks noGrp="1"/>
          </p:cNvSpPr>
          <p:nvPr>
            <p:ph type="dt" sz="half" idx="10"/>
          </p:nvPr>
        </p:nvSpPr>
        <p:spPr/>
        <p:txBody>
          <a:bodyPr rtlCol="0"/>
          <a:lstStyle>
            <a:lvl1pPr>
              <a:defRPr/>
            </a:lvl1pPr>
          </a:lstStyle>
          <a:p>
            <a:pPr>
              <a:defRPr/>
            </a:pPr>
            <a:fld id="{A48FF586-4C06-488C-A5A0-AE0AF0701A37}" type="datetimeFigureOut">
              <a:rPr lang="en-US"/>
              <a:pPr>
                <a:defRPr/>
              </a:pPr>
              <a:t>12/29/2022</a:t>
            </a:fld>
            <a:endParaRPr lang="en-CA"/>
          </a:p>
        </p:txBody>
      </p:sp>
      <p:sp>
        <p:nvSpPr>
          <p:cNvPr id="13" name="Slide Number Placeholder 17">
            <a:extLst>
              <a:ext uri="{FF2B5EF4-FFF2-40B4-BE49-F238E27FC236}">
                <a16:creationId xmlns:a16="http://schemas.microsoft.com/office/drawing/2014/main" id="{57873D62-E479-458B-A5CC-C8150AE4EAC3}"/>
              </a:ext>
            </a:extLst>
          </p:cNvPr>
          <p:cNvSpPr>
            <a:spLocks noGrp="1"/>
          </p:cNvSpPr>
          <p:nvPr>
            <p:ph type="sldNum" sz="quarter" idx="11"/>
          </p:nvPr>
        </p:nvSpPr>
        <p:spPr/>
        <p:txBody>
          <a:bodyPr/>
          <a:lstStyle>
            <a:lvl1pPr>
              <a:defRPr/>
            </a:lvl1pPr>
          </a:lstStyle>
          <a:p>
            <a:fld id="{9CAE641E-77F3-4229-9AFF-F769E128C367}" type="slidenum">
              <a:rPr lang="en-CA" altLang="en-US"/>
              <a:pPr/>
              <a:t>‹#›</a:t>
            </a:fld>
            <a:endParaRPr lang="en-CA" altLang="en-US"/>
          </a:p>
        </p:txBody>
      </p:sp>
      <p:sp>
        <p:nvSpPr>
          <p:cNvPr id="14" name="Footer Placeholder 20">
            <a:extLst>
              <a:ext uri="{FF2B5EF4-FFF2-40B4-BE49-F238E27FC236}">
                <a16:creationId xmlns:a16="http://schemas.microsoft.com/office/drawing/2014/main" id="{94E4ECB7-76ED-4DB2-9327-0D3B697B2E63}"/>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27182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47C7D32F-706F-4A9C-B721-636F652B5635}"/>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Title Placeholder 21">
            <a:extLst>
              <a:ext uri="{FF2B5EF4-FFF2-40B4-BE49-F238E27FC236}">
                <a16:creationId xmlns:a16="http://schemas.microsoft.com/office/drawing/2014/main" id="{0732D266-9ED8-439B-A2BF-7527B0CD445A}"/>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458337D9-5AA5-47CB-B88A-79377133FB90}"/>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25181B5F-4504-4D9D-AE54-4F069DEA2539}"/>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DE70ABF9-5BD5-40C6-A2FE-47073A0A6B8B}" type="datetimeFigureOut">
              <a:rPr lang="en-US"/>
              <a:pPr>
                <a:defRPr/>
              </a:pPr>
              <a:t>12/29/2022</a:t>
            </a:fld>
            <a:endParaRPr lang="en-CA"/>
          </a:p>
        </p:txBody>
      </p:sp>
      <p:sp>
        <p:nvSpPr>
          <p:cNvPr id="3" name="Footer Placeholder 2">
            <a:extLst>
              <a:ext uri="{FF2B5EF4-FFF2-40B4-BE49-F238E27FC236}">
                <a16:creationId xmlns:a16="http://schemas.microsoft.com/office/drawing/2014/main" id="{C7CC4B58-0BDB-443C-8169-ED05EAFACF74}"/>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CA"/>
          </a:p>
        </p:txBody>
      </p:sp>
      <p:sp>
        <p:nvSpPr>
          <p:cNvPr id="7" name="Straight Connector 6">
            <a:extLst>
              <a:ext uri="{FF2B5EF4-FFF2-40B4-BE49-F238E27FC236}">
                <a16:creationId xmlns:a16="http://schemas.microsoft.com/office/drawing/2014/main" id="{4F182D93-0FC1-423D-A836-C54D11EA6C6B}"/>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32" name="Straight Connector 8">
            <a:extLst>
              <a:ext uri="{FF2B5EF4-FFF2-40B4-BE49-F238E27FC236}">
                <a16:creationId xmlns:a16="http://schemas.microsoft.com/office/drawing/2014/main" id="{25A955AD-6E2C-4B5C-8D8A-E2589C56CEE4}"/>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7D70D8E8-B3B8-4017-8170-98782AB988D3}"/>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F82CC07D-3C49-4159-A62C-D4F80CE447C1}"/>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18E06C1C-6F09-47EA-8CD8-1DC14EFEDD8E}"/>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1DE1F9CF-E7FE-4D10-A744-374BEF4F3291}"/>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1AFEBB55-29BD-4507-AD28-32E1DC8EDBCD}"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33" r:id="rId4"/>
    <p:sldLayoutId id="2147483934" r:id="rId5"/>
    <p:sldLayoutId id="2147483941" r:id="rId6"/>
    <p:sldLayoutId id="2147483935" r:id="rId7"/>
    <p:sldLayoutId id="2147483942" r:id="rId8"/>
    <p:sldLayoutId id="2147483943" r:id="rId9"/>
    <p:sldLayoutId id="2147483936" r:id="rId10"/>
    <p:sldLayoutId id="214748393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8.bin"/><Relationship Id="rId13" Type="http://schemas.openxmlformats.org/officeDocument/2006/relationships/image" Target="../media/image71.wmf"/><Relationship Id="rId3" Type="http://schemas.openxmlformats.org/officeDocument/2006/relationships/notesSlide" Target="../notesSlides/notesSlide9.xml"/><Relationship Id="rId7" Type="http://schemas.openxmlformats.org/officeDocument/2006/relationships/image" Target="../media/image68.wmf"/><Relationship Id="rId12"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77.bin"/><Relationship Id="rId11" Type="http://schemas.openxmlformats.org/officeDocument/2006/relationships/image" Target="../media/image70.wmf"/><Relationship Id="rId5" Type="http://schemas.openxmlformats.org/officeDocument/2006/relationships/image" Target="../media/image67.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69.wmf"/><Relationship Id="rId14" Type="http://schemas.openxmlformats.org/officeDocument/2006/relationships/hyperlink" Target="http://www.bcmath.ca/"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82.bin"/><Relationship Id="rId5" Type="http://schemas.openxmlformats.org/officeDocument/2006/relationships/image" Target="../media/image72.wmf"/><Relationship Id="rId4" Type="http://schemas.openxmlformats.org/officeDocument/2006/relationships/oleObject" Target="../embeddings/oleObject81.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78.wmf"/><Relationship Id="rId18" Type="http://schemas.openxmlformats.org/officeDocument/2006/relationships/oleObject" Target="../embeddings/oleObject90.bin"/><Relationship Id="rId26" Type="http://schemas.openxmlformats.org/officeDocument/2006/relationships/oleObject" Target="../embeddings/oleObject94.bin"/><Relationship Id="rId3" Type="http://schemas.openxmlformats.org/officeDocument/2006/relationships/notesSlide" Target="../notesSlides/notesSlide11.xml"/><Relationship Id="rId21" Type="http://schemas.openxmlformats.org/officeDocument/2006/relationships/image" Target="../media/image82.wmf"/><Relationship Id="rId34" Type="http://schemas.openxmlformats.org/officeDocument/2006/relationships/oleObject" Target="../embeddings/oleObject98.bin"/><Relationship Id="rId7" Type="http://schemas.openxmlformats.org/officeDocument/2006/relationships/image" Target="../media/image75.wmf"/><Relationship Id="rId12" Type="http://schemas.openxmlformats.org/officeDocument/2006/relationships/oleObject" Target="../embeddings/oleObject87.bin"/><Relationship Id="rId17" Type="http://schemas.openxmlformats.org/officeDocument/2006/relationships/image" Target="../media/image80.wmf"/><Relationship Id="rId25" Type="http://schemas.openxmlformats.org/officeDocument/2006/relationships/image" Target="../media/image84.wmf"/><Relationship Id="rId33" Type="http://schemas.openxmlformats.org/officeDocument/2006/relationships/image" Target="../media/image88.wmf"/><Relationship Id="rId2" Type="http://schemas.openxmlformats.org/officeDocument/2006/relationships/slideLayout" Target="../slideLayouts/slideLayout2.xml"/><Relationship Id="rId16" Type="http://schemas.openxmlformats.org/officeDocument/2006/relationships/oleObject" Target="../embeddings/oleObject89.bin"/><Relationship Id="rId20" Type="http://schemas.openxmlformats.org/officeDocument/2006/relationships/oleObject" Target="../embeddings/oleObject91.bin"/><Relationship Id="rId29" Type="http://schemas.openxmlformats.org/officeDocument/2006/relationships/image" Target="../media/image86.wmf"/><Relationship Id="rId1" Type="http://schemas.openxmlformats.org/officeDocument/2006/relationships/vmlDrawing" Target="../drawings/vmlDrawing11.vml"/><Relationship Id="rId6" Type="http://schemas.openxmlformats.org/officeDocument/2006/relationships/oleObject" Target="../embeddings/oleObject84.bin"/><Relationship Id="rId11" Type="http://schemas.openxmlformats.org/officeDocument/2006/relationships/image" Target="../media/image77.wmf"/><Relationship Id="rId24" Type="http://schemas.openxmlformats.org/officeDocument/2006/relationships/oleObject" Target="../embeddings/oleObject93.bin"/><Relationship Id="rId32" Type="http://schemas.openxmlformats.org/officeDocument/2006/relationships/oleObject" Target="../embeddings/oleObject97.bin"/><Relationship Id="rId5" Type="http://schemas.openxmlformats.org/officeDocument/2006/relationships/image" Target="../media/image74.wmf"/><Relationship Id="rId15" Type="http://schemas.openxmlformats.org/officeDocument/2006/relationships/image" Target="../media/image79.wmf"/><Relationship Id="rId23" Type="http://schemas.openxmlformats.org/officeDocument/2006/relationships/image" Target="../media/image83.wmf"/><Relationship Id="rId28" Type="http://schemas.openxmlformats.org/officeDocument/2006/relationships/oleObject" Target="../embeddings/oleObject95.bin"/><Relationship Id="rId10" Type="http://schemas.openxmlformats.org/officeDocument/2006/relationships/oleObject" Target="../embeddings/oleObject86.bin"/><Relationship Id="rId19" Type="http://schemas.openxmlformats.org/officeDocument/2006/relationships/image" Target="../media/image81.wmf"/><Relationship Id="rId31" Type="http://schemas.openxmlformats.org/officeDocument/2006/relationships/image" Target="../media/image87.wmf"/><Relationship Id="rId4" Type="http://schemas.openxmlformats.org/officeDocument/2006/relationships/oleObject" Target="../embeddings/oleObject83.bin"/><Relationship Id="rId9" Type="http://schemas.openxmlformats.org/officeDocument/2006/relationships/image" Target="../media/image76.wmf"/><Relationship Id="rId14" Type="http://schemas.openxmlformats.org/officeDocument/2006/relationships/oleObject" Target="../embeddings/oleObject88.bin"/><Relationship Id="rId22" Type="http://schemas.openxmlformats.org/officeDocument/2006/relationships/oleObject" Target="../embeddings/oleObject92.bin"/><Relationship Id="rId27" Type="http://schemas.openxmlformats.org/officeDocument/2006/relationships/image" Target="../media/image85.wmf"/><Relationship Id="rId30" Type="http://schemas.openxmlformats.org/officeDocument/2006/relationships/oleObject" Target="../embeddings/oleObject96.bin"/><Relationship Id="rId35" Type="http://schemas.openxmlformats.org/officeDocument/2006/relationships/image" Target="../media/image89.wmf"/></Relationships>
</file>

<file path=ppt/slides/_rels/slide13.xml.rels><?xml version="1.0" encoding="UTF-8" standalone="yes"?>
<Relationships xmlns="http://schemas.openxmlformats.org/package/2006/relationships"><Relationship Id="rId8" Type="http://schemas.openxmlformats.org/officeDocument/2006/relationships/image" Target="../media/image91.wmf"/><Relationship Id="rId13" Type="http://schemas.openxmlformats.org/officeDocument/2006/relationships/oleObject" Target="../embeddings/oleObject103.bin"/><Relationship Id="rId18" Type="http://schemas.openxmlformats.org/officeDocument/2006/relationships/image" Target="../media/image96.wmf"/><Relationship Id="rId26" Type="http://schemas.openxmlformats.org/officeDocument/2006/relationships/image" Target="../media/image100.wmf"/><Relationship Id="rId3" Type="http://schemas.openxmlformats.org/officeDocument/2006/relationships/notesSlide" Target="../notesSlides/notesSlide12.xml"/><Relationship Id="rId21" Type="http://schemas.openxmlformats.org/officeDocument/2006/relationships/oleObject" Target="../embeddings/oleObject107.bin"/><Relationship Id="rId34" Type="http://schemas.openxmlformats.org/officeDocument/2006/relationships/image" Target="../media/image104.wmf"/><Relationship Id="rId7" Type="http://schemas.openxmlformats.org/officeDocument/2006/relationships/oleObject" Target="../embeddings/oleObject100.bin"/><Relationship Id="rId12" Type="http://schemas.openxmlformats.org/officeDocument/2006/relationships/image" Target="../media/image93.wmf"/><Relationship Id="rId17" Type="http://schemas.openxmlformats.org/officeDocument/2006/relationships/oleObject" Target="../embeddings/oleObject105.bin"/><Relationship Id="rId25" Type="http://schemas.openxmlformats.org/officeDocument/2006/relationships/oleObject" Target="../embeddings/oleObject109.bin"/><Relationship Id="rId33" Type="http://schemas.openxmlformats.org/officeDocument/2006/relationships/oleObject" Target="../embeddings/oleObject113.bin"/><Relationship Id="rId2" Type="http://schemas.openxmlformats.org/officeDocument/2006/relationships/slideLayout" Target="../slideLayouts/slideLayout2.xml"/><Relationship Id="rId16" Type="http://schemas.openxmlformats.org/officeDocument/2006/relationships/image" Target="../media/image95.wmf"/><Relationship Id="rId20" Type="http://schemas.openxmlformats.org/officeDocument/2006/relationships/image" Target="../media/image97.wmf"/><Relationship Id="rId29" Type="http://schemas.openxmlformats.org/officeDocument/2006/relationships/oleObject" Target="../embeddings/oleObject111.bin"/><Relationship Id="rId1" Type="http://schemas.openxmlformats.org/officeDocument/2006/relationships/vmlDrawing" Target="../drawings/vmlDrawing12.vml"/><Relationship Id="rId6" Type="http://schemas.openxmlformats.org/officeDocument/2006/relationships/image" Target="../media/image90.wmf"/><Relationship Id="rId11" Type="http://schemas.openxmlformats.org/officeDocument/2006/relationships/oleObject" Target="../embeddings/oleObject102.bin"/><Relationship Id="rId24" Type="http://schemas.openxmlformats.org/officeDocument/2006/relationships/image" Target="../media/image99.wmf"/><Relationship Id="rId32" Type="http://schemas.openxmlformats.org/officeDocument/2006/relationships/image" Target="../media/image103.wmf"/><Relationship Id="rId5" Type="http://schemas.openxmlformats.org/officeDocument/2006/relationships/oleObject" Target="../embeddings/oleObject99.bin"/><Relationship Id="rId15" Type="http://schemas.openxmlformats.org/officeDocument/2006/relationships/oleObject" Target="../embeddings/oleObject104.bin"/><Relationship Id="rId23" Type="http://schemas.openxmlformats.org/officeDocument/2006/relationships/oleObject" Target="../embeddings/oleObject108.bin"/><Relationship Id="rId28" Type="http://schemas.openxmlformats.org/officeDocument/2006/relationships/image" Target="../media/image101.wmf"/><Relationship Id="rId10" Type="http://schemas.openxmlformats.org/officeDocument/2006/relationships/image" Target="../media/image92.wmf"/><Relationship Id="rId19" Type="http://schemas.openxmlformats.org/officeDocument/2006/relationships/oleObject" Target="../embeddings/oleObject106.bin"/><Relationship Id="rId31" Type="http://schemas.openxmlformats.org/officeDocument/2006/relationships/oleObject" Target="../embeddings/oleObject112.bin"/><Relationship Id="rId4" Type="http://schemas.openxmlformats.org/officeDocument/2006/relationships/hyperlink" Target="http://www.bcmath.ca/" TargetMode="External"/><Relationship Id="rId9" Type="http://schemas.openxmlformats.org/officeDocument/2006/relationships/oleObject" Target="../embeddings/oleObject101.bin"/><Relationship Id="rId14" Type="http://schemas.openxmlformats.org/officeDocument/2006/relationships/image" Target="../media/image94.wmf"/><Relationship Id="rId22" Type="http://schemas.openxmlformats.org/officeDocument/2006/relationships/image" Target="../media/image98.wmf"/><Relationship Id="rId27" Type="http://schemas.openxmlformats.org/officeDocument/2006/relationships/oleObject" Target="../embeddings/oleObject110.bin"/><Relationship Id="rId30" Type="http://schemas.openxmlformats.org/officeDocument/2006/relationships/image" Target="../media/image102.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16.bin"/><Relationship Id="rId13" Type="http://schemas.openxmlformats.org/officeDocument/2006/relationships/image" Target="../media/image109.wmf"/><Relationship Id="rId18" Type="http://schemas.openxmlformats.org/officeDocument/2006/relationships/oleObject" Target="../embeddings/oleObject121.bin"/><Relationship Id="rId26" Type="http://schemas.openxmlformats.org/officeDocument/2006/relationships/oleObject" Target="../embeddings/oleObject125.bin"/><Relationship Id="rId3" Type="http://schemas.openxmlformats.org/officeDocument/2006/relationships/notesSlide" Target="../notesSlides/notesSlide14.xml"/><Relationship Id="rId21" Type="http://schemas.openxmlformats.org/officeDocument/2006/relationships/image" Target="../media/image113.wmf"/><Relationship Id="rId34" Type="http://schemas.openxmlformats.org/officeDocument/2006/relationships/hyperlink" Target="http://www.bcmath.ca/" TargetMode="External"/><Relationship Id="rId7" Type="http://schemas.openxmlformats.org/officeDocument/2006/relationships/image" Target="../media/image106.wmf"/><Relationship Id="rId12" Type="http://schemas.openxmlformats.org/officeDocument/2006/relationships/oleObject" Target="../embeddings/oleObject118.bin"/><Relationship Id="rId17" Type="http://schemas.openxmlformats.org/officeDocument/2006/relationships/image" Target="../media/image111.wmf"/><Relationship Id="rId25" Type="http://schemas.openxmlformats.org/officeDocument/2006/relationships/image" Target="../media/image115.wmf"/><Relationship Id="rId33" Type="http://schemas.openxmlformats.org/officeDocument/2006/relationships/image" Target="../media/image119.wmf"/><Relationship Id="rId2" Type="http://schemas.openxmlformats.org/officeDocument/2006/relationships/slideLayout" Target="../slideLayouts/slideLayout2.xml"/><Relationship Id="rId16" Type="http://schemas.openxmlformats.org/officeDocument/2006/relationships/oleObject" Target="../embeddings/oleObject120.bin"/><Relationship Id="rId20" Type="http://schemas.openxmlformats.org/officeDocument/2006/relationships/oleObject" Target="../embeddings/oleObject122.bin"/><Relationship Id="rId29" Type="http://schemas.openxmlformats.org/officeDocument/2006/relationships/image" Target="../media/image117.wmf"/><Relationship Id="rId1" Type="http://schemas.openxmlformats.org/officeDocument/2006/relationships/vmlDrawing" Target="../drawings/vmlDrawing13.vml"/><Relationship Id="rId6" Type="http://schemas.openxmlformats.org/officeDocument/2006/relationships/oleObject" Target="../embeddings/oleObject115.bin"/><Relationship Id="rId11" Type="http://schemas.openxmlformats.org/officeDocument/2006/relationships/image" Target="../media/image108.wmf"/><Relationship Id="rId24" Type="http://schemas.openxmlformats.org/officeDocument/2006/relationships/oleObject" Target="../embeddings/oleObject124.bin"/><Relationship Id="rId32" Type="http://schemas.openxmlformats.org/officeDocument/2006/relationships/oleObject" Target="../embeddings/oleObject128.bin"/><Relationship Id="rId5" Type="http://schemas.openxmlformats.org/officeDocument/2006/relationships/image" Target="../media/image105.wmf"/><Relationship Id="rId15" Type="http://schemas.openxmlformats.org/officeDocument/2006/relationships/image" Target="../media/image110.wmf"/><Relationship Id="rId23" Type="http://schemas.openxmlformats.org/officeDocument/2006/relationships/image" Target="../media/image114.wmf"/><Relationship Id="rId28" Type="http://schemas.openxmlformats.org/officeDocument/2006/relationships/oleObject" Target="../embeddings/oleObject126.bin"/><Relationship Id="rId10" Type="http://schemas.openxmlformats.org/officeDocument/2006/relationships/oleObject" Target="../embeddings/oleObject117.bin"/><Relationship Id="rId19" Type="http://schemas.openxmlformats.org/officeDocument/2006/relationships/image" Target="../media/image112.wmf"/><Relationship Id="rId31" Type="http://schemas.openxmlformats.org/officeDocument/2006/relationships/image" Target="../media/image118.wmf"/><Relationship Id="rId4" Type="http://schemas.openxmlformats.org/officeDocument/2006/relationships/oleObject" Target="../embeddings/oleObject114.bin"/><Relationship Id="rId9" Type="http://schemas.openxmlformats.org/officeDocument/2006/relationships/image" Target="../media/image107.wmf"/><Relationship Id="rId14" Type="http://schemas.openxmlformats.org/officeDocument/2006/relationships/oleObject" Target="../embeddings/oleObject119.bin"/><Relationship Id="rId22" Type="http://schemas.openxmlformats.org/officeDocument/2006/relationships/oleObject" Target="../embeddings/oleObject123.bin"/><Relationship Id="rId27" Type="http://schemas.openxmlformats.org/officeDocument/2006/relationships/image" Target="../media/image116.wmf"/><Relationship Id="rId30" Type="http://schemas.openxmlformats.org/officeDocument/2006/relationships/oleObject" Target="../embeddings/oleObject127.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31.bin"/><Relationship Id="rId13" Type="http://schemas.openxmlformats.org/officeDocument/2006/relationships/image" Target="../media/image109.wmf"/><Relationship Id="rId18" Type="http://schemas.openxmlformats.org/officeDocument/2006/relationships/oleObject" Target="../embeddings/oleObject136.bin"/><Relationship Id="rId26" Type="http://schemas.openxmlformats.org/officeDocument/2006/relationships/oleObject" Target="../embeddings/oleObject140.bin"/><Relationship Id="rId3" Type="http://schemas.openxmlformats.org/officeDocument/2006/relationships/notesSlide" Target="../notesSlides/notesSlide15.xml"/><Relationship Id="rId21" Type="http://schemas.openxmlformats.org/officeDocument/2006/relationships/image" Target="../media/image123.wmf"/><Relationship Id="rId34" Type="http://schemas.openxmlformats.org/officeDocument/2006/relationships/hyperlink" Target="http://www.bcmath.ca/" TargetMode="External"/><Relationship Id="rId7" Type="http://schemas.openxmlformats.org/officeDocument/2006/relationships/image" Target="../media/image106.wmf"/><Relationship Id="rId12" Type="http://schemas.openxmlformats.org/officeDocument/2006/relationships/oleObject" Target="../embeddings/oleObject133.bin"/><Relationship Id="rId17" Type="http://schemas.openxmlformats.org/officeDocument/2006/relationships/image" Target="../media/image121.wmf"/><Relationship Id="rId25" Type="http://schemas.openxmlformats.org/officeDocument/2006/relationships/image" Target="../media/image125.wmf"/><Relationship Id="rId33" Type="http://schemas.openxmlformats.org/officeDocument/2006/relationships/image" Target="../media/image129.wmf"/><Relationship Id="rId2" Type="http://schemas.openxmlformats.org/officeDocument/2006/relationships/slideLayout" Target="../slideLayouts/slideLayout2.xml"/><Relationship Id="rId16" Type="http://schemas.openxmlformats.org/officeDocument/2006/relationships/oleObject" Target="../embeddings/oleObject135.bin"/><Relationship Id="rId20" Type="http://schemas.openxmlformats.org/officeDocument/2006/relationships/oleObject" Target="../embeddings/oleObject137.bin"/><Relationship Id="rId29" Type="http://schemas.openxmlformats.org/officeDocument/2006/relationships/image" Target="../media/image127.wmf"/><Relationship Id="rId1" Type="http://schemas.openxmlformats.org/officeDocument/2006/relationships/vmlDrawing" Target="../drawings/vmlDrawing14.vml"/><Relationship Id="rId6" Type="http://schemas.openxmlformats.org/officeDocument/2006/relationships/oleObject" Target="../embeddings/oleObject130.bin"/><Relationship Id="rId11" Type="http://schemas.openxmlformats.org/officeDocument/2006/relationships/image" Target="../media/image108.wmf"/><Relationship Id="rId24" Type="http://schemas.openxmlformats.org/officeDocument/2006/relationships/oleObject" Target="../embeddings/oleObject139.bin"/><Relationship Id="rId32" Type="http://schemas.openxmlformats.org/officeDocument/2006/relationships/oleObject" Target="../embeddings/oleObject143.bin"/><Relationship Id="rId5" Type="http://schemas.openxmlformats.org/officeDocument/2006/relationships/image" Target="../media/image120.wmf"/><Relationship Id="rId15" Type="http://schemas.openxmlformats.org/officeDocument/2006/relationships/image" Target="../media/image110.wmf"/><Relationship Id="rId23" Type="http://schemas.openxmlformats.org/officeDocument/2006/relationships/image" Target="../media/image124.wmf"/><Relationship Id="rId28" Type="http://schemas.openxmlformats.org/officeDocument/2006/relationships/oleObject" Target="../embeddings/oleObject141.bin"/><Relationship Id="rId10" Type="http://schemas.openxmlformats.org/officeDocument/2006/relationships/oleObject" Target="../embeddings/oleObject132.bin"/><Relationship Id="rId19" Type="http://schemas.openxmlformats.org/officeDocument/2006/relationships/image" Target="../media/image122.wmf"/><Relationship Id="rId31" Type="http://schemas.openxmlformats.org/officeDocument/2006/relationships/image" Target="../media/image128.wmf"/><Relationship Id="rId4" Type="http://schemas.openxmlformats.org/officeDocument/2006/relationships/oleObject" Target="../embeddings/oleObject129.bin"/><Relationship Id="rId9" Type="http://schemas.openxmlformats.org/officeDocument/2006/relationships/image" Target="../media/image107.wmf"/><Relationship Id="rId14" Type="http://schemas.openxmlformats.org/officeDocument/2006/relationships/oleObject" Target="../embeddings/oleObject134.bin"/><Relationship Id="rId22" Type="http://schemas.openxmlformats.org/officeDocument/2006/relationships/oleObject" Target="../embeddings/oleObject138.bin"/><Relationship Id="rId27" Type="http://schemas.openxmlformats.org/officeDocument/2006/relationships/image" Target="../media/image126.wmf"/><Relationship Id="rId30" Type="http://schemas.openxmlformats.org/officeDocument/2006/relationships/oleObject" Target="../embeddings/oleObject142.bin"/></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5.bin"/><Relationship Id="rId18" Type="http://schemas.openxmlformats.org/officeDocument/2006/relationships/oleObject" Target="../embeddings/oleObject8.bin"/><Relationship Id="rId3" Type="http://schemas.openxmlformats.org/officeDocument/2006/relationships/notesSlide" Target="../notesSlides/notesSlide2.xml"/><Relationship Id="rId21" Type="http://schemas.openxmlformats.org/officeDocument/2006/relationships/oleObject" Target="../embeddings/oleObject10.bin"/><Relationship Id="rId7" Type="http://schemas.openxmlformats.org/officeDocument/2006/relationships/oleObject" Target="../embeddings/oleObject2.bin"/><Relationship Id="rId12" Type="http://schemas.openxmlformats.org/officeDocument/2006/relationships/image" Target="../media/image5.wmf"/><Relationship Id="rId17" Type="http://schemas.openxmlformats.org/officeDocument/2006/relationships/oleObject" Target="../embeddings/oleObject7.bin"/><Relationship Id="rId25"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4.bin"/><Relationship Id="rId24" Type="http://schemas.openxmlformats.org/officeDocument/2006/relationships/oleObject" Target="../embeddings/oleObject12.bin"/><Relationship Id="rId5" Type="http://schemas.openxmlformats.org/officeDocument/2006/relationships/oleObject" Target="../embeddings/oleObject1.bin"/><Relationship Id="rId15" Type="http://schemas.openxmlformats.org/officeDocument/2006/relationships/oleObject" Target="../embeddings/oleObject6.bin"/><Relationship Id="rId23" Type="http://schemas.openxmlformats.org/officeDocument/2006/relationships/oleObject" Target="../embeddings/oleObject11.bin"/><Relationship Id="rId10" Type="http://schemas.openxmlformats.org/officeDocument/2006/relationships/image" Target="../media/image4.wmf"/><Relationship Id="rId19" Type="http://schemas.openxmlformats.org/officeDocument/2006/relationships/image" Target="../media/image8.wmf"/><Relationship Id="rId4" Type="http://schemas.openxmlformats.org/officeDocument/2006/relationships/hyperlink" Target="http://www.bcmath.ca/" TargetMode="External"/><Relationship Id="rId9" Type="http://schemas.openxmlformats.org/officeDocument/2006/relationships/oleObject" Target="../embeddings/oleObject3.bin"/><Relationship Id="rId14" Type="http://schemas.openxmlformats.org/officeDocument/2006/relationships/image" Target="../media/image6.wmf"/><Relationship Id="rId22" Type="http://schemas.openxmlformats.org/officeDocument/2006/relationships/image" Target="../media/image9.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hyperlink" Target="http://www.bcmath.ca/" TargetMode="External"/><Relationship Id="rId5" Type="http://schemas.openxmlformats.org/officeDocument/2006/relationships/image" Target="../media/image11.wmf"/><Relationship Id="rId4" Type="http://schemas.openxmlformats.org/officeDocument/2006/relationships/oleObject" Target="../embeddings/oleObject13.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4.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4.bin"/><Relationship Id="rId5" Type="http://schemas.openxmlformats.org/officeDocument/2006/relationships/hyperlink" Target="http://www.bcmath.ca/" TargetMode="External"/><Relationship Id="rId4" Type="http://schemas.openxmlformats.org/officeDocument/2006/relationships/image" Target="../media/image33.png"/><Relationship Id="rId9" Type="http://schemas.openxmlformats.org/officeDocument/2006/relationships/image" Target="../media/image13.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6.bin"/><Relationship Id="rId5" Type="http://schemas.openxmlformats.org/officeDocument/2006/relationships/hyperlink" Target="http://www.bcmath.ca/" TargetMode="External"/><Relationship Id="rId4" Type="http://schemas.openxmlformats.org/officeDocument/2006/relationships/image" Target="../media/image36.png"/><Relationship Id="rId9" Type="http://schemas.openxmlformats.org/officeDocument/2006/relationships/image" Target="../media/image1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6.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hyperlink" Target="http://www.bcmath.ca/" TargetMode="External"/><Relationship Id="rId4" Type="http://schemas.openxmlformats.org/officeDocument/2006/relationships/image" Target="../media/image39.png"/><Relationship Id="rId9" Type="http://schemas.openxmlformats.org/officeDocument/2006/relationships/image" Target="../media/image17.wmf"/></Relationships>
</file>

<file path=ppt/slides/_rels/slide7.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4.bin"/><Relationship Id="rId18" Type="http://schemas.openxmlformats.org/officeDocument/2006/relationships/image" Target="../media/image24.wmf"/><Relationship Id="rId26" Type="http://schemas.openxmlformats.org/officeDocument/2006/relationships/oleObject" Target="../embeddings/oleObject31.bin"/><Relationship Id="rId3" Type="http://schemas.openxmlformats.org/officeDocument/2006/relationships/notesSlide" Target="../notesSlides/notesSlide7.xml"/><Relationship Id="rId21" Type="http://schemas.openxmlformats.org/officeDocument/2006/relationships/oleObject" Target="../embeddings/oleObject28.bin"/><Relationship Id="rId34" Type="http://schemas.openxmlformats.org/officeDocument/2006/relationships/oleObject" Target="../embeddings/oleObject37.bin"/><Relationship Id="rId7" Type="http://schemas.openxmlformats.org/officeDocument/2006/relationships/oleObject" Target="../embeddings/oleObject21.bin"/><Relationship Id="rId12" Type="http://schemas.openxmlformats.org/officeDocument/2006/relationships/image" Target="../media/image21.wmf"/><Relationship Id="rId17" Type="http://schemas.openxmlformats.org/officeDocument/2006/relationships/oleObject" Target="../embeddings/oleObject26.bin"/><Relationship Id="rId25" Type="http://schemas.openxmlformats.org/officeDocument/2006/relationships/image" Target="../media/image27.wmf"/><Relationship Id="rId33"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29" Type="http://schemas.openxmlformats.org/officeDocument/2006/relationships/oleObject" Target="../embeddings/oleObject33.bin"/><Relationship Id="rId1" Type="http://schemas.openxmlformats.org/officeDocument/2006/relationships/vmlDrawing" Target="../drawings/vmlDrawing6.vml"/><Relationship Id="rId6" Type="http://schemas.openxmlformats.org/officeDocument/2006/relationships/image" Target="../media/image18.wmf"/><Relationship Id="rId11" Type="http://schemas.openxmlformats.org/officeDocument/2006/relationships/oleObject" Target="../embeddings/oleObject23.bin"/><Relationship Id="rId24" Type="http://schemas.openxmlformats.org/officeDocument/2006/relationships/oleObject" Target="../embeddings/oleObject30.bin"/><Relationship Id="rId32" Type="http://schemas.openxmlformats.org/officeDocument/2006/relationships/oleObject" Target="../embeddings/oleObject35.bin"/><Relationship Id="rId5" Type="http://schemas.openxmlformats.org/officeDocument/2006/relationships/oleObject" Target="../embeddings/oleObject20.bin"/><Relationship Id="rId15" Type="http://schemas.openxmlformats.org/officeDocument/2006/relationships/oleObject" Target="../embeddings/oleObject25.bin"/><Relationship Id="rId23" Type="http://schemas.openxmlformats.org/officeDocument/2006/relationships/oleObject" Target="../embeddings/oleObject29.bin"/><Relationship Id="rId28" Type="http://schemas.openxmlformats.org/officeDocument/2006/relationships/oleObject" Target="../embeddings/oleObject32.bin"/><Relationship Id="rId10" Type="http://schemas.openxmlformats.org/officeDocument/2006/relationships/image" Target="../media/image20.wmf"/><Relationship Id="rId19" Type="http://schemas.openxmlformats.org/officeDocument/2006/relationships/oleObject" Target="../embeddings/oleObject27.bin"/><Relationship Id="rId31" Type="http://schemas.openxmlformats.org/officeDocument/2006/relationships/oleObject" Target="../embeddings/oleObject34.bin"/><Relationship Id="rId4" Type="http://schemas.openxmlformats.org/officeDocument/2006/relationships/hyperlink" Target="http://www.bcmath.ca/" TargetMode="External"/><Relationship Id="rId9" Type="http://schemas.openxmlformats.org/officeDocument/2006/relationships/oleObject" Target="../embeddings/oleObject22.bin"/><Relationship Id="rId14" Type="http://schemas.openxmlformats.org/officeDocument/2006/relationships/image" Target="../media/image22.wmf"/><Relationship Id="rId22" Type="http://schemas.openxmlformats.org/officeDocument/2006/relationships/image" Target="../media/image26.wmf"/><Relationship Id="rId27" Type="http://schemas.openxmlformats.org/officeDocument/2006/relationships/image" Target="../media/image28.wmf"/><Relationship Id="rId30"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43.bin"/><Relationship Id="rId18" Type="http://schemas.openxmlformats.org/officeDocument/2006/relationships/image" Target="../media/image37.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34.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6.wmf"/><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41.bin"/><Relationship Id="rId14" Type="http://schemas.openxmlformats.org/officeDocument/2006/relationships/image" Target="../media/image35.wmf"/></Relationships>
</file>

<file path=ppt/slides/_rels/slide9.xml.rels><?xml version="1.0" encoding="UTF-8" standalone="yes"?>
<Relationships xmlns="http://schemas.openxmlformats.org/package/2006/relationships"><Relationship Id="rId13" Type="http://schemas.openxmlformats.org/officeDocument/2006/relationships/image" Target="../media/image41.wmf"/><Relationship Id="rId18" Type="http://schemas.openxmlformats.org/officeDocument/2006/relationships/oleObject" Target="../embeddings/oleObject52.bin"/><Relationship Id="rId26" Type="http://schemas.openxmlformats.org/officeDocument/2006/relationships/image" Target="../media/image47.wmf"/><Relationship Id="rId39" Type="http://schemas.openxmlformats.org/officeDocument/2006/relationships/oleObject" Target="../embeddings/oleObject63.bin"/><Relationship Id="rId21" Type="http://schemas.openxmlformats.org/officeDocument/2006/relationships/image" Target="../media/image45.wmf"/><Relationship Id="rId34" Type="http://schemas.openxmlformats.org/officeDocument/2006/relationships/image" Target="../media/image51.wmf"/><Relationship Id="rId42" Type="http://schemas.openxmlformats.org/officeDocument/2006/relationships/image" Target="../media/image55.wmf"/><Relationship Id="rId47" Type="http://schemas.openxmlformats.org/officeDocument/2006/relationships/oleObject" Target="../embeddings/oleObject67.bin"/><Relationship Id="rId50" Type="http://schemas.openxmlformats.org/officeDocument/2006/relationships/image" Target="../media/image59.wmf"/><Relationship Id="rId55" Type="http://schemas.openxmlformats.org/officeDocument/2006/relationships/oleObject" Target="../embeddings/oleObject71.bin"/><Relationship Id="rId63" Type="http://schemas.openxmlformats.org/officeDocument/2006/relationships/oleObject" Target="../embeddings/oleObject75.bin"/><Relationship Id="rId7" Type="http://schemas.openxmlformats.org/officeDocument/2006/relationships/image" Target="../media/image38.wmf"/><Relationship Id="rId2" Type="http://schemas.openxmlformats.org/officeDocument/2006/relationships/slideLayout" Target="../slideLayouts/slideLayout2.xml"/><Relationship Id="rId16" Type="http://schemas.openxmlformats.org/officeDocument/2006/relationships/oleObject" Target="../embeddings/oleObject51.bin"/><Relationship Id="rId20" Type="http://schemas.openxmlformats.org/officeDocument/2006/relationships/oleObject" Target="../embeddings/oleObject53.bin"/><Relationship Id="rId29" Type="http://schemas.openxmlformats.org/officeDocument/2006/relationships/oleObject" Target="../embeddings/oleObject58.bin"/><Relationship Id="rId41" Type="http://schemas.openxmlformats.org/officeDocument/2006/relationships/oleObject" Target="../embeddings/oleObject64.bin"/><Relationship Id="rId54" Type="http://schemas.openxmlformats.org/officeDocument/2006/relationships/image" Target="../media/image61.wmf"/><Relationship Id="rId62" Type="http://schemas.openxmlformats.org/officeDocument/2006/relationships/image" Target="../media/image65.wmf"/><Relationship Id="rId1" Type="http://schemas.openxmlformats.org/officeDocument/2006/relationships/vmlDrawing" Target="../drawings/vmlDrawing8.vml"/><Relationship Id="rId6" Type="http://schemas.openxmlformats.org/officeDocument/2006/relationships/oleObject" Target="../embeddings/oleObject46.bin"/><Relationship Id="rId11" Type="http://schemas.openxmlformats.org/officeDocument/2006/relationships/image" Target="../media/image40.wmf"/><Relationship Id="rId24" Type="http://schemas.openxmlformats.org/officeDocument/2006/relationships/oleObject" Target="../embeddings/oleObject55.bin"/><Relationship Id="rId32" Type="http://schemas.openxmlformats.org/officeDocument/2006/relationships/image" Target="../media/image50.wmf"/><Relationship Id="rId37" Type="http://schemas.openxmlformats.org/officeDocument/2006/relationships/oleObject" Target="../embeddings/oleObject62.bin"/><Relationship Id="rId40" Type="http://schemas.openxmlformats.org/officeDocument/2006/relationships/image" Target="../media/image54.wmf"/><Relationship Id="rId45" Type="http://schemas.openxmlformats.org/officeDocument/2006/relationships/oleObject" Target="../embeddings/oleObject66.bin"/><Relationship Id="rId53" Type="http://schemas.openxmlformats.org/officeDocument/2006/relationships/oleObject" Target="../embeddings/oleObject70.bin"/><Relationship Id="rId58" Type="http://schemas.openxmlformats.org/officeDocument/2006/relationships/image" Target="../media/image63.wmf"/><Relationship Id="rId5" Type="http://schemas.openxmlformats.org/officeDocument/2006/relationships/image" Target="../media/image35.wmf"/><Relationship Id="rId15" Type="http://schemas.openxmlformats.org/officeDocument/2006/relationships/image" Target="../media/image42.wmf"/><Relationship Id="rId23" Type="http://schemas.openxmlformats.org/officeDocument/2006/relationships/image" Target="../media/image46.wmf"/><Relationship Id="rId28" Type="http://schemas.openxmlformats.org/officeDocument/2006/relationships/image" Target="../media/image48.wmf"/><Relationship Id="rId36" Type="http://schemas.openxmlformats.org/officeDocument/2006/relationships/image" Target="../media/image52.wmf"/><Relationship Id="rId49" Type="http://schemas.openxmlformats.org/officeDocument/2006/relationships/oleObject" Target="../embeddings/oleObject68.bin"/><Relationship Id="rId57" Type="http://schemas.openxmlformats.org/officeDocument/2006/relationships/oleObject" Target="../embeddings/oleObject72.bin"/><Relationship Id="rId61" Type="http://schemas.openxmlformats.org/officeDocument/2006/relationships/oleObject" Target="../embeddings/oleObject74.bin"/><Relationship Id="rId10" Type="http://schemas.openxmlformats.org/officeDocument/2006/relationships/oleObject" Target="../embeddings/oleObject48.bin"/><Relationship Id="rId19" Type="http://schemas.openxmlformats.org/officeDocument/2006/relationships/image" Target="../media/image44.wmf"/><Relationship Id="rId31" Type="http://schemas.openxmlformats.org/officeDocument/2006/relationships/oleObject" Target="../embeddings/oleObject59.bin"/><Relationship Id="rId44" Type="http://schemas.openxmlformats.org/officeDocument/2006/relationships/image" Target="../media/image56.wmf"/><Relationship Id="rId52" Type="http://schemas.openxmlformats.org/officeDocument/2006/relationships/image" Target="../media/image60.wmf"/><Relationship Id="rId60" Type="http://schemas.openxmlformats.org/officeDocument/2006/relationships/image" Target="../media/image64.wmf"/><Relationship Id="rId4" Type="http://schemas.openxmlformats.org/officeDocument/2006/relationships/oleObject" Target="../embeddings/oleObject43.bin"/><Relationship Id="rId9" Type="http://schemas.openxmlformats.org/officeDocument/2006/relationships/image" Target="../media/image39.wmf"/><Relationship Id="rId14" Type="http://schemas.openxmlformats.org/officeDocument/2006/relationships/oleObject" Target="../embeddings/oleObject50.bin"/><Relationship Id="rId22" Type="http://schemas.openxmlformats.org/officeDocument/2006/relationships/oleObject" Target="../embeddings/oleObject54.bin"/><Relationship Id="rId27" Type="http://schemas.openxmlformats.org/officeDocument/2006/relationships/oleObject" Target="../embeddings/oleObject57.bin"/><Relationship Id="rId30" Type="http://schemas.openxmlformats.org/officeDocument/2006/relationships/image" Target="../media/image49.wmf"/><Relationship Id="rId35" Type="http://schemas.openxmlformats.org/officeDocument/2006/relationships/oleObject" Target="../embeddings/oleObject61.bin"/><Relationship Id="rId43" Type="http://schemas.openxmlformats.org/officeDocument/2006/relationships/oleObject" Target="../embeddings/oleObject65.bin"/><Relationship Id="rId48" Type="http://schemas.openxmlformats.org/officeDocument/2006/relationships/image" Target="../media/image58.wmf"/><Relationship Id="rId56" Type="http://schemas.openxmlformats.org/officeDocument/2006/relationships/image" Target="../media/image62.wmf"/><Relationship Id="rId64" Type="http://schemas.openxmlformats.org/officeDocument/2006/relationships/image" Target="../media/image66.wmf"/><Relationship Id="rId8" Type="http://schemas.openxmlformats.org/officeDocument/2006/relationships/oleObject" Target="../embeddings/oleObject47.bin"/><Relationship Id="rId51" Type="http://schemas.openxmlformats.org/officeDocument/2006/relationships/oleObject" Target="../embeddings/oleObject69.bin"/><Relationship Id="rId3" Type="http://schemas.openxmlformats.org/officeDocument/2006/relationships/notesSlide" Target="../notesSlides/notesSlide8.xml"/><Relationship Id="rId12" Type="http://schemas.openxmlformats.org/officeDocument/2006/relationships/oleObject" Target="../embeddings/oleObject49.bin"/><Relationship Id="rId17" Type="http://schemas.openxmlformats.org/officeDocument/2006/relationships/image" Target="../media/image43.wmf"/><Relationship Id="rId25" Type="http://schemas.openxmlformats.org/officeDocument/2006/relationships/oleObject" Target="../embeddings/oleObject56.bin"/><Relationship Id="rId33" Type="http://schemas.openxmlformats.org/officeDocument/2006/relationships/oleObject" Target="../embeddings/oleObject60.bin"/><Relationship Id="rId38" Type="http://schemas.openxmlformats.org/officeDocument/2006/relationships/image" Target="../media/image53.wmf"/><Relationship Id="rId46" Type="http://schemas.openxmlformats.org/officeDocument/2006/relationships/image" Target="../media/image57.wmf"/><Relationship Id="rId59" Type="http://schemas.openxmlformats.org/officeDocument/2006/relationships/oleObject" Target="../embeddings/oleObject7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8F611-FDD6-46C8-9821-A31639876112}"/>
              </a:ext>
            </a:extLst>
          </p:cNvPr>
          <p:cNvSpPr>
            <a:spLocks noGrp="1"/>
          </p:cNvSpPr>
          <p:nvPr>
            <p:ph type="ctrTitle"/>
          </p:nvPr>
        </p:nvSpPr>
        <p:spPr>
          <a:xfrm>
            <a:off x="2286000" y="3124200"/>
            <a:ext cx="6172200" cy="1893888"/>
          </a:xfrm>
        </p:spPr>
        <p:txBody>
          <a:bodyPr>
            <a:normAutofit fontScale="90000"/>
          </a:bodyPr>
          <a:lstStyle/>
          <a:p>
            <a:pPr eaLnBrk="1" fontAlgn="auto" hangingPunct="1">
              <a:spcAft>
                <a:spcPts val="0"/>
              </a:spcAft>
              <a:defRPr/>
            </a:pPr>
            <a:r>
              <a:rPr lang="en-CA" dirty="0"/>
              <a:t>Sect. </a:t>
            </a:r>
            <a:r>
              <a:rPr lang="en-CA"/>
              <a:t>5.6</a:t>
            </a:r>
            <a:br>
              <a:rPr lang="en-CA" dirty="0"/>
            </a:br>
            <a:r>
              <a:rPr lang="en-CA" dirty="0"/>
              <a:t>Graphing the Cosecant, Secant, and Cotangent Functions</a:t>
            </a:r>
          </a:p>
        </p:txBody>
      </p:sp>
      <p:sp>
        <p:nvSpPr>
          <p:cNvPr id="9219" name="Subtitle 2">
            <a:extLst>
              <a:ext uri="{FF2B5EF4-FFF2-40B4-BE49-F238E27FC236}">
                <a16:creationId xmlns:a16="http://schemas.microsoft.com/office/drawing/2014/main" id="{7A62C0B6-8AAC-441B-8F8D-0BBAE80F7D74}"/>
              </a:ext>
            </a:extLst>
          </p:cNvPr>
          <p:cNvSpPr>
            <a:spLocks noGrp="1"/>
          </p:cNvSpPr>
          <p:nvPr>
            <p:ph type="subTitle" idx="1"/>
          </p:nvPr>
        </p:nvSpPr>
        <p:spPr>
          <a:xfrm>
            <a:off x="2286000" y="5003800"/>
            <a:ext cx="6172200" cy="1371600"/>
          </a:xfrm>
        </p:spPr>
        <p:txBody>
          <a:bodyPr/>
          <a:lstStyle/>
          <a:p>
            <a:pPr eaLnBrk="1" hangingPunct="1"/>
            <a:endParaRPr lang="en-CA" altLang="en-US"/>
          </a:p>
        </p:txBody>
      </p:sp>
      <p:sp>
        <p:nvSpPr>
          <p:cNvPr id="9220" name="Text Box 5">
            <a:extLst>
              <a:ext uri="{FF2B5EF4-FFF2-40B4-BE49-F238E27FC236}">
                <a16:creationId xmlns:a16="http://schemas.microsoft.com/office/drawing/2014/main" id="{32AB98CB-6FB6-4771-A442-64076708DB77}"/>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134">
            <a:extLst>
              <a:ext uri="{FF2B5EF4-FFF2-40B4-BE49-F238E27FC236}">
                <a16:creationId xmlns:a16="http://schemas.microsoft.com/office/drawing/2014/main" id="{A8A826C8-D2D6-44BA-9074-DEC2D9C693AF}"/>
              </a:ext>
            </a:extLst>
          </p:cNvPr>
          <p:cNvGrpSpPr>
            <a:grpSpLocks noChangeAspect="1"/>
          </p:cNvGrpSpPr>
          <p:nvPr/>
        </p:nvGrpSpPr>
        <p:grpSpPr bwMode="auto">
          <a:xfrm>
            <a:off x="201613" y="1871663"/>
            <a:ext cx="5137150" cy="5022850"/>
            <a:chOff x="119" y="1084"/>
            <a:chExt cx="3236" cy="3164"/>
          </a:xfrm>
        </p:grpSpPr>
        <p:sp>
          <p:nvSpPr>
            <p:cNvPr id="15436" name="AutoShape 133">
              <a:extLst>
                <a:ext uri="{FF2B5EF4-FFF2-40B4-BE49-F238E27FC236}">
                  <a16:creationId xmlns:a16="http://schemas.microsoft.com/office/drawing/2014/main" id="{536CA635-9597-484D-9D69-5A05E4B9344D}"/>
                </a:ext>
              </a:extLst>
            </p:cNvPr>
            <p:cNvSpPr>
              <a:spLocks noChangeAspect="1" noChangeArrowheads="1" noTextEdit="1"/>
            </p:cNvSpPr>
            <p:nvPr/>
          </p:nvSpPr>
          <p:spPr bwMode="auto">
            <a:xfrm>
              <a:off x="119" y="1104"/>
              <a:ext cx="3236" cy="3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437" name="Rectangle 135">
              <a:extLst>
                <a:ext uri="{FF2B5EF4-FFF2-40B4-BE49-F238E27FC236}">
                  <a16:creationId xmlns:a16="http://schemas.microsoft.com/office/drawing/2014/main" id="{34F2F2A2-5E83-41E2-AAE2-27194D307B78}"/>
                </a:ext>
              </a:extLst>
            </p:cNvPr>
            <p:cNvSpPr>
              <a:spLocks noChangeArrowheads="1"/>
            </p:cNvSpPr>
            <p:nvPr/>
          </p:nvSpPr>
          <p:spPr bwMode="auto">
            <a:xfrm>
              <a:off x="122" y="1109"/>
              <a:ext cx="3230" cy="3119"/>
            </a:xfrm>
            <a:prstGeom prst="rect">
              <a:avLst/>
            </a:prstGeom>
            <a:solidFill>
              <a:srgbClr val="FFFFFF"/>
            </a:solidFill>
            <a:ln w="3">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5438" name="Line 136">
              <a:extLst>
                <a:ext uri="{FF2B5EF4-FFF2-40B4-BE49-F238E27FC236}">
                  <a16:creationId xmlns:a16="http://schemas.microsoft.com/office/drawing/2014/main" id="{C798615F-3353-426B-A32D-E9A67C0DE3B8}"/>
                </a:ext>
              </a:extLst>
            </p:cNvPr>
            <p:cNvSpPr>
              <a:spLocks noChangeShapeType="1"/>
            </p:cNvSpPr>
            <p:nvPr/>
          </p:nvSpPr>
          <p:spPr bwMode="auto">
            <a:xfrm flipV="1">
              <a:off x="12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9" name="Line 137">
              <a:extLst>
                <a:ext uri="{FF2B5EF4-FFF2-40B4-BE49-F238E27FC236}">
                  <a16:creationId xmlns:a16="http://schemas.microsoft.com/office/drawing/2014/main" id="{7E63A885-A1C8-4B57-8D4D-893D775BD9BA}"/>
                </a:ext>
              </a:extLst>
            </p:cNvPr>
            <p:cNvSpPr>
              <a:spLocks noChangeShapeType="1"/>
            </p:cNvSpPr>
            <p:nvPr/>
          </p:nvSpPr>
          <p:spPr bwMode="auto">
            <a:xfrm flipV="1">
              <a:off x="12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0" name="Line 138">
              <a:extLst>
                <a:ext uri="{FF2B5EF4-FFF2-40B4-BE49-F238E27FC236}">
                  <a16:creationId xmlns:a16="http://schemas.microsoft.com/office/drawing/2014/main" id="{8B909405-8481-45BB-A69A-AF70AB7ACEF9}"/>
                </a:ext>
              </a:extLst>
            </p:cNvPr>
            <p:cNvSpPr>
              <a:spLocks noChangeShapeType="1"/>
            </p:cNvSpPr>
            <p:nvPr/>
          </p:nvSpPr>
          <p:spPr bwMode="auto">
            <a:xfrm flipV="1">
              <a:off x="35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1" name="Line 139">
              <a:extLst>
                <a:ext uri="{FF2B5EF4-FFF2-40B4-BE49-F238E27FC236}">
                  <a16:creationId xmlns:a16="http://schemas.microsoft.com/office/drawing/2014/main" id="{13AEF8AC-B31A-4BE6-84E3-1B4974FA9836}"/>
                </a:ext>
              </a:extLst>
            </p:cNvPr>
            <p:cNvSpPr>
              <a:spLocks noChangeShapeType="1"/>
            </p:cNvSpPr>
            <p:nvPr/>
          </p:nvSpPr>
          <p:spPr bwMode="auto">
            <a:xfrm flipV="1">
              <a:off x="35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2" name="Line 140">
              <a:extLst>
                <a:ext uri="{FF2B5EF4-FFF2-40B4-BE49-F238E27FC236}">
                  <a16:creationId xmlns:a16="http://schemas.microsoft.com/office/drawing/2014/main" id="{B7D09BFB-A120-420B-9EB2-E21B10E7DACA}"/>
                </a:ext>
              </a:extLst>
            </p:cNvPr>
            <p:cNvSpPr>
              <a:spLocks noChangeShapeType="1"/>
            </p:cNvSpPr>
            <p:nvPr/>
          </p:nvSpPr>
          <p:spPr bwMode="auto">
            <a:xfrm flipV="1">
              <a:off x="58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3" name="Line 141">
              <a:extLst>
                <a:ext uri="{FF2B5EF4-FFF2-40B4-BE49-F238E27FC236}">
                  <a16:creationId xmlns:a16="http://schemas.microsoft.com/office/drawing/2014/main" id="{9DF6A678-A5F8-4062-8193-4CF91FF5A172}"/>
                </a:ext>
              </a:extLst>
            </p:cNvPr>
            <p:cNvSpPr>
              <a:spLocks noChangeShapeType="1"/>
            </p:cNvSpPr>
            <p:nvPr/>
          </p:nvSpPr>
          <p:spPr bwMode="auto">
            <a:xfrm flipV="1">
              <a:off x="58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4" name="Line 142">
              <a:extLst>
                <a:ext uri="{FF2B5EF4-FFF2-40B4-BE49-F238E27FC236}">
                  <a16:creationId xmlns:a16="http://schemas.microsoft.com/office/drawing/2014/main" id="{AEFEEEB0-5F25-4CD2-8280-D2C57AE3CB3B}"/>
                </a:ext>
              </a:extLst>
            </p:cNvPr>
            <p:cNvSpPr>
              <a:spLocks noChangeShapeType="1"/>
            </p:cNvSpPr>
            <p:nvPr/>
          </p:nvSpPr>
          <p:spPr bwMode="auto">
            <a:xfrm flipV="1">
              <a:off x="81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5" name="Line 143">
              <a:extLst>
                <a:ext uri="{FF2B5EF4-FFF2-40B4-BE49-F238E27FC236}">
                  <a16:creationId xmlns:a16="http://schemas.microsoft.com/office/drawing/2014/main" id="{6D301D79-37C1-4E7C-801A-6F7D7F2DEE0D}"/>
                </a:ext>
              </a:extLst>
            </p:cNvPr>
            <p:cNvSpPr>
              <a:spLocks noChangeShapeType="1"/>
            </p:cNvSpPr>
            <p:nvPr/>
          </p:nvSpPr>
          <p:spPr bwMode="auto">
            <a:xfrm flipV="1">
              <a:off x="81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6" name="Line 144">
              <a:extLst>
                <a:ext uri="{FF2B5EF4-FFF2-40B4-BE49-F238E27FC236}">
                  <a16:creationId xmlns:a16="http://schemas.microsoft.com/office/drawing/2014/main" id="{804601DC-6084-4912-ABBE-D70DBF2C9234}"/>
                </a:ext>
              </a:extLst>
            </p:cNvPr>
            <p:cNvSpPr>
              <a:spLocks noChangeShapeType="1"/>
            </p:cNvSpPr>
            <p:nvPr/>
          </p:nvSpPr>
          <p:spPr bwMode="auto">
            <a:xfrm flipV="1">
              <a:off x="104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7" name="Line 145">
              <a:extLst>
                <a:ext uri="{FF2B5EF4-FFF2-40B4-BE49-F238E27FC236}">
                  <a16:creationId xmlns:a16="http://schemas.microsoft.com/office/drawing/2014/main" id="{3E4E2B4F-CF6E-4269-88B2-9FC2D210F09F}"/>
                </a:ext>
              </a:extLst>
            </p:cNvPr>
            <p:cNvSpPr>
              <a:spLocks noChangeShapeType="1"/>
            </p:cNvSpPr>
            <p:nvPr/>
          </p:nvSpPr>
          <p:spPr bwMode="auto">
            <a:xfrm flipV="1">
              <a:off x="104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8" name="Line 146">
              <a:extLst>
                <a:ext uri="{FF2B5EF4-FFF2-40B4-BE49-F238E27FC236}">
                  <a16:creationId xmlns:a16="http://schemas.microsoft.com/office/drawing/2014/main" id="{AE6F8484-B7B3-43F9-BE0D-1E74594D5C3C}"/>
                </a:ext>
              </a:extLst>
            </p:cNvPr>
            <p:cNvSpPr>
              <a:spLocks noChangeShapeType="1"/>
            </p:cNvSpPr>
            <p:nvPr/>
          </p:nvSpPr>
          <p:spPr bwMode="auto">
            <a:xfrm flipV="1">
              <a:off x="127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49" name="Line 147">
              <a:extLst>
                <a:ext uri="{FF2B5EF4-FFF2-40B4-BE49-F238E27FC236}">
                  <a16:creationId xmlns:a16="http://schemas.microsoft.com/office/drawing/2014/main" id="{AF5363EC-5B51-43BC-8B6D-D60574FCDF95}"/>
                </a:ext>
              </a:extLst>
            </p:cNvPr>
            <p:cNvSpPr>
              <a:spLocks noChangeShapeType="1"/>
            </p:cNvSpPr>
            <p:nvPr/>
          </p:nvSpPr>
          <p:spPr bwMode="auto">
            <a:xfrm flipV="1">
              <a:off x="127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0" name="Line 148">
              <a:extLst>
                <a:ext uri="{FF2B5EF4-FFF2-40B4-BE49-F238E27FC236}">
                  <a16:creationId xmlns:a16="http://schemas.microsoft.com/office/drawing/2014/main" id="{A92CD96A-769B-4BE7-A455-538AF4387B7E}"/>
                </a:ext>
              </a:extLst>
            </p:cNvPr>
            <p:cNvSpPr>
              <a:spLocks noChangeShapeType="1"/>
            </p:cNvSpPr>
            <p:nvPr/>
          </p:nvSpPr>
          <p:spPr bwMode="auto">
            <a:xfrm flipV="1">
              <a:off x="1504"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1" name="Line 149">
              <a:extLst>
                <a:ext uri="{FF2B5EF4-FFF2-40B4-BE49-F238E27FC236}">
                  <a16:creationId xmlns:a16="http://schemas.microsoft.com/office/drawing/2014/main" id="{C59F0811-005C-4438-8042-053322926ECD}"/>
                </a:ext>
              </a:extLst>
            </p:cNvPr>
            <p:cNvSpPr>
              <a:spLocks noChangeShapeType="1"/>
            </p:cNvSpPr>
            <p:nvPr/>
          </p:nvSpPr>
          <p:spPr bwMode="auto">
            <a:xfrm flipV="1">
              <a:off x="150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2" name="Line 150">
              <a:extLst>
                <a:ext uri="{FF2B5EF4-FFF2-40B4-BE49-F238E27FC236}">
                  <a16:creationId xmlns:a16="http://schemas.microsoft.com/office/drawing/2014/main" id="{FC7465B2-CFA8-4946-9D33-2411BAC275DC}"/>
                </a:ext>
              </a:extLst>
            </p:cNvPr>
            <p:cNvSpPr>
              <a:spLocks noChangeShapeType="1"/>
            </p:cNvSpPr>
            <p:nvPr/>
          </p:nvSpPr>
          <p:spPr bwMode="auto">
            <a:xfrm flipV="1">
              <a:off x="196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3" name="Line 151">
              <a:extLst>
                <a:ext uri="{FF2B5EF4-FFF2-40B4-BE49-F238E27FC236}">
                  <a16:creationId xmlns:a16="http://schemas.microsoft.com/office/drawing/2014/main" id="{5668AA36-7513-499A-BD34-50A4841E7BEC}"/>
                </a:ext>
              </a:extLst>
            </p:cNvPr>
            <p:cNvSpPr>
              <a:spLocks noChangeShapeType="1"/>
            </p:cNvSpPr>
            <p:nvPr/>
          </p:nvSpPr>
          <p:spPr bwMode="auto">
            <a:xfrm flipV="1">
              <a:off x="196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4" name="Line 152">
              <a:extLst>
                <a:ext uri="{FF2B5EF4-FFF2-40B4-BE49-F238E27FC236}">
                  <a16:creationId xmlns:a16="http://schemas.microsoft.com/office/drawing/2014/main" id="{B4C4E83C-B715-48DE-9ECF-D8C71D776A65}"/>
                </a:ext>
              </a:extLst>
            </p:cNvPr>
            <p:cNvSpPr>
              <a:spLocks noChangeShapeType="1"/>
            </p:cNvSpPr>
            <p:nvPr/>
          </p:nvSpPr>
          <p:spPr bwMode="auto">
            <a:xfrm flipV="1">
              <a:off x="219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5" name="Line 153">
              <a:extLst>
                <a:ext uri="{FF2B5EF4-FFF2-40B4-BE49-F238E27FC236}">
                  <a16:creationId xmlns:a16="http://schemas.microsoft.com/office/drawing/2014/main" id="{EDB898CA-2369-47BA-B98E-F15C7ACCA756}"/>
                </a:ext>
              </a:extLst>
            </p:cNvPr>
            <p:cNvSpPr>
              <a:spLocks noChangeShapeType="1"/>
            </p:cNvSpPr>
            <p:nvPr/>
          </p:nvSpPr>
          <p:spPr bwMode="auto">
            <a:xfrm flipV="1">
              <a:off x="219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6" name="Line 154">
              <a:extLst>
                <a:ext uri="{FF2B5EF4-FFF2-40B4-BE49-F238E27FC236}">
                  <a16:creationId xmlns:a16="http://schemas.microsoft.com/office/drawing/2014/main" id="{CF0FE16E-3F48-48F5-B0E4-6AF6E2D691C2}"/>
                </a:ext>
              </a:extLst>
            </p:cNvPr>
            <p:cNvSpPr>
              <a:spLocks noChangeShapeType="1"/>
            </p:cNvSpPr>
            <p:nvPr/>
          </p:nvSpPr>
          <p:spPr bwMode="auto">
            <a:xfrm flipV="1">
              <a:off x="242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7" name="Line 155">
              <a:extLst>
                <a:ext uri="{FF2B5EF4-FFF2-40B4-BE49-F238E27FC236}">
                  <a16:creationId xmlns:a16="http://schemas.microsoft.com/office/drawing/2014/main" id="{0DC1B893-E241-4404-8F79-6D513EA643C8}"/>
                </a:ext>
              </a:extLst>
            </p:cNvPr>
            <p:cNvSpPr>
              <a:spLocks noChangeShapeType="1"/>
            </p:cNvSpPr>
            <p:nvPr/>
          </p:nvSpPr>
          <p:spPr bwMode="auto">
            <a:xfrm flipV="1">
              <a:off x="242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8" name="Line 156">
              <a:extLst>
                <a:ext uri="{FF2B5EF4-FFF2-40B4-BE49-F238E27FC236}">
                  <a16:creationId xmlns:a16="http://schemas.microsoft.com/office/drawing/2014/main" id="{3CAF66A2-74F4-4A61-B3B7-306B306F042F}"/>
                </a:ext>
              </a:extLst>
            </p:cNvPr>
            <p:cNvSpPr>
              <a:spLocks noChangeShapeType="1"/>
            </p:cNvSpPr>
            <p:nvPr/>
          </p:nvSpPr>
          <p:spPr bwMode="auto">
            <a:xfrm flipV="1">
              <a:off x="265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59" name="Line 157">
              <a:extLst>
                <a:ext uri="{FF2B5EF4-FFF2-40B4-BE49-F238E27FC236}">
                  <a16:creationId xmlns:a16="http://schemas.microsoft.com/office/drawing/2014/main" id="{F3252F37-85DB-4DF0-AF71-129906F85D37}"/>
                </a:ext>
              </a:extLst>
            </p:cNvPr>
            <p:cNvSpPr>
              <a:spLocks noChangeShapeType="1"/>
            </p:cNvSpPr>
            <p:nvPr/>
          </p:nvSpPr>
          <p:spPr bwMode="auto">
            <a:xfrm flipV="1">
              <a:off x="265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0" name="Line 158">
              <a:extLst>
                <a:ext uri="{FF2B5EF4-FFF2-40B4-BE49-F238E27FC236}">
                  <a16:creationId xmlns:a16="http://schemas.microsoft.com/office/drawing/2014/main" id="{71FB0409-0688-4F64-92D8-5F3BE2FAF4B4}"/>
                </a:ext>
              </a:extLst>
            </p:cNvPr>
            <p:cNvSpPr>
              <a:spLocks noChangeShapeType="1"/>
            </p:cNvSpPr>
            <p:nvPr/>
          </p:nvSpPr>
          <p:spPr bwMode="auto">
            <a:xfrm flipV="1">
              <a:off x="288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1" name="Line 159">
              <a:extLst>
                <a:ext uri="{FF2B5EF4-FFF2-40B4-BE49-F238E27FC236}">
                  <a16:creationId xmlns:a16="http://schemas.microsoft.com/office/drawing/2014/main" id="{FA798317-E5F5-46D4-BF4F-01E8E7E34344}"/>
                </a:ext>
              </a:extLst>
            </p:cNvPr>
            <p:cNvSpPr>
              <a:spLocks noChangeShapeType="1"/>
            </p:cNvSpPr>
            <p:nvPr/>
          </p:nvSpPr>
          <p:spPr bwMode="auto">
            <a:xfrm flipV="1">
              <a:off x="288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2" name="Line 160">
              <a:extLst>
                <a:ext uri="{FF2B5EF4-FFF2-40B4-BE49-F238E27FC236}">
                  <a16:creationId xmlns:a16="http://schemas.microsoft.com/office/drawing/2014/main" id="{2467DD06-94C8-4D4E-8F03-193791AA1930}"/>
                </a:ext>
              </a:extLst>
            </p:cNvPr>
            <p:cNvSpPr>
              <a:spLocks noChangeShapeType="1"/>
            </p:cNvSpPr>
            <p:nvPr/>
          </p:nvSpPr>
          <p:spPr bwMode="auto">
            <a:xfrm flipV="1">
              <a:off x="311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3" name="Line 161">
              <a:extLst>
                <a:ext uri="{FF2B5EF4-FFF2-40B4-BE49-F238E27FC236}">
                  <a16:creationId xmlns:a16="http://schemas.microsoft.com/office/drawing/2014/main" id="{40C39181-23B5-4C8B-9A35-757118EC2AF1}"/>
                </a:ext>
              </a:extLst>
            </p:cNvPr>
            <p:cNvSpPr>
              <a:spLocks noChangeShapeType="1"/>
            </p:cNvSpPr>
            <p:nvPr/>
          </p:nvSpPr>
          <p:spPr bwMode="auto">
            <a:xfrm flipV="1">
              <a:off x="311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4" name="Line 162">
              <a:extLst>
                <a:ext uri="{FF2B5EF4-FFF2-40B4-BE49-F238E27FC236}">
                  <a16:creationId xmlns:a16="http://schemas.microsoft.com/office/drawing/2014/main" id="{39631E2E-52F9-42AC-AAAD-7DA88FC62C12}"/>
                </a:ext>
              </a:extLst>
            </p:cNvPr>
            <p:cNvSpPr>
              <a:spLocks noChangeShapeType="1"/>
            </p:cNvSpPr>
            <p:nvPr/>
          </p:nvSpPr>
          <p:spPr bwMode="auto">
            <a:xfrm flipV="1">
              <a:off x="3345"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5" name="Line 163">
              <a:extLst>
                <a:ext uri="{FF2B5EF4-FFF2-40B4-BE49-F238E27FC236}">
                  <a16:creationId xmlns:a16="http://schemas.microsoft.com/office/drawing/2014/main" id="{53E20858-F0C9-451C-9207-9BB65689CB8F}"/>
                </a:ext>
              </a:extLst>
            </p:cNvPr>
            <p:cNvSpPr>
              <a:spLocks noChangeShapeType="1"/>
            </p:cNvSpPr>
            <p:nvPr/>
          </p:nvSpPr>
          <p:spPr bwMode="auto">
            <a:xfrm flipV="1">
              <a:off x="3347" y="1109"/>
              <a:ext cx="1" cy="3114"/>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6" name="Line 164">
              <a:extLst>
                <a:ext uri="{FF2B5EF4-FFF2-40B4-BE49-F238E27FC236}">
                  <a16:creationId xmlns:a16="http://schemas.microsoft.com/office/drawing/2014/main" id="{A42B77B7-6E7E-4C01-A707-B7E540645EE0}"/>
                </a:ext>
              </a:extLst>
            </p:cNvPr>
            <p:cNvSpPr>
              <a:spLocks noChangeShapeType="1"/>
            </p:cNvSpPr>
            <p:nvPr/>
          </p:nvSpPr>
          <p:spPr bwMode="auto">
            <a:xfrm>
              <a:off x="124" y="4011"/>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7" name="Line 165">
              <a:extLst>
                <a:ext uri="{FF2B5EF4-FFF2-40B4-BE49-F238E27FC236}">
                  <a16:creationId xmlns:a16="http://schemas.microsoft.com/office/drawing/2014/main" id="{845A1EAE-BCDB-4084-A246-A980BF5C7534}"/>
                </a:ext>
              </a:extLst>
            </p:cNvPr>
            <p:cNvSpPr>
              <a:spLocks noChangeShapeType="1"/>
            </p:cNvSpPr>
            <p:nvPr/>
          </p:nvSpPr>
          <p:spPr bwMode="auto">
            <a:xfrm>
              <a:off x="124" y="4016"/>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8" name="Line 166">
              <a:extLst>
                <a:ext uri="{FF2B5EF4-FFF2-40B4-BE49-F238E27FC236}">
                  <a16:creationId xmlns:a16="http://schemas.microsoft.com/office/drawing/2014/main" id="{22068109-4B4E-4CC0-BEFA-B1B62A9D34D6}"/>
                </a:ext>
              </a:extLst>
            </p:cNvPr>
            <p:cNvSpPr>
              <a:spLocks noChangeShapeType="1"/>
            </p:cNvSpPr>
            <p:nvPr/>
          </p:nvSpPr>
          <p:spPr bwMode="auto">
            <a:xfrm>
              <a:off x="124" y="3804"/>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69" name="Line 167">
              <a:extLst>
                <a:ext uri="{FF2B5EF4-FFF2-40B4-BE49-F238E27FC236}">
                  <a16:creationId xmlns:a16="http://schemas.microsoft.com/office/drawing/2014/main" id="{64B3639D-E643-48DE-8767-7F5945584626}"/>
                </a:ext>
              </a:extLst>
            </p:cNvPr>
            <p:cNvSpPr>
              <a:spLocks noChangeShapeType="1"/>
            </p:cNvSpPr>
            <p:nvPr/>
          </p:nvSpPr>
          <p:spPr bwMode="auto">
            <a:xfrm>
              <a:off x="124" y="3809"/>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0" name="Line 168">
              <a:extLst>
                <a:ext uri="{FF2B5EF4-FFF2-40B4-BE49-F238E27FC236}">
                  <a16:creationId xmlns:a16="http://schemas.microsoft.com/office/drawing/2014/main" id="{76CC7081-6EB1-4CDB-BE6B-FAB96F07BAAB}"/>
                </a:ext>
              </a:extLst>
            </p:cNvPr>
            <p:cNvSpPr>
              <a:spLocks noChangeShapeType="1"/>
            </p:cNvSpPr>
            <p:nvPr/>
          </p:nvSpPr>
          <p:spPr bwMode="auto">
            <a:xfrm>
              <a:off x="124" y="3597"/>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1" name="Line 169">
              <a:extLst>
                <a:ext uri="{FF2B5EF4-FFF2-40B4-BE49-F238E27FC236}">
                  <a16:creationId xmlns:a16="http://schemas.microsoft.com/office/drawing/2014/main" id="{1C91D463-4D5F-4FFF-BC4D-20A1341831BF}"/>
                </a:ext>
              </a:extLst>
            </p:cNvPr>
            <p:cNvSpPr>
              <a:spLocks noChangeShapeType="1"/>
            </p:cNvSpPr>
            <p:nvPr/>
          </p:nvSpPr>
          <p:spPr bwMode="auto">
            <a:xfrm>
              <a:off x="124" y="3602"/>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2" name="Line 170">
              <a:extLst>
                <a:ext uri="{FF2B5EF4-FFF2-40B4-BE49-F238E27FC236}">
                  <a16:creationId xmlns:a16="http://schemas.microsoft.com/office/drawing/2014/main" id="{4E863F70-477D-4E6C-91D0-38456815BA84}"/>
                </a:ext>
              </a:extLst>
            </p:cNvPr>
            <p:cNvSpPr>
              <a:spLocks noChangeShapeType="1"/>
            </p:cNvSpPr>
            <p:nvPr/>
          </p:nvSpPr>
          <p:spPr bwMode="auto">
            <a:xfrm>
              <a:off x="124" y="3390"/>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3" name="Line 171">
              <a:extLst>
                <a:ext uri="{FF2B5EF4-FFF2-40B4-BE49-F238E27FC236}">
                  <a16:creationId xmlns:a16="http://schemas.microsoft.com/office/drawing/2014/main" id="{9F228400-FF92-4A01-8732-0426B2AEBB97}"/>
                </a:ext>
              </a:extLst>
            </p:cNvPr>
            <p:cNvSpPr>
              <a:spLocks noChangeShapeType="1"/>
            </p:cNvSpPr>
            <p:nvPr/>
          </p:nvSpPr>
          <p:spPr bwMode="auto">
            <a:xfrm>
              <a:off x="124" y="3395"/>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4" name="Line 172">
              <a:extLst>
                <a:ext uri="{FF2B5EF4-FFF2-40B4-BE49-F238E27FC236}">
                  <a16:creationId xmlns:a16="http://schemas.microsoft.com/office/drawing/2014/main" id="{7909F5C9-BD44-49CB-96B3-69C059DDFE64}"/>
                </a:ext>
              </a:extLst>
            </p:cNvPr>
            <p:cNvSpPr>
              <a:spLocks noChangeShapeType="1"/>
            </p:cNvSpPr>
            <p:nvPr/>
          </p:nvSpPr>
          <p:spPr bwMode="auto">
            <a:xfrm>
              <a:off x="124" y="2976"/>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5" name="Line 173">
              <a:extLst>
                <a:ext uri="{FF2B5EF4-FFF2-40B4-BE49-F238E27FC236}">
                  <a16:creationId xmlns:a16="http://schemas.microsoft.com/office/drawing/2014/main" id="{DCEA0458-28DD-471D-BAF5-D822A6F97E3A}"/>
                </a:ext>
              </a:extLst>
            </p:cNvPr>
            <p:cNvSpPr>
              <a:spLocks noChangeShapeType="1"/>
            </p:cNvSpPr>
            <p:nvPr/>
          </p:nvSpPr>
          <p:spPr bwMode="auto">
            <a:xfrm>
              <a:off x="124" y="2981"/>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6" name="Line 174">
              <a:extLst>
                <a:ext uri="{FF2B5EF4-FFF2-40B4-BE49-F238E27FC236}">
                  <a16:creationId xmlns:a16="http://schemas.microsoft.com/office/drawing/2014/main" id="{D78669B1-B616-4CC6-AC03-09212B53A294}"/>
                </a:ext>
              </a:extLst>
            </p:cNvPr>
            <p:cNvSpPr>
              <a:spLocks noChangeShapeType="1"/>
            </p:cNvSpPr>
            <p:nvPr/>
          </p:nvSpPr>
          <p:spPr bwMode="auto">
            <a:xfrm>
              <a:off x="124" y="2769"/>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7" name="Line 175">
              <a:extLst>
                <a:ext uri="{FF2B5EF4-FFF2-40B4-BE49-F238E27FC236}">
                  <a16:creationId xmlns:a16="http://schemas.microsoft.com/office/drawing/2014/main" id="{9D20F955-DCFB-495D-B59F-664CB5BF48D8}"/>
                </a:ext>
              </a:extLst>
            </p:cNvPr>
            <p:cNvSpPr>
              <a:spLocks noChangeShapeType="1"/>
            </p:cNvSpPr>
            <p:nvPr/>
          </p:nvSpPr>
          <p:spPr bwMode="auto">
            <a:xfrm>
              <a:off x="124" y="2774"/>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8" name="Line 176">
              <a:extLst>
                <a:ext uri="{FF2B5EF4-FFF2-40B4-BE49-F238E27FC236}">
                  <a16:creationId xmlns:a16="http://schemas.microsoft.com/office/drawing/2014/main" id="{F56596A6-131E-4801-8256-A0111E9D25FB}"/>
                </a:ext>
              </a:extLst>
            </p:cNvPr>
            <p:cNvSpPr>
              <a:spLocks noChangeShapeType="1"/>
            </p:cNvSpPr>
            <p:nvPr/>
          </p:nvSpPr>
          <p:spPr bwMode="auto">
            <a:xfrm>
              <a:off x="124" y="2557"/>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79" name="Line 177">
              <a:extLst>
                <a:ext uri="{FF2B5EF4-FFF2-40B4-BE49-F238E27FC236}">
                  <a16:creationId xmlns:a16="http://schemas.microsoft.com/office/drawing/2014/main" id="{C00D6E38-83EA-4B9C-BFBD-67A06371FD7D}"/>
                </a:ext>
              </a:extLst>
            </p:cNvPr>
            <p:cNvSpPr>
              <a:spLocks noChangeShapeType="1"/>
            </p:cNvSpPr>
            <p:nvPr/>
          </p:nvSpPr>
          <p:spPr bwMode="auto">
            <a:xfrm>
              <a:off x="124" y="2563"/>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0" name="Line 178">
              <a:extLst>
                <a:ext uri="{FF2B5EF4-FFF2-40B4-BE49-F238E27FC236}">
                  <a16:creationId xmlns:a16="http://schemas.microsoft.com/office/drawing/2014/main" id="{8F9E98F4-D82A-489F-A6F3-59491A6A8A74}"/>
                </a:ext>
              </a:extLst>
            </p:cNvPr>
            <p:cNvSpPr>
              <a:spLocks noChangeShapeType="1"/>
            </p:cNvSpPr>
            <p:nvPr/>
          </p:nvSpPr>
          <p:spPr bwMode="auto">
            <a:xfrm>
              <a:off x="124" y="2351"/>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1" name="Line 179">
              <a:extLst>
                <a:ext uri="{FF2B5EF4-FFF2-40B4-BE49-F238E27FC236}">
                  <a16:creationId xmlns:a16="http://schemas.microsoft.com/office/drawing/2014/main" id="{2BF25F5F-27D1-49B1-B33D-711B5CB82C81}"/>
                </a:ext>
              </a:extLst>
            </p:cNvPr>
            <p:cNvSpPr>
              <a:spLocks noChangeShapeType="1"/>
            </p:cNvSpPr>
            <p:nvPr/>
          </p:nvSpPr>
          <p:spPr bwMode="auto">
            <a:xfrm>
              <a:off x="124" y="2356"/>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2" name="Line 180">
              <a:extLst>
                <a:ext uri="{FF2B5EF4-FFF2-40B4-BE49-F238E27FC236}">
                  <a16:creationId xmlns:a16="http://schemas.microsoft.com/office/drawing/2014/main" id="{95B0D937-4CAA-45B4-AF77-1D44EC0E3D14}"/>
                </a:ext>
              </a:extLst>
            </p:cNvPr>
            <p:cNvSpPr>
              <a:spLocks noChangeShapeType="1"/>
            </p:cNvSpPr>
            <p:nvPr/>
          </p:nvSpPr>
          <p:spPr bwMode="auto">
            <a:xfrm>
              <a:off x="124" y="2144"/>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3" name="Line 181">
              <a:extLst>
                <a:ext uri="{FF2B5EF4-FFF2-40B4-BE49-F238E27FC236}">
                  <a16:creationId xmlns:a16="http://schemas.microsoft.com/office/drawing/2014/main" id="{BE80B2E3-2FD1-4F1A-BF98-99154EDF5585}"/>
                </a:ext>
              </a:extLst>
            </p:cNvPr>
            <p:cNvSpPr>
              <a:spLocks noChangeShapeType="1"/>
            </p:cNvSpPr>
            <p:nvPr/>
          </p:nvSpPr>
          <p:spPr bwMode="auto">
            <a:xfrm>
              <a:off x="124" y="2149"/>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4" name="Line 182">
              <a:extLst>
                <a:ext uri="{FF2B5EF4-FFF2-40B4-BE49-F238E27FC236}">
                  <a16:creationId xmlns:a16="http://schemas.microsoft.com/office/drawing/2014/main" id="{69D1B4B2-B476-4EAA-8E57-9D9CA939A615}"/>
                </a:ext>
              </a:extLst>
            </p:cNvPr>
            <p:cNvSpPr>
              <a:spLocks noChangeShapeType="1"/>
            </p:cNvSpPr>
            <p:nvPr/>
          </p:nvSpPr>
          <p:spPr bwMode="auto">
            <a:xfrm>
              <a:off x="124" y="1937"/>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5" name="Line 183">
              <a:extLst>
                <a:ext uri="{FF2B5EF4-FFF2-40B4-BE49-F238E27FC236}">
                  <a16:creationId xmlns:a16="http://schemas.microsoft.com/office/drawing/2014/main" id="{650A63DF-7543-4686-8338-00613A72F2E9}"/>
                </a:ext>
              </a:extLst>
            </p:cNvPr>
            <p:cNvSpPr>
              <a:spLocks noChangeShapeType="1"/>
            </p:cNvSpPr>
            <p:nvPr/>
          </p:nvSpPr>
          <p:spPr bwMode="auto">
            <a:xfrm>
              <a:off x="124" y="1942"/>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6" name="Line 184">
              <a:extLst>
                <a:ext uri="{FF2B5EF4-FFF2-40B4-BE49-F238E27FC236}">
                  <a16:creationId xmlns:a16="http://schemas.microsoft.com/office/drawing/2014/main" id="{EB6FC143-C886-46FB-9D45-7FB43AC14C11}"/>
                </a:ext>
              </a:extLst>
            </p:cNvPr>
            <p:cNvSpPr>
              <a:spLocks noChangeShapeType="1"/>
            </p:cNvSpPr>
            <p:nvPr/>
          </p:nvSpPr>
          <p:spPr bwMode="auto">
            <a:xfrm>
              <a:off x="124" y="1730"/>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7" name="Line 185">
              <a:extLst>
                <a:ext uri="{FF2B5EF4-FFF2-40B4-BE49-F238E27FC236}">
                  <a16:creationId xmlns:a16="http://schemas.microsoft.com/office/drawing/2014/main" id="{3D0A8A60-2B43-422B-9D72-3B503F03B159}"/>
                </a:ext>
              </a:extLst>
            </p:cNvPr>
            <p:cNvSpPr>
              <a:spLocks noChangeShapeType="1"/>
            </p:cNvSpPr>
            <p:nvPr/>
          </p:nvSpPr>
          <p:spPr bwMode="auto">
            <a:xfrm>
              <a:off x="124" y="1735"/>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8" name="Line 186">
              <a:extLst>
                <a:ext uri="{FF2B5EF4-FFF2-40B4-BE49-F238E27FC236}">
                  <a16:creationId xmlns:a16="http://schemas.microsoft.com/office/drawing/2014/main" id="{CD93F630-F715-4488-93CA-F86451C7D8D0}"/>
                </a:ext>
              </a:extLst>
            </p:cNvPr>
            <p:cNvSpPr>
              <a:spLocks noChangeShapeType="1"/>
            </p:cNvSpPr>
            <p:nvPr/>
          </p:nvSpPr>
          <p:spPr bwMode="auto">
            <a:xfrm>
              <a:off x="124" y="1523"/>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89" name="Line 187">
              <a:extLst>
                <a:ext uri="{FF2B5EF4-FFF2-40B4-BE49-F238E27FC236}">
                  <a16:creationId xmlns:a16="http://schemas.microsoft.com/office/drawing/2014/main" id="{7E35B271-DA16-48A6-A3A9-133E079EFDF3}"/>
                </a:ext>
              </a:extLst>
            </p:cNvPr>
            <p:cNvSpPr>
              <a:spLocks noChangeShapeType="1"/>
            </p:cNvSpPr>
            <p:nvPr/>
          </p:nvSpPr>
          <p:spPr bwMode="auto">
            <a:xfrm>
              <a:off x="124" y="1528"/>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90" name="Line 188">
              <a:extLst>
                <a:ext uri="{FF2B5EF4-FFF2-40B4-BE49-F238E27FC236}">
                  <a16:creationId xmlns:a16="http://schemas.microsoft.com/office/drawing/2014/main" id="{505F9DA9-5E90-4CF5-B4BE-E3F902F86FBB}"/>
                </a:ext>
              </a:extLst>
            </p:cNvPr>
            <p:cNvSpPr>
              <a:spLocks noChangeShapeType="1"/>
            </p:cNvSpPr>
            <p:nvPr/>
          </p:nvSpPr>
          <p:spPr bwMode="auto">
            <a:xfrm>
              <a:off x="124" y="1316"/>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91" name="Line 189">
              <a:extLst>
                <a:ext uri="{FF2B5EF4-FFF2-40B4-BE49-F238E27FC236}">
                  <a16:creationId xmlns:a16="http://schemas.microsoft.com/office/drawing/2014/main" id="{4F6B8C15-CA49-423C-955A-512A7F26F01B}"/>
                </a:ext>
              </a:extLst>
            </p:cNvPr>
            <p:cNvSpPr>
              <a:spLocks noChangeShapeType="1"/>
            </p:cNvSpPr>
            <p:nvPr/>
          </p:nvSpPr>
          <p:spPr bwMode="auto">
            <a:xfrm>
              <a:off x="124" y="1321"/>
              <a:ext cx="322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92" name="Line 190">
              <a:extLst>
                <a:ext uri="{FF2B5EF4-FFF2-40B4-BE49-F238E27FC236}">
                  <a16:creationId xmlns:a16="http://schemas.microsoft.com/office/drawing/2014/main" id="{5EB7FCA9-A515-4274-BC0F-55C26176FCE6}"/>
                </a:ext>
              </a:extLst>
            </p:cNvPr>
            <p:cNvSpPr>
              <a:spLocks noChangeShapeType="1"/>
            </p:cNvSpPr>
            <p:nvPr/>
          </p:nvSpPr>
          <p:spPr bwMode="auto">
            <a:xfrm>
              <a:off x="124" y="3178"/>
              <a:ext cx="322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93" name="Line 191">
              <a:extLst>
                <a:ext uri="{FF2B5EF4-FFF2-40B4-BE49-F238E27FC236}">
                  <a16:creationId xmlns:a16="http://schemas.microsoft.com/office/drawing/2014/main" id="{CDEDC22F-D0A3-4BAC-8EDE-EAE4B28B548D}"/>
                </a:ext>
              </a:extLst>
            </p:cNvPr>
            <p:cNvSpPr>
              <a:spLocks noChangeShapeType="1"/>
            </p:cNvSpPr>
            <p:nvPr/>
          </p:nvSpPr>
          <p:spPr bwMode="auto">
            <a:xfrm>
              <a:off x="124" y="3183"/>
              <a:ext cx="322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94" name="Line 192">
              <a:extLst>
                <a:ext uri="{FF2B5EF4-FFF2-40B4-BE49-F238E27FC236}">
                  <a16:creationId xmlns:a16="http://schemas.microsoft.com/office/drawing/2014/main" id="{E6559FA0-1BA1-4892-9C1F-51BCE38B4B3C}"/>
                </a:ext>
              </a:extLst>
            </p:cNvPr>
            <p:cNvSpPr>
              <a:spLocks noChangeShapeType="1"/>
            </p:cNvSpPr>
            <p:nvPr/>
          </p:nvSpPr>
          <p:spPr bwMode="auto">
            <a:xfrm>
              <a:off x="124" y="3188"/>
              <a:ext cx="322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95" name="Line 193">
              <a:extLst>
                <a:ext uri="{FF2B5EF4-FFF2-40B4-BE49-F238E27FC236}">
                  <a16:creationId xmlns:a16="http://schemas.microsoft.com/office/drawing/2014/main" id="{A4886680-A730-4E24-BCF7-84695EA6D717}"/>
                </a:ext>
              </a:extLst>
            </p:cNvPr>
            <p:cNvSpPr>
              <a:spLocks noChangeShapeType="1"/>
            </p:cNvSpPr>
            <p:nvPr/>
          </p:nvSpPr>
          <p:spPr bwMode="auto">
            <a:xfrm>
              <a:off x="124" y="3193"/>
              <a:ext cx="322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96" name="Rectangle 194">
              <a:extLst>
                <a:ext uri="{FF2B5EF4-FFF2-40B4-BE49-F238E27FC236}">
                  <a16:creationId xmlns:a16="http://schemas.microsoft.com/office/drawing/2014/main" id="{FC3C94A4-DE6B-43D6-ACE7-A308770B6A37}"/>
                </a:ext>
              </a:extLst>
            </p:cNvPr>
            <p:cNvSpPr>
              <a:spLocks noChangeArrowheads="1"/>
            </p:cNvSpPr>
            <p:nvPr/>
          </p:nvSpPr>
          <p:spPr bwMode="auto">
            <a:xfrm>
              <a:off x="3289" y="2987"/>
              <a:ext cx="53"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5497" name="Freeform 195">
              <a:extLst>
                <a:ext uri="{FF2B5EF4-FFF2-40B4-BE49-F238E27FC236}">
                  <a16:creationId xmlns:a16="http://schemas.microsoft.com/office/drawing/2014/main" id="{600D006F-8B1D-48F0-92AD-E9320B9FB5A5}"/>
                </a:ext>
              </a:extLst>
            </p:cNvPr>
            <p:cNvSpPr>
              <a:spLocks/>
            </p:cNvSpPr>
            <p:nvPr/>
          </p:nvSpPr>
          <p:spPr bwMode="auto">
            <a:xfrm>
              <a:off x="3320" y="3133"/>
              <a:ext cx="27" cy="111"/>
            </a:xfrm>
            <a:custGeom>
              <a:avLst/>
              <a:gdLst>
                <a:gd name="T0" fmla="*/ 0 w 27"/>
                <a:gd name="T1" fmla="*/ 0 h 111"/>
                <a:gd name="T2" fmla="*/ 27 w 27"/>
                <a:gd name="T3" fmla="*/ 55 h 111"/>
                <a:gd name="T4" fmla="*/ 0 w 27"/>
                <a:gd name="T5" fmla="*/ 111 h 111"/>
                <a:gd name="T6" fmla="*/ 0 w 27"/>
                <a:gd name="T7" fmla="*/ 0 h 111"/>
                <a:gd name="T8" fmla="*/ 0 60000 65536"/>
                <a:gd name="T9" fmla="*/ 0 60000 65536"/>
                <a:gd name="T10" fmla="*/ 0 60000 65536"/>
                <a:gd name="T11" fmla="*/ 0 60000 65536"/>
                <a:gd name="T12" fmla="*/ 0 w 27"/>
                <a:gd name="T13" fmla="*/ 0 h 111"/>
                <a:gd name="T14" fmla="*/ 27 w 27"/>
                <a:gd name="T15" fmla="*/ 111 h 111"/>
              </a:gdLst>
              <a:ahLst/>
              <a:cxnLst>
                <a:cxn ang="T8">
                  <a:pos x="T0" y="T1"/>
                </a:cxn>
                <a:cxn ang="T9">
                  <a:pos x="T2" y="T3"/>
                </a:cxn>
                <a:cxn ang="T10">
                  <a:pos x="T4" y="T5"/>
                </a:cxn>
                <a:cxn ang="T11">
                  <a:pos x="T6" y="T7"/>
                </a:cxn>
              </a:cxnLst>
              <a:rect l="T12" t="T13" r="T14" b="T15"/>
              <a:pathLst>
                <a:path w="27" h="111">
                  <a:moveTo>
                    <a:pt x="0" y="0"/>
                  </a:moveTo>
                  <a:lnTo>
                    <a:pt x="27" y="55"/>
                  </a:lnTo>
                  <a:lnTo>
                    <a:pt x="0" y="111"/>
                  </a:lnTo>
                  <a:lnTo>
                    <a:pt x="0" y="0"/>
                  </a:lnTo>
                  <a:close/>
                </a:path>
              </a:pathLst>
            </a:custGeom>
            <a:solidFill>
              <a:srgbClr val="000000"/>
            </a:solidFill>
            <a:ln w="3">
              <a:solidFill>
                <a:srgbClr val="000000"/>
              </a:solidFill>
              <a:round/>
              <a:headEnd/>
              <a:tailEnd/>
            </a:ln>
          </p:spPr>
          <p:txBody>
            <a:bodyPr/>
            <a:lstStyle/>
            <a:p>
              <a:endParaRPr lang="en-US"/>
            </a:p>
          </p:txBody>
        </p:sp>
        <p:sp>
          <p:nvSpPr>
            <p:cNvPr id="15498" name="Line 196">
              <a:extLst>
                <a:ext uri="{FF2B5EF4-FFF2-40B4-BE49-F238E27FC236}">
                  <a16:creationId xmlns:a16="http://schemas.microsoft.com/office/drawing/2014/main" id="{FE12AA4F-4028-4FA7-AF05-969995BA55AA}"/>
                </a:ext>
              </a:extLst>
            </p:cNvPr>
            <p:cNvSpPr>
              <a:spLocks noChangeShapeType="1"/>
            </p:cNvSpPr>
            <p:nvPr/>
          </p:nvSpPr>
          <p:spPr bwMode="auto">
            <a:xfrm flipV="1">
              <a:off x="1732" y="1109"/>
              <a:ext cx="1" cy="3114"/>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99" name="Line 197">
              <a:extLst>
                <a:ext uri="{FF2B5EF4-FFF2-40B4-BE49-F238E27FC236}">
                  <a16:creationId xmlns:a16="http://schemas.microsoft.com/office/drawing/2014/main" id="{DDE24FCE-33C5-48E3-AD33-4717218CFAD4}"/>
                </a:ext>
              </a:extLst>
            </p:cNvPr>
            <p:cNvSpPr>
              <a:spLocks noChangeShapeType="1"/>
            </p:cNvSpPr>
            <p:nvPr/>
          </p:nvSpPr>
          <p:spPr bwMode="auto">
            <a:xfrm flipV="1">
              <a:off x="1734" y="1109"/>
              <a:ext cx="1" cy="3114"/>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00" name="Line 198">
              <a:extLst>
                <a:ext uri="{FF2B5EF4-FFF2-40B4-BE49-F238E27FC236}">
                  <a16:creationId xmlns:a16="http://schemas.microsoft.com/office/drawing/2014/main" id="{1AA3FB76-0CBE-46E5-AA69-34EAB6E049DD}"/>
                </a:ext>
              </a:extLst>
            </p:cNvPr>
            <p:cNvSpPr>
              <a:spLocks noChangeShapeType="1"/>
            </p:cNvSpPr>
            <p:nvPr/>
          </p:nvSpPr>
          <p:spPr bwMode="auto">
            <a:xfrm flipV="1">
              <a:off x="1737" y="1109"/>
              <a:ext cx="1" cy="3114"/>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01" name="Line 199">
              <a:extLst>
                <a:ext uri="{FF2B5EF4-FFF2-40B4-BE49-F238E27FC236}">
                  <a16:creationId xmlns:a16="http://schemas.microsoft.com/office/drawing/2014/main" id="{F9199649-DF9B-4725-A04F-9ACE46B4F6BE}"/>
                </a:ext>
              </a:extLst>
            </p:cNvPr>
            <p:cNvSpPr>
              <a:spLocks noChangeShapeType="1"/>
            </p:cNvSpPr>
            <p:nvPr/>
          </p:nvSpPr>
          <p:spPr bwMode="auto">
            <a:xfrm flipV="1">
              <a:off x="1740" y="1109"/>
              <a:ext cx="1" cy="3114"/>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02" name="Rectangle 200">
              <a:extLst>
                <a:ext uri="{FF2B5EF4-FFF2-40B4-BE49-F238E27FC236}">
                  <a16:creationId xmlns:a16="http://schemas.microsoft.com/office/drawing/2014/main" id="{8FDC46D6-BC23-4960-9B5A-268BC9D32794}"/>
                </a:ext>
              </a:extLst>
            </p:cNvPr>
            <p:cNvSpPr>
              <a:spLocks noChangeArrowheads="1"/>
            </p:cNvSpPr>
            <p:nvPr/>
          </p:nvSpPr>
          <p:spPr bwMode="auto">
            <a:xfrm>
              <a:off x="1772" y="1099"/>
              <a:ext cx="53"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5503" name="Freeform 201">
              <a:extLst>
                <a:ext uri="{FF2B5EF4-FFF2-40B4-BE49-F238E27FC236}">
                  <a16:creationId xmlns:a16="http://schemas.microsoft.com/office/drawing/2014/main" id="{C2A5B5CF-DCFE-4A78-93E3-9B0B4C7F66AC}"/>
                </a:ext>
              </a:extLst>
            </p:cNvPr>
            <p:cNvSpPr>
              <a:spLocks/>
            </p:cNvSpPr>
            <p:nvPr/>
          </p:nvSpPr>
          <p:spPr bwMode="auto">
            <a:xfrm>
              <a:off x="1709" y="1114"/>
              <a:ext cx="56" cy="56"/>
            </a:xfrm>
            <a:custGeom>
              <a:avLst/>
              <a:gdLst>
                <a:gd name="T0" fmla="*/ 0 w 56"/>
                <a:gd name="T1" fmla="*/ 56 h 56"/>
                <a:gd name="T2" fmla="*/ 28 w 56"/>
                <a:gd name="T3" fmla="*/ 0 h 56"/>
                <a:gd name="T4" fmla="*/ 56 w 56"/>
                <a:gd name="T5" fmla="*/ 56 h 56"/>
                <a:gd name="T6" fmla="*/ 0 w 56"/>
                <a:gd name="T7" fmla="*/ 56 h 56"/>
                <a:gd name="T8" fmla="*/ 0 60000 65536"/>
                <a:gd name="T9" fmla="*/ 0 60000 65536"/>
                <a:gd name="T10" fmla="*/ 0 60000 65536"/>
                <a:gd name="T11" fmla="*/ 0 60000 65536"/>
                <a:gd name="T12" fmla="*/ 0 w 56"/>
                <a:gd name="T13" fmla="*/ 0 h 56"/>
                <a:gd name="T14" fmla="*/ 56 w 56"/>
                <a:gd name="T15" fmla="*/ 56 h 56"/>
              </a:gdLst>
              <a:ahLst/>
              <a:cxnLst>
                <a:cxn ang="T8">
                  <a:pos x="T0" y="T1"/>
                </a:cxn>
                <a:cxn ang="T9">
                  <a:pos x="T2" y="T3"/>
                </a:cxn>
                <a:cxn ang="T10">
                  <a:pos x="T4" y="T5"/>
                </a:cxn>
                <a:cxn ang="T11">
                  <a:pos x="T6" y="T7"/>
                </a:cxn>
              </a:cxnLst>
              <a:rect l="T12" t="T13" r="T14" b="T15"/>
              <a:pathLst>
                <a:path w="56" h="56">
                  <a:moveTo>
                    <a:pt x="0" y="56"/>
                  </a:moveTo>
                  <a:lnTo>
                    <a:pt x="28" y="0"/>
                  </a:lnTo>
                  <a:lnTo>
                    <a:pt x="56" y="56"/>
                  </a:lnTo>
                  <a:lnTo>
                    <a:pt x="0" y="56"/>
                  </a:lnTo>
                  <a:close/>
                </a:path>
              </a:pathLst>
            </a:custGeom>
            <a:solidFill>
              <a:srgbClr val="000000"/>
            </a:solidFill>
            <a:ln w="3">
              <a:solidFill>
                <a:srgbClr val="000000"/>
              </a:solidFill>
              <a:round/>
              <a:headEnd/>
              <a:tailEnd/>
            </a:ln>
          </p:spPr>
          <p:txBody>
            <a:bodyPr/>
            <a:lstStyle/>
            <a:p>
              <a:endParaRPr lang="en-US"/>
            </a:p>
          </p:txBody>
        </p:sp>
        <p:sp>
          <p:nvSpPr>
            <p:cNvPr id="15504" name="Rectangle 202">
              <a:extLst>
                <a:ext uri="{FF2B5EF4-FFF2-40B4-BE49-F238E27FC236}">
                  <a16:creationId xmlns:a16="http://schemas.microsoft.com/office/drawing/2014/main" id="{6BC7A779-26C1-48AC-93CD-A00516C27376}"/>
                </a:ext>
              </a:extLst>
            </p:cNvPr>
            <p:cNvSpPr>
              <a:spLocks noChangeArrowheads="1"/>
            </p:cNvSpPr>
            <p:nvPr/>
          </p:nvSpPr>
          <p:spPr bwMode="auto">
            <a:xfrm>
              <a:off x="122" y="1109"/>
              <a:ext cx="3230" cy="3119"/>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5505" name="Line 203">
              <a:extLst>
                <a:ext uri="{FF2B5EF4-FFF2-40B4-BE49-F238E27FC236}">
                  <a16:creationId xmlns:a16="http://schemas.microsoft.com/office/drawing/2014/main" id="{0673C941-9B52-45D3-B9FC-BE83AD1F17C1}"/>
                </a:ext>
              </a:extLst>
            </p:cNvPr>
            <p:cNvSpPr>
              <a:spLocks noChangeShapeType="1"/>
            </p:cNvSpPr>
            <p:nvPr/>
          </p:nvSpPr>
          <p:spPr bwMode="auto">
            <a:xfrm>
              <a:off x="354"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06" name="Rectangle 204">
              <a:extLst>
                <a:ext uri="{FF2B5EF4-FFF2-40B4-BE49-F238E27FC236}">
                  <a16:creationId xmlns:a16="http://schemas.microsoft.com/office/drawing/2014/main" id="{5472F197-EFF1-4731-A145-806D186B7C09}"/>
                </a:ext>
              </a:extLst>
            </p:cNvPr>
            <p:cNvSpPr>
              <a:spLocks noChangeArrowheads="1"/>
            </p:cNvSpPr>
            <p:nvPr/>
          </p:nvSpPr>
          <p:spPr bwMode="auto">
            <a:xfrm>
              <a:off x="311" y="3234"/>
              <a:ext cx="119"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5507" name="Line 205">
              <a:extLst>
                <a:ext uri="{FF2B5EF4-FFF2-40B4-BE49-F238E27FC236}">
                  <a16:creationId xmlns:a16="http://schemas.microsoft.com/office/drawing/2014/main" id="{9E6E83DD-8CF1-4FB7-8000-D7A47C0E6779}"/>
                </a:ext>
              </a:extLst>
            </p:cNvPr>
            <p:cNvSpPr>
              <a:spLocks noChangeShapeType="1"/>
            </p:cNvSpPr>
            <p:nvPr/>
          </p:nvSpPr>
          <p:spPr bwMode="auto">
            <a:xfrm>
              <a:off x="817"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08" name="Rectangle 206">
              <a:extLst>
                <a:ext uri="{FF2B5EF4-FFF2-40B4-BE49-F238E27FC236}">
                  <a16:creationId xmlns:a16="http://schemas.microsoft.com/office/drawing/2014/main" id="{49F5CF38-59DF-4657-B587-0766B361ADF8}"/>
                </a:ext>
              </a:extLst>
            </p:cNvPr>
            <p:cNvSpPr>
              <a:spLocks noChangeArrowheads="1"/>
            </p:cNvSpPr>
            <p:nvPr/>
          </p:nvSpPr>
          <p:spPr bwMode="auto">
            <a:xfrm>
              <a:off x="774" y="3234"/>
              <a:ext cx="119"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5509" name="Line 207">
              <a:extLst>
                <a:ext uri="{FF2B5EF4-FFF2-40B4-BE49-F238E27FC236}">
                  <a16:creationId xmlns:a16="http://schemas.microsoft.com/office/drawing/2014/main" id="{91AE2041-9C73-4C29-946D-1DDE1373294C}"/>
                </a:ext>
              </a:extLst>
            </p:cNvPr>
            <p:cNvSpPr>
              <a:spLocks noChangeShapeType="1"/>
            </p:cNvSpPr>
            <p:nvPr/>
          </p:nvSpPr>
          <p:spPr bwMode="auto">
            <a:xfrm>
              <a:off x="1277"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10" name="Rectangle 208">
              <a:extLst>
                <a:ext uri="{FF2B5EF4-FFF2-40B4-BE49-F238E27FC236}">
                  <a16:creationId xmlns:a16="http://schemas.microsoft.com/office/drawing/2014/main" id="{D70F7A5F-5E4E-4B72-8C71-3DED869B7C66}"/>
                </a:ext>
              </a:extLst>
            </p:cNvPr>
            <p:cNvSpPr>
              <a:spLocks noChangeArrowheads="1"/>
            </p:cNvSpPr>
            <p:nvPr/>
          </p:nvSpPr>
          <p:spPr bwMode="auto">
            <a:xfrm>
              <a:off x="1247" y="3234"/>
              <a:ext cx="94"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5511" name="Rectangle 209">
              <a:extLst>
                <a:ext uri="{FF2B5EF4-FFF2-40B4-BE49-F238E27FC236}">
                  <a16:creationId xmlns:a16="http://schemas.microsoft.com/office/drawing/2014/main" id="{15695FAE-A565-4DBD-8F05-932C6E81DFFB}"/>
                </a:ext>
              </a:extLst>
            </p:cNvPr>
            <p:cNvSpPr>
              <a:spLocks noChangeArrowheads="1"/>
            </p:cNvSpPr>
            <p:nvPr/>
          </p:nvSpPr>
          <p:spPr bwMode="auto">
            <a:xfrm>
              <a:off x="1747" y="3234"/>
              <a:ext cx="61"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15512" name="Line 210">
              <a:extLst>
                <a:ext uri="{FF2B5EF4-FFF2-40B4-BE49-F238E27FC236}">
                  <a16:creationId xmlns:a16="http://schemas.microsoft.com/office/drawing/2014/main" id="{8AC7D3B8-ED97-4E4C-AB69-23F78D21B2C4}"/>
                </a:ext>
              </a:extLst>
            </p:cNvPr>
            <p:cNvSpPr>
              <a:spLocks noChangeShapeType="1"/>
            </p:cNvSpPr>
            <p:nvPr/>
          </p:nvSpPr>
          <p:spPr bwMode="auto">
            <a:xfrm>
              <a:off x="2197"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13" name="Rectangle 211">
              <a:extLst>
                <a:ext uri="{FF2B5EF4-FFF2-40B4-BE49-F238E27FC236}">
                  <a16:creationId xmlns:a16="http://schemas.microsoft.com/office/drawing/2014/main" id="{4861EDA1-23BF-4294-A87B-66FDA93B1DD6}"/>
                </a:ext>
              </a:extLst>
            </p:cNvPr>
            <p:cNvSpPr>
              <a:spLocks noChangeArrowheads="1"/>
            </p:cNvSpPr>
            <p:nvPr/>
          </p:nvSpPr>
          <p:spPr bwMode="auto">
            <a:xfrm>
              <a:off x="2200" y="3234"/>
              <a:ext cx="63"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5514" name="Line 212">
              <a:extLst>
                <a:ext uri="{FF2B5EF4-FFF2-40B4-BE49-F238E27FC236}">
                  <a16:creationId xmlns:a16="http://schemas.microsoft.com/office/drawing/2014/main" id="{2B49D487-5949-4A38-9A97-CB86F869BB59}"/>
                </a:ext>
              </a:extLst>
            </p:cNvPr>
            <p:cNvSpPr>
              <a:spLocks noChangeShapeType="1"/>
            </p:cNvSpPr>
            <p:nvPr/>
          </p:nvSpPr>
          <p:spPr bwMode="auto">
            <a:xfrm>
              <a:off x="2657"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15" name="Rectangle 213">
              <a:extLst>
                <a:ext uri="{FF2B5EF4-FFF2-40B4-BE49-F238E27FC236}">
                  <a16:creationId xmlns:a16="http://schemas.microsoft.com/office/drawing/2014/main" id="{9F7FD3EC-92EB-4530-8AA6-C47FEC02AD30}"/>
                </a:ext>
              </a:extLst>
            </p:cNvPr>
            <p:cNvSpPr>
              <a:spLocks noChangeArrowheads="1"/>
            </p:cNvSpPr>
            <p:nvPr/>
          </p:nvSpPr>
          <p:spPr bwMode="auto">
            <a:xfrm>
              <a:off x="2629" y="3234"/>
              <a:ext cx="91"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5516" name="Line 214">
              <a:extLst>
                <a:ext uri="{FF2B5EF4-FFF2-40B4-BE49-F238E27FC236}">
                  <a16:creationId xmlns:a16="http://schemas.microsoft.com/office/drawing/2014/main" id="{E368795F-E9D3-46BB-BEEB-11889F7B3EFF}"/>
                </a:ext>
              </a:extLst>
            </p:cNvPr>
            <p:cNvSpPr>
              <a:spLocks noChangeShapeType="1"/>
            </p:cNvSpPr>
            <p:nvPr/>
          </p:nvSpPr>
          <p:spPr bwMode="auto">
            <a:xfrm>
              <a:off x="3120" y="3148"/>
              <a:ext cx="1" cy="8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17" name="Rectangle 215">
              <a:extLst>
                <a:ext uri="{FF2B5EF4-FFF2-40B4-BE49-F238E27FC236}">
                  <a16:creationId xmlns:a16="http://schemas.microsoft.com/office/drawing/2014/main" id="{700E184B-B1DF-4CD5-940D-40994CF5CD1C}"/>
                </a:ext>
              </a:extLst>
            </p:cNvPr>
            <p:cNvSpPr>
              <a:spLocks noChangeArrowheads="1"/>
            </p:cNvSpPr>
            <p:nvPr/>
          </p:nvSpPr>
          <p:spPr bwMode="auto">
            <a:xfrm>
              <a:off x="3092" y="3234"/>
              <a:ext cx="91"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5518" name="Rectangle 216">
              <a:extLst>
                <a:ext uri="{FF2B5EF4-FFF2-40B4-BE49-F238E27FC236}">
                  <a16:creationId xmlns:a16="http://schemas.microsoft.com/office/drawing/2014/main" id="{24FF85D7-64EE-4D40-BC8A-A9B2D09BB21F}"/>
                </a:ext>
              </a:extLst>
            </p:cNvPr>
            <p:cNvSpPr>
              <a:spLocks noChangeArrowheads="1"/>
            </p:cNvSpPr>
            <p:nvPr/>
          </p:nvSpPr>
          <p:spPr bwMode="auto">
            <a:xfrm>
              <a:off x="1643" y="3950"/>
              <a:ext cx="99"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5519" name="Line 217">
              <a:extLst>
                <a:ext uri="{FF2B5EF4-FFF2-40B4-BE49-F238E27FC236}">
                  <a16:creationId xmlns:a16="http://schemas.microsoft.com/office/drawing/2014/main" id="{F73644E1-3BA9-45F5-AD95-8DF3CE3012F9}"/>
                </a:ext>
              </a:extLst>
            </p:cNvPr>
            <p:cNvSpPr>
              <a:spLocks noChangeShapeType="1"/>
            </p:cNvSpPr>
            <p:nvPr/>
          </p:nvSpPr>
          <p:spPr bwMode="auto">
            <a:xfrm>
              <a:off x="1717" y="4016"/>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20" name="Rectangle 218">
              <a:extLst>
                <a:ext uri="{FF2B5EF4-FFF2-40B4-BE49-F238E27FC236}">
                  <a16:creationId xmlns:a16="http://schemas.microsoft.com/office/drawing/2014/main" id="{926BBEAA-5100-47CE-8E0A-CF64C94EB9EE}"/>
                </a:ext>
              </a:extLst>
            </p:cNvPr>
            <p:cNvSpPr>
              <a:spLocks noChangeArrowheads="1"/>
            </p:cNvSpPr>
            <p:nvPr/>
          </p:nvSpPr>
          <p:spPr bwMode="auto">
            <a:xfrm>
              <a:off x="1643" y="3743"/>
              <a:ext cx="99"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15521" name="Line 219">
              <a:extLst>
                <a:ext uri="{FF2B5EF4-FFF2-40B4-BE49-F238E27FC236}">
                  <a16:creationId xmlns:a16="http://schemas.microsoft.com/office/drawing/2014/main" id="{B059D716-036F-481B-B4CC-C8F388D0EA52}"/>
                </a:ext>
              </a:extLst>
            </p:cNvPr>
            <p:cNvSpPr>
              <a:spLocks noChangeShapeType="1"/>
            </p:cNvSpPr>
            <p:nvPr/>
          </p:nvSpPr>
          <p:spPr bwMode="auto">
            <a:xfrm>
              <a:off x="1717" y="3809"/>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22" name="Rectangle 220">
              <a:extLst>
                <a:ext uri="{FF2B5EF4-FFF2-40B4-BE49-F238E27FC236}">
                  <a16:creationId xmlns:a16="http://schemas.microsoft.com/office/drawing/2014/main" id="{E25AAF9A-6673-4BFE-9CF4-E548246130F2}"/>
                </a:ext>
              </a:extLst>
            </p:cNvPr>
            <p:cNvSpPr>
              <a:spLocks noChangeArrowheads="1"/>
            </p:cNvSpPr>
            <p:nvPr/>
          </p:nvSpPr>
          <p:spPr bwMode="auto">
            <a:xfrm>
              <a:off x="1643" y="3537"/>
              <a:ext cx="99"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5523" name="Line 221">
              <a:extLst>
                <a:ext uri="{FF2B5EF4-FFF2-40B4-BE49-F238E27FC236}">
                  <a16:creationId xmlns:a16="http://schemas.microsoft.com/office/drawing/2014/main" id="{8A72EFDB-CF0A-488C-AB21-85A16953B74F}"/>
                </a:ext>
              </a:extLst>
            </p:cNvPr>
            <p:cNvSpPr>
              <a:spLocks noChangeShapeType="1"/>
            </p:cNvSpPr>
            <p:nvPr/>
          </p:nvSpPr>
          <p:spPr bwMode="auto">
            <a:xfrm>
              <a:off x="1717" y="3602"/>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24" name="Rectangle 222">
              <a:extLst>
                <a:ext uri="{FF2B5EF4-FFF2-40B4-BE49-F238E27FC236}">
                  <a16:creationId xmlns:a16="http://schemas.microsoft.com/office/drawing/2014/main" id="{237A7E0A-E4D1-492A-932F-E6DEFCE1CA8F}"/>
                </a:ext>
              </a:extLst>
            </p:cNvPr>
            <p:cNvSpPr>
              <a:spLocks noChangeArrowheads="1"/>
            </p:cNvSpPr>
            <p:nvPr/>
          </p:nvSpPr>
          <p:spPr bwMode="auto">
            <a:xfrm>
              <a:off x="1643" y="3330"/>
              <a:ext cx="99"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5525" name="Line 223">
              <a:extLst>
                <a:ext uri="{FF2B5EF4-FFF2-40B4-BE49-F238E27FC236}">
                  <a16:creationId xmlns:a16="http://schemas.microsoft.com/office/drawing/2014/main" id="{EEC46D98-3ED9-4C10-987C-4370F4937383}"/>
                </a:ext>
              </a:extLst>
            </p:cNvPr>
            <p:cNvSpPr>
              <a:spLocks noChangeShapeType="1"/>
            </p:cNvSpPr>
            <p:nvPr/>
          </p:nvSpPr>
          <p:spPr bwMode="auto">
            <a:xfrm>
              <a:off x="1717" y="3395"/>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26" name="Rectangle 224">
              <a:extLst>
                <a:ext uri="{FF2B5EF4-FFF2-40B4-BE49-F238E27FC236}">
                  <a16:creationId xmlns:a16="http://schemas.microsoft.com/office/drawing/2014/main" id="{4D353A03-E890-4BF2-ABB0-60C6B2F64E78}"/>
                </a:ext>
              </a:extLst>
            </p:cNvPr>
            <p:cNvSpPr>
              <a:spLocks noChangeArrowheads="1"/>
            </p:cNvSpPr>
            <p:nvPr/>
          </p:nvSpPr>
          <p:spPr bwMode="auto">
            <a:xfrm>
              <a:off x="1679" y="2916"/>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5527" name="Line 225">
              <a:extLst>
                <a:ext uri="{FF2B5EF4-FFF2-40B4-BE49-F238E27FC236}">
                  <a16:creationId xmlns:a16="http://schemas.microsoft.com/office/drawing/2014/main" id="{FC0C2AD6-D8AA-440B-86AE-B09B1D60C62B}"/>
                </a:ext>
              </a:extLst>
            </p:cNvPr>
            <p:cNvSpPr>
              <a:spLocks noChangeShapeType="1"/>
            </p:cNvSpPr>
            <p:nvPr/>
          </p:nvSpPr>
          <p:spPr bwMode="auto">
            <a:xfrm>
              <a:off x="1717" y="2981"/>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28" name="Rectangle 226">
              <a:extLst>
                <a:ext uri="{FF2B5EF4-FFF2-40B4-BE49-F238E27FC236}">
                  <a16:creationId xmlns:a16="http://schemas.microsoft.com/office/drawing/2014/main" id="{6807ACE2-EB55-4E20-A2B6-9494BEC0CB9C}"/>
                </a:ext>
              </a:extLst>
            </p:cNvPr>
            <p:cNvSpPr>
              <a:spLocks noChangeArrowheads="1"/>
            </p:cNvSpPr>
            <p:nvPr/>
          </p:nvSpPr>
          <p:spPr bwMode="auto">
            <a:xfrm>
              <a:off x="1679" y="2709"/>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5529" name="Line 227">
              <a:extLst>
                <a:ext uri="{FF2B5EF4-FFF2-40B4-BE49-F238E27FC236}">
                  <a16:creationId xmlns:a16="http://schemas.microsoft.com/office/drawing/2014/main" id="{60AECE98-8F58-438B-810B-AAFC42D8F5DB}"/>
                </a:ext>
              </a:extLst>
            </p:cNvPr>
            <p:cNvSpPr>
              <a:spLocks noChangeShapeType="1"/>
            </p:cNvSpPr>
            <p:nvPr/>
          </p:nvSpPr>
          <p:spPr bwMode="auto">
            <a:xfrm>
              <a:off x="1717" y="2774"/>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30" name="Rectangle 228">
              <a:extLst>
                <a:ext uri="{FF2B5EF4-FFF2-40B4-BE49-F238E27FC236}">
                  <a16:creationId xmlns:a16="http://schemas.microsoft.com/office/drawing/2014/main" id="{D6C95EA6-ABF3-4808-B2A6-457D4A6AC4E7}"/>
                </a:ext>
              </a:extLst>
            </p:cNvPr>
            <p:cNvSpPr>
              <a:spLocks noChangeArrowheads="1"/>
            </p:cNvSpPr>
            <p:nvPr/>
          </p:nvSpPr>
          <p:spPr bwMode="auto">
            <a:xfrm>
              <a:off x="1679" y="2497"/>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15531" name="Line 229">
              <a:extLst>
                <a:ext uri="{FF2B5EF4-FFF2-40B4-BE49-F238E27FC236}">
                  <a16:creationId xmlns:a16="http://schemas.microsoft.com/office/drawing/2014/main" id="{C03F132B-E65A-4894-BA17-D508F10976F0}"/>
                </a:ext>
              </a:extLst>
            </p:cNvPr>
            <p:cNvSpPr>
              <a:spLocks noChangeShapeType="1"/>
            </p:cNvSpPr>
            <p:nvPr/>
          </p:nvSpPr>
          <p:spPr bwMode="auto">
            <a:xfrm>
              <a:off x="1717" y="2563"/>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32" name="Rectangle 230">
              <a:extLst>
                <a:ext uri="{FF2B5EF4-FFF2-40B4-BE49-F238E27FC236}">
                  <a16:creationId xmlns:a16="http://schemas.microsoft.com/office/drawing/2014/main" id="{BDB37DAE-BBDA-4495-8C9F-800EB49C4A20}"/>
                </a:ext>
              </a:extLst>
            </p:cNvPr>
            <p:cNvSpPr>
              <a:spLocks noChangeArrowheads="1"/>
            </p:cNvSpPr>
            <p:nvPr/>
          </p:nvSpPr>
          <p:spPr bwMode="auto">
            <a:xfrm>
              <a:off x="1679" y="2290"/>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5533" name="Line 231">
              <a:extLst>
                <a:ext uri="{FF2B5EF4-FFF2-40B4-BE49-F238E27FC236}">
                  <a16:creationId xmlns:a16="http://schemas.microsoft.com/office/drawing/2014/main" id="{2B30BA95-68D7-4BEF-8FF7-9E6B39E6DF87}"/>
                </a:ext>
              </a:extLst>
            </p:cNvPr>
            <p:cNvSpPr>
              <a:spLocks noChangeShapeType="1"/>
            </p:cNvSpPr>
            <p:nvPr/>
          </p:nvSpPr>
          <p:spPr bwMode="auto">
            <a:xfrm>
              <a:off x="1717" y="2356"/>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34" name="Rectangle 232">
              <a:extLst>
                <a:ext uri="{FF2B5EF4-FFF2-40B4-BE49-F238E27FC236}">
                  <a16:creationId xmlns:a16="http://schemas.microsoft.com/office/drawing/2014/main" id="{0EA83832-856B-44E1-80F3-95A3CD04AAC5}"/>
                </a:ext>
              </a:extLst>
            </p:cNvPr>
            <p:cNvSpPr>
              <a:spLocks noChangeArrowheads="1"/>
            </p:cNvSpPr>
            <p:nvPr/>
          </p:nvSpPr>
          <p:spPr bwMode="auto">
            <a:xfrm>
              <a:off x="1679" y="2083"/>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15535" name="Line 233">
              <a:extLst>
                <a:ext uri="{FF2B5EF4-FFF2-40B4-BE49-F238E27FC236}">
                  <a16:creationId xmlns:a16="http://schemas.microsoft.com/office/drawing/2014/main" id="{615AE67D-FF4D-4476-98B1-4317337B2E49}"/>
                </a:ext>
              </a:extLst>
            </p:cNvPr>
            <p:cNvSpPr>
              <a:spLocks noChangeShapeType="1"/>
            </p:cNvSpPr>
            <p:nvPr/>
          </p:nvSpPr>
          <p:spPr bwMode="auto">
            <a:xfrm>
              <a:off x="1717" y="2149"/>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36" name="Rectangle 234">
              <a:extLst>
                <a:ext uri="{FF2B5EF4-FFF2-40B4-BE49-F238E27FC236}">
                  <a16:creationId xmlns:a16="http://schemas.microsoft.com/office/drawing/2014/main" id="{7B501F8D-DD62-4043-AA1F-290298C9BC54}"/>
                </a:ext>
              </a:extLst>
            </p:cNvPr>
            <p:cNvSpPr>
              <a:spLocks noChangeArrowheads="1"/>
            </p:cNvSpPr>
            <p:nvPr/>
          </p:nvSpPr>
          <p:spPr bwMode="auto">
            <a:xfrm>
              <a:off x="1679" y="1876"/>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15537" name="Line 235">
              <a:extLst>
                <a:ext uri="{FF2B5EF4-FFF2-40B4-BE49-F238E27FC236}">
                  <a16:creationId xmlns:a16="http://schemas.microsoft.com/office/drawing/2014/main" id="{FEED2FE7-02FB-495A-AB5B-5EF73CE4AB9B}"/>
                </a:ext>
              </a:extLst>
            </p:cNvPr>
            <p:cNvSpPr>
              <a:spLocks noChangeShapeType="1"/>
            </p:cNvSpPr>
            <p:nvPr/>
          </p:nvSpPr>
          <p:spPr bwMode="auto">
            <a:xfrm>
              <a:off x="1717" y="1942"/>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38" name="Rectangle 236">
              <a:extLst>
                <a:ext uri="{FF2B5EF4-FFF2-40B4-BE49-F238E27FC236}">
                  <a16:creationId xmlns:a16="http://schemas.microsoft.com/office/drawing/2014/main" id="{ABA45792-ED1C-4455-88E6-9C305A50E4D0}"/>
                </a:ext>
              </a:extLst>
            </p:cNvPr>
            <p:cNvSpPr>
              <a:spLocks noChangeArrowheads="1"/>
            </p:cNvSpPr>
            <p:nvPr/>
          </p:nvSpPr>
          <p:spPr bwMode="auto">
            <a:xfrm>
              <a:off x="1679" y="1669"/>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15539" name="Line 237">
              <a:extLst>
                <a:ext uri="{FF2B5EF4-FFF2-40B4-BE49-F238E27FC236}">
                  <a16:creationId xmlns:a16="http://schemas.microsoft.com/office/drawing/2014/main" id="{BCC09D14-A0E0-40E9-9EDC-F59C8E0408A4}"/>
                </a:ext>
              </a:extLst>
            </p:cNvPr>
            <p:cNvSpPr>
              <a:spLocks noChangeShapeType="1"/>
            </p:cNvSpPr>
            <p:nvPr/>
          </p:nvSpPr>
          <p:spPr bwMode="auto">
            <a:xfrm>
              <a:off x="1717" y="1735"/>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40" name="Rectangle 238">
              <a:extLst>
                <a:ext uri="{FF2B5EF4-FFF2-40B4-BE49-F238E27FC236}">
                  <a16:creationId xmlns:a16="http://schemas.microsoft.com/office/drawing/2014/main" id="{D1A373E0-009C-4BA3-A348-9AA1D40722FA}"/>
                </a:ext>
              </a:extLst>
            </p:cNvPr>
            <p:cNvSpPr>
              <a:spLocks noChangeArrowheads="1"/>
            </p:cNvSpPr>
            <p:nvPr/>
          </p:nvSpPr>
          <p:spPr bwMode="auto">
            <a:xfrm>
              <a:off x="1679" y="1462"/>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15541" name="Line 239">
              <a:extLst>
                <a:ext uri="{FF2B5EF4-FFF2-40B4-BE49-F238E27FC236}">
                  <a16:creationId xmlns:a16="http://schemas.microsoft.com/office/drawing/2014/main" id="{01B98F84-7597-4098-B03F-A053EBE1323E}"/>
                </a:ext>
              </a:extLst>
            </p:cNvPr>
            <p:cNvSpPr>
              <a:spLocks noChangeShapeType="1"/>
            </p:cNvSpPr>
            <p:nvPr/>
          </p:nvSpPr>
          <p:spPr bwMode="auto">
            <a:xfrm>
              <a:off x="1717" y="1528"/>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42" name="Rectangle 240">
              <a:extLst>
                <a:ext uri="{FF2B5EF4-FFF2-40B4-BE49-F238E27FC236}">
                  <a16:creationId xmlns:a16="http://schemas.microsoft.com/office/drawing/2014/main" id="{F68B8C94-D616-4860-85F5-CC1BD2750163}"/>
                </a:ext>
              </a:extLst>
            </p:cNvPr>
            <p:cNvSpPr>
              <a:spLocks noChangeArrowheads="1"/>
            </p:cNvSpPr>
            <p:nvPr/>
          </p:nvSpPr>
          <p:spPr bwMode="auto">
            <a:xfrm>
              <a:off x="1679" y="1255"/>
              <a:ext cx="6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6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15543" name="Line 241">
              <a:extLst>
                <a:ext uri="{FF2B5EF4-FFF2-40B4-BE49-F238E27FC236}">
                  <a16:creationId xmlns:a16="http://schemas.microsoft.com/office/drawing/2014/main" id="{34670835-2912-4B9D-9D12-4F88C0300AEC}"/>
                </a:ext>
              </a:extLst>
            </p:cNvPr>
            <p:cNvSpPr>
              <a:spLocks noChangeShapeType="1"/>
            </p:cNvSpPr>
            <p:nvPr/>
          </p:nvSpPr>
          <p:spPr bwMode="auto">
            <a:xfrm>
              <a:off x="1717" y="1321"/>
              <a:ext cx="4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44" name="Line 248">
              <a:extLst>
                <a:ext uri="{FF2B5EF4-FFF2-40B4-BE49-F238E27FC236}">
                  <a16:creationId xmlns:a16="http://schemas.microsoft.com/office/drawing/2014/main" id="{2D02823E-D528-4057-9C16-7413A793DCFB}"/>
                </a:ext>
              </a:extLst>
            </p:cNvPr>
            <p:cNvSpPr>
              <a:spLocks noChangeShapeType="1"/>
            </p:cNvSpPr>
            <p:nvPr/>
          </p:nvSpPr>
          <p:spPr bwMode="auto">
            <a:xfrm flipH="1">
              <a:off x="1542" y="4188"/>
              <a:ext cx="3" cy="5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45" name="Line 252">
              <a:extLst>
                <a:ext uri="{FF2B5EF4-FFF2-40B4-BE49-F238E27FC236}">
                  <a16:creationId xmlns:a16="http://schemas.microsoft.com/office/drawing/2014/main" id="{BA68912B-E32A-4204-BEDB-9A47D5FF9BB8}"/>
                </a:ext>
              </a:extLst>
            </p:cNvPr>
            <p:cNvSpPr>
              <a:spLocks noChangeShapeType="1"/>
            </p:cNvSpPr>
            <p:nvPr/>
          </p:nvSpPr>
          <p:spPr bwMode="auto">
            <a:xfrm>
              <a:off x="2465" y="4193"/>
              <a:ext cx="1" cy="5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546" name="Freeform 257">
              <a:extLst>
                <a:ext uri="{FF2B5EF4-FFF2-40B4-BE49-F238E27FC236}">
                  <a16:creationId xmlns:a16="http://schemas.microsoft.com/office/drawing/2014/main" id="{D6CFDD2B-E20F-4104-8D9E-9CD3B1D7963C}"/>
                </a:ext>
              </a:extLst>
            </p:cNvPr>
            <p:cNvSpPr>
              <a:spLocks/>
            </p:cNvSpPr>
            <p:nvPr/>
          </p:nvSpPr>
          <p:spPr bwMode="auto">
            <a:xfrm>
              <a:off x="384" y="4172"/>
              <a:ext cx="3" cy="61"/>
            </a:xfrm>
            <a:custGeom>
              <a:avLst/>
              <a:gdLst>
                <a:gd name="T0" fmla="*/ 177147 w 1"/>
                <a:gd name="T1" fmla="*/ 0 h 12"/>
                <a:gd name="T2" fmla="*/ 0 w 1"/>
                <a:gd name="T3" fmla="*/ 230927532 h 12"/>
                <a:gd name="T4" fmla="*/ 0 w 1"/>
                <a:gd name="T5" fmla="*/ 530112783 h 12"/>
                <a:gd name="T6" fmla="*/ 0 w 1"/>
                <a:gd name="T7" fmla="*/ 702639170 h 12"/>
                <a:gd name="T8" fmla="*/ 0 60000 65536"/>
                <a:gd name="T9" fmla="*/ 0 60000 65536"/>
                <a:gd name="T10" fmla="*/ 0 60000 65536"/>
                <a:gd name="T11" fmla="*/ 0 60000 65536"/>
                <a:gd name="T12" fmla="*/ 0 w 1"/>
                <a:gd name="T13" fmla="*/ 0 h 12"/>
                <a:gd name="T14" fmla="*/ 1 w 1"/>
                <a:gd name="T15" fmla="*/ 12 h 12"/>
              </a:gdLst>
              <a:ahLst/>
              <a:cxnLst>
                <a:cxn ang="T8">
                  <a:pos x="T0" y="T1"/>
                </a:cxn>
                <a:cxn ang="T9">
                  <a:pos x="T2" y="T3"/>
                </a:cxn>
                <a:cxn ang="T10">
                  <a:pos x="T4" y="T5"/>
                </a:cxn>
                <a:cxn ang="T11">
                  <a:pos x="T6" y="T7"/>
                </a:cxn>
              </a:cxnLst>
              <a:rect l="T12" t="T13" r="T14" b="T15"/>
              <a:pathLst>
                <a:path w="1" h="12">
                  <a:moveTo>
                    <a:pt x="1" y="0"/>
                  </a:moveTo>
                  <a:lnTo>
                    <a:pt x="0" y="4"/>
                  </a:lnTo>
                  <a:lnTo>
                    <a:pt x="0" y="9"/>
                  </a:lnTo>
                  <a:lnTo>
                    <a:pt x="0" y="12"/>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47" name="Freeform 261">
              <a:extLst>
                <a:ext uri="{FF2B5EF4-FFF2-40B4-BE49-F238E27FC236}">
                  <a16:creationId xmlns:a16="http://schemas.microsoft.com/office/drawing/2014/main" id="{394CABF1-F587-455F-B940-4422E7CE5D37}"/>
                </a:ext>
              </a:extLst>
            </p:cNvPr>
            <p:cNvSpPr>
              <a:spLocks/>
            </p:cNvSpPr>
            <p:nvPr/>
          </p:nvSpPr>
          <p:spPr bwMode="auto">
            <a:xfrm>
              <a:off x="1305" y="4172"/>
              <a:ext cx="2" cy="61"/>
            </a:xfrm>
            <a:custGeom>
              <a:avLst/>
              <a:gdLst>
                <a:gd name="T0" fmla="*/ 2048 w 1"/>
                <a:gd name="T1" fmla="*/ 0 h 12"/>
                <a:gd name="T2" fmla="*/ 2048 w 1"/>
                <a:gd name="T3" fmla="*/ 230927532 h 12"/>
                <a:gd name="T4" fmla="*/ 2048 w 1"/>
                <a:gd name="T5" fmla="*/ 471260075 h 12"/>
                <a:gd name="T6" fmla="*/ 0 w 1"/>
                <a:gd name="T7" fmla="*/ 702639170 h 12"/>
                <a:gd name="T8" fmla="*/ 0 60000 65536"/>
                <a:gd name="T9" fmla="*/ 0 60000 65536"/>
                <a:gd name="T10" fmla="*/ 0 60000 65536"/>
                <a:gd name="T11" fmla="*/ 0 60000 65536"/>
                <a:gd name="T12" fmla="*/ 0 w 1"/>
                <a:gd name="T13" fmla="*/ 0 h 12"/>
                <a:gd name="T14" fmla="*/ 1 w 1"/>
                <a:gd name="T15" fmla="*/ 12 h 12"/>
              </a:gdLst>
              <a:ahLst/>
              <a:cxnLst>
                <a:cxn ang="T8">
                  <a:pos x="T0" y="T1"/>
                </a:cxn>
                <a:cxn ang="T9">
                  <a:pos x="T2" y="T3"/>
                </a:cxn>
                <a:cxn ang="T10">
                  <a:pos x="T4" y="T5"/>
                </a:cxn>
                <a:cxn ang="T11">
                  <a:pos x="T6" y="T7"/>
                </a:cxn>
              </a:cxnLst>
              <a:rect l="T12" t="T13" r="T14" b="T15"/>
              <a:pathLst>
                <a:path w="1" h="12">
                  <a:moveTo>
                    <a:pt x="1" y="0"/>
                  </a:moveTo>
                  <a:lnTo>
                    <a:pt x="1" y="4"/>
                  </a:lnTo>
                  <a:lnTo>
                    <a:pt x="1" y="8"/>
                  </a:lnTo>
                  <a:lnTo>
                    <a:pt x="0" y="12"/>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48" name="Freeform 265">
              <a:extLst>
                <a:ext uri="{FF2B5EF4-FFF2-40B4-BE49-F238E27FC236}">
                  <a16:creationId xmlns:a16="http://schemas.microsoft.com/office/drawing/2014/main" id="{ABA21823-353B-4BB2-9590-68D3990AD3E2}"/>
                </a:ext>
              </a:extLst>
            </p:cNvPr>
            <p:cNvSpPr>
              <a:spLocks/>
            </p:cNvSpPr>
            <p:nvPr/>
          </p:nvSpPr>
          <p:spPr bwMode="auto">
            <a:xfrm>
              <a:off x="2227" y="4172"/>
              <a:ext cx="1" cy="61"/>
            </a:xfrm>
            <a:custGeom>
              <a:avLst/>
              <a:gdLst>
                <a:gd name="T0" fmla="*/ 0 w 1"/>
                <a:gd name="T1" fmla="*/ 0 h 12"/>
                <a:gd name="T2" fmla="*/ 0 w 1"/>
                <a:gd name="T3" fmla="*/ 230927532 h 12"/>
                <a:gd name="T4" fmla="*/ 0 w 1"/>
                <a:gd name="T5" fmla="*/ 471260075 h 12"/>
                <a:gd name="T6" fmla="*/ 0 w 1"/>
                <a:gd name="T7" fmla="*/ 702639170 h 12"/>
                <a:gd name="T8" fmla="*/ 0 60000 65536"/>
                <a:gd name="T9" fmla="*/ 0 60000 65536"/>
                <a:gd name="T10" fmla="*/ 0 60000 65536"/>
                <a:gd name="T11" fmla="*/ 0 60000 65536"/>
                <a:gd name="T12" fmla="*/ 0 w 1"/>
                <a:gd name="T13" fmla="*/ 0 h 12"/>
                <a:gd name="T14" fmla="*/ 1 w 1"/>
                <a:gd name="T15" fmla="*/ 12 h 12"/>
              </a:gdLst>
              <a:ahLst/>
              <a:cxnLst>
                <a:cxn ang="T8">
                  <a:pos x="T0" y="T1"/>
                </a:cxn>
                <a:cxn ang="T9">
                  <a:pos x="T2" y="T3"/>
                </a:cxn>
                <a:cxn ang="T10">
                  <a:pos x="T4" y="T5"/>
                </a:cxn>
                <a:cxn ang="T11">
                  <a:pos x="T6" y="T7"/>
                </a:cxn>
              </a:cxnLst>
              <a:rect l="T12" t="T13" r="T14" b="T15"/>
              <a:pathLst>
                <a:path w="1" h="12">
                  <a:moveTo>
                    <a:pt x="0" y="0"/>
                  </a:moveTo>
                  <a:lnTo>
                    <a:pt x="0" y="4"/>
                  </a:lnTo>
                  <a:lnTo>
                    <a:pt x="0" y="8"/>
                  </a:lnTo>
                  <a:lnTo>
                    <a:pt x="0" y="12"/>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49" name="Freeform 269">
              <a:extLst>
                <a:ext uri="{FF2B5EF4-FFF2-40B4-BE49-F238E27FC236}">
                  <a16:creationId xmlns:a16="http://schemas.microsoft.com/office/drawing/2014/main" id="{9A4A8BDF-39F1-44E6-96B8-79D54B9E8051}"/>
                </a:ext>
              </a:extLst>
            </p:cNvPr>
            <p:cNvSpPr>
              <a:spLocks/>
            </p:cNvSpPr>
            <p:nvPr/>
          </p:nvSpPr>
          <p:spPr bwMode="auto">
            <a:xfrm>
              <a:off x="3148" y="4172"/>
              <a:ext cx="2" cy="56"/>
            </a:xfrm>
            <a:custGeom>
              <a:avLst/>
              <a:gdLst>
                <a:gd name="T0" fmla="*/ 2048 w 1"/>
                <a:gd name="T1" fmla="*/ 0 h 11"/>
                <a:gd name="T2" fmla="*/ 2048 w 1"/>
                <a:gd name="T3" fmla="*/ 234151125 h 11"/>
                <a:gd name="T4" fmla="*/ 0 w 1"/>
                <a:gd name="T5" fmla="*/ 480086091 h 11"/>
                <a:gd name="T6" fmla="*/ 0 w 1"/>
                <a:gd name="T7" fmla="*/ 654698082 h 11"/>
                <a:gd name="T8" fmla="*/ 0 60000 65536"/>
                <a:gd name="T9" fmla="*/ 0 60000 65536"/>
                <a:gd name="T10" fmla="*/ 0 60000 65536"/>
                <a:gd name="T11" fmla="*/ 0 60000 65536"/>
                <a:gd name="T12" fmla="*/ 0 w 1"/>
                <a:gd name="T13" fmla="*/ 0 h 11"/>
                <a:gd name="T14" fmla="*/ 1 w 1"/>
                <a:gd name="T15" fmla="*/ 11 h 11"/>
              </a:gdLst>
              <a:ahLst/>
              <a:cxnLst>
                <a:cxn ang="T8">
                  <a:pos x="T0" y="T1"/>
                </a:cxn>
                <a:cxn ang="T9">
                  <a:pos x="T2" y="T3"/>
                </a:cxn>
                <a:cxn ang="T10">
                  <a:pos x="T4" y="T5"/>
                </a:cxn>
                <a:cxn ang="T11">
                  <a:pos x="T6" y="T7"/>
                </a:cxn>
              </a:cxnLst>
              <a:rect l="T12" t="T13" r="T14" b="T15"/>
              <a:pathLst>
                <a:path w="1" h="11">
                  <a:moveTo>
                    <a:pt x="1" y="0"/>
                  </a:moveTo>
                  <a:lnTo>
                    <a:pt x="1" y="4"/>
                  </a:lnTo>
                  <a:lnTo>
                    <a:pt x="0" y="8"/>
                  </a:lnTo>
                  <a:lnTo>
                    <a:pt x="0" y="11"/>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50" name="Freeform 278">
              <a:extLst>
                <a:ext uri="{FF2B5EF4-FFF2-40B4-BE49-F238E27FC236}">
                  <a16:creationId xmlns:a16="http://schemas.microsoft.com/office/drawing/2014/main" id="{41D2E02A-DD0F-4699-8221-AAB7CD4D8F99}"/>
                </a:ext>
              </a:extLst>
            </p:cNvPr>
            <p:cNvSpPr>
              <a:spLocks/>
            </p:cNvSpPr>
            <p:nvPr/>
          </p:nvSpPr>
          <p:spPr bwMode="auto">
            <a:xfrm>
              <a:off x="1757" y="1084"/>
              <a:ext cx="3" cy="121"/>
            </a:xfrm>
            <a:custGeom>
              <a:avLst/>
              <a:gdLst>
                <a:gd name="T0" fmla="*/ 177147 w 1"/>
                <a:gd name="T1" fmla="*/ 1283615997 h 24"/>
                <a:gd name="T2" fmla="*/ 177147 w 1"/>
                <a:gd name="T3" fmla="*/ 913347824 h 24"/>
                <a:gd name="T4" fmla="*/ 0 w 1"/>
                <a:gd name="T5" fmla="*/ 424920636 h 24"/>
                <a:gd name="T6" fmla="*/ 0 w 1"/>
                <a:gd name="T7" fmla="*/ 0 h 24"/>
                <a:gd name="T8" fmla="*/ 0 60000 65536"/>
                <a:gd name="T9" fmla="*/ 0 60000 65536"/>
                <a:gd name="T10" fmla="*/ 0 60000 65536"/>
                <a:gd name="T11" fmla="*/ 0 60000 65536"/>
                <a:gd name="T12" fmla="*/ 0 w 1"/>
                <a:gd name="T13" fmla="*/ 0 h 24"/>
                <a:gd name="T14" fmla="*/ 1 w 1"/>
                <a:gd name="T15" fmla="*/ 24 h 24"/>
              </a:gdLst>
              <a:ahLst/>
              <a:cxnLst>
                <a:cxn ang="T8">
                  <a:pos x="T0" y="T1"/>
                </a:cxn>
                <a:cxn ang="T9">
                  <a:pos x="T2" y="T3"/>
                </a:cxn>
                <a:cxn ang="T10">
                  <a:pos x="T4" y="T5"/>
                </a:cxn>
                <a:cxn ang="T11">
                  <a:pos x="T6" y="T7"/>
                </a:cxn>
              </a:cxnLst>
              <a:rect l="T12" t="T13" r="T14" b="T15"/>
              <a:pathLst>
                <a:path w="1" h="24">
                  <a:moveTo>
                    <a:pt x="1" y="24"/>
                  </a:moveTo>
                  <a:lnTo>
                    <a:pt x="1" y="17"/>
                  </a:lnTo>
                  <a:lnTo>
                    <a:pt x="0" y="8"/>
                  </a:lnTo>
                  <a:lnTo>
                    <a:pt x="0" y="0"/>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51" name="Rectangle 286">
              <a:extLst>
                <a:ext uri="{FF2B5EF4-FFF2-40B4-BE49-F238E27FC236}">
                  <a16:creationId xmlns:a16="http://schemas.microsoft.com/office/drawing/2014/main" id="{5FBFFB1C-87DA-4B78-9C12-AE32AD9B1414}"/>
                </a:ext>
              </a:extLst>
            </p:cNvPr>
            <p:cNvSpPr>
              <a:spLocks noChangeArrowheads="1"/>
            </p:cNvSpPr>
            <p:nvPr/>
          </p:nvSpPr>
          <p:spPr bwMode="auto">
            <a:xfrm>
              <a:off x="122" y="1109"/>
              <a:ext cx="3230" cy="3119"/>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26" name="TextBox 284">
            <a:extLst>
              <a:ext uri="{FF2B5EF4-FFF2-40B4-BE49-F238E27FC236}">
                <a16:creationId xmlns:a16="http://schemas.microsoft.com/office/drawing/2014/main" id="{5A0923E7-A233-4336-BFD3-5A98799C8B5D}"/>
              </a:ext>
            </a:extLst>
          </p:cNvPr>
          <p:cNvSpPr txBox="1">
            <a:spLocks noChangeArrowheads="1"/>
          </p:cNvSpPr>
          <p:nvPr/>
        </p:nvSpPr>
        <p:spPr bwMode="auto">
          <a:xfrm>
            <a:off x="5360988" y="1790700"/>
            <a:ext cx="3376612" cy="660400"/>
          </a:xfrm>
          <a:prstGeom prst="rect">
            <a:avLst/>
          </a:prstGeom>
          <a:noFill/>
          <a:ln w="9525">
            <a:noFill/>
            <a:miter lim="800000"/>
            <a:headEnd/>
            <a:tailEnd/>
          </a:ln>
        </p:spPr>
        <p:txBody>
          <a:bodyPr>
            <a:spAutoFit/>
          </a:bodyPr>
          <a:lstStyle/>
          <a:p>
            <a:pPr eaLnBrk="1" hangingPunct="1">
              <a:defRPr/>
            </a:pPr>
            <a:r>
              <a:rPr lang="en-CA" sz="1850" dirty="0">
                <a:solidFill>
                  <a:srgbClr val="FF0000"/>
                </a:solidFill>
                <a:latin typeface="Arial" charset="0"/>
              </a:rPr>
              <a:t>Graph y=</a:t>
            </a:r>
            <a:r>
              <a:rPr lang="en-CA" sz="1850" i="1" dirty="0">
                <a:solidFill>
                  <a:srgbClr val="FF0000"/>
                </a:solidFill>
                <a:latin typeface="Arial" charset="0"/>
              </a:rPr>
              <a:t>sin(x)</a:t>
            </a:r>
            <a:r>
              <a:rPr lang="en-CA" sz="1850" dirty="0">
                <a:solidFill>
                  <a:srgbClr val="FF0000"/>
                </a:solidFill>
                <a:latin typeface="Arial" charset="0"/>
              </a:rPr>
              <a:t> and then the reciprocal function y=</a:t>
            </a:r>
            <a:r>
              <a:rPr lang="en-CA" sz="1850" i="1" dirty="0" err="1">
                <a:solidFill>
                  <a:srgbClr val="FF0000"/>
                </a:solidFill>
                <a:latin typeface="Arial" charset="0"/>
              </a:rPr>
              <a:t>csc</a:t>
            </a:r>
            <a:r>
              <a:rPr lang="en-CA" sz="1850" i="1" dirty="0">
                <a:solidFill>
                  <a:srgbClr val="FF0000"/>
                </a:solidFill>
                <a:latin typeface="Arial" charset="0"/>
              </a:rPr>
              <a:t>(x)</a:t>
            </a:r>
          </a:p>
        </p:txBody>
      </p:sp>
      <p:sp>
        <p:nvSpPr>
          <p:cNvPr id="130" name="Freeform 313">
            <a:extLst>
              <a:ext uri="{FF2B5EF4-FFF2-40B4-BE49-F238E27FC236}">
                <a16:creationId xmlns:a16="http://schemas.microsoft.com/office/drawing/2014/main" id="{857F762A-94C0-44D7-A408-27DD1DC2240C}"/>
              </a:ext>
            </a:extLst>
          </p:cNvPr>
          <p:cNvSpPr>
            <a:spLocks/>
          </p:cNvSpPr>
          <p:nvPr/>
        </p:nvSpPr>
        <p:spPr bwMode="auto">
          <a:xfrm>
            <a:off x="198438" y="4894263"/>
            <a:ext cx="5157787" cy="655637"/>
          </a:xfrm>
          <a:custGeom>
            <a:avLst/>
            <a:gdLst>
              <a:gd name="T0" fmla="*/ 2147483646 w 1277"/>
              <a:gd name="T1" fmla="*/ 2147483646 h 82"/>
              <a:gd name="T2" fmla="*/ 2147483646 w 1277"/>
              <a:gd name="T3" fmla="*/ 2147483646 h 82"/>
              <a:gd name="T4" fmla="*/ 2147483646 w 1277"/>
              <a:gd name="T5" fmla="*/ 2147483646 h 82"/>
              <a:gd name="T6" fmla="*/ 2147483646 w 1277"/>
              <a:gd name="T7" fmla="*/ 2147483646 h 82"/>
              <a:gd name="T8" fmla="*/ 2147483646 w 1277"/>
              <a:gd name="T9" fmla="*/ 2147483646 h 82"/>
              <a:gd name="T10" fmla="*/ 2147483646 w 1277"/>
              <a:gd name="T11" fmla="*/ 2147483646 h 82"/>
              <a:gd name="T12" fmla="*/ 2147483646 w 1277"/>
              <a:gd name="T13" fmla="*/ 2147483646 h 82"/>
              <a:gd name="T14" fmla="*/ 2147483646 w 1277"/>
              <a:gd name="T15" fmla="*/ 2147483646 h 82"/>
              <a:gd name="T16" fmla="*/ 2147483646 w 1277"/>
              <a:gd name="T17" fmla="*/ 2147483646 h 82"/>
              <a:gd name="T18" fmla="*/ 2147483646 w 1277"/>
              <a:gd name="T19" fmla="*/ 2147483646 h 82"/>
              <a:gd name="T20" fmla="*/ 2147483646 w 1277"/>
              <a:gd name="T21" fmla="*/ 2147483646 h 82"/>
              <a:gd name="T22" fmla="*/ 2147483646 w 1277"/>
              <a:gd name="T23" fmla="*/ 2147483646 h 82"/>
              <a:gd name="T24" fmla="*/ 2147483646 w 1277"/>
              <a:gd name="T25" fmla="*/ 2147483646 h 82"/>
              <a:gd name="T26" fmla="*/ 2147483646 w 1277"/>
              <a:gd name="T27" fmla="*/ 2147483646 h 82"/>
              <a:gd name="T28" fmla="*/ 2147483646 w 1277"/>
              <a:gd name="T29" fmla="*/ 2147483646 h 82"/>
              <a:gd name="T30" fmla="*/ 2147483646 w 1277"/>
              <a:gd name="T31" fmla="*/ 2147483646 h 82"/>
              <a:gd name="T32" fmla="*/ 2147483646 w 1277"/>
              <a:gd name="T33" fmla="*/ 0 h 82"/>
              <a:gd name="T34" fmla="*/ 2147483646 w 1277"/>
              <a:gd name="T35" fmla="*/ 2147483646 h 82"/>
              <a:gd name="T36" fmla="*/ 2147483646 w 1277"/>
              <a:gd name="T37" fmla="*/ 2147483646 h 82"/>
              <a:gd name="T38" fmla="*/ 2147483646 w 1277"/>
              <a:gd name="T39" fmla="*/ 2147483646 h 82"/>
              <a:gd name="T40" fmla="*/ 2147483646 w 1277"/>
              <a:gd name="T41" fmla="*/ 2147483646 h 82"/>
              <a:gd name="T42" fmla="*/ 2147483646 w 1277"/>
              <a:gd name="T43" fmla="*/ 2147483646 h 82"/>
              <a:gd name="T44" fmla="*/ 2147483646 w 1277"/>
              <a:gd name="T45" fmla="*/ 2147483646 h 82"/>
              <a:gd name="T46" fmla="*/ 2147483646 w 1277"/>
              <a:gd name="T47" fmla="*/ 2147483646 h 82"/>
              <a:gd name="T48" fmla="*/ 2147483646 w 1277"/>
              <a:gd name="T49" fmla="*/ 2147483646 h 82"/>
              <a:gd name="T50" fmla="*/ 2147483646 w 1277"/>
              <a:gd name="T51" fmla="*/ 2147483646 h 82"/>
              <a:gd name="T52" fmla="*/ 2147483646 w 1277"/>
              <a:gd name="T53" fmla="*/ 2147483646 h 82"/>
              <a:gd name="T54" fmla="*/ 2147483646 w 1277"/>
              <a:gd name="T55" fmla="*/ 2147483646 h 82"/>
              <a:gd name="T56" fmla="*/ 2147483646 w 1277"/>
              <a:gd name="T57" fmla="*/ 2147483646 h 82"/>
              <a:gd name="T58" fmla="*/ 2147483646 w 1277"/>
              <a:gd name="T59" fmla="*/ 2147483646 h 82"/>
              <a:gd name="T60" fmla="*/ 2147483646 w 1277"/>
              <a:gd name="T61" fmla="*/ 2147483646 h 82"/>
              <a:gd name="T62" fmla="*/ 2147483646 w 1277"/>
              <a:gd name="T63" fmla="*/ 2147483646 h 82"/>
              <a:gd name="T64" fmla="*/ 2147483646 w 1277"/>
              <a:gd name="T65" fmla="*/ 0 h 82"/>
              <a:gd name="T66" fmla="*/ 2147483646 w 1277"/>
              <a:gd name="T67" fmla="*/ 2147483646 h 82"/>
              <a:gd name="T68" fmla="*/ 2147483646 w 1277"/>
              <a:gd name="T69" fmla="*/ 2147483646 h 82"/>
              <a:gd name="T70" fmla="*/ 2147483646 w 1277"/>
              <a:gd name="T71" fmla="*/ 2147483646 h 82"/>
              <a:gd name="T72" fmla="*/ 2147483646 w 1277"/>
              <a:gd name="T73" fmla="*/ 2147483646 h 82"/>
              <a:gd name="T74" fmla="*/ 2147483646 w 1277"/>
              <a:gd name="T75" fmla="*/ 2147483646 h 82"/>
              <a:gd name="T76" fmla="*/ 2147483646 w 1277"/>
              <a:gd name="T77" fmla="*/ 2147483646 h 82"/>
              <a:gd name="T78" fmla="*/ 2147483646 w 1277"/>
              <a:gd name="T79" fmla="*/ 2147483646 h 82"/>
              <a:gd name="T80" fmla="*/ 2147483646 w 1277"/>
              <a:gd name="T81" fmla="*/ 2147483646 h 82"/>
              <a:gd name="T82" fmla="*/ 2147483646 w 1277"/>
              <a:gd name="T83" fmla="*/ 2147483646 h 82"/>
              <a:gd name="T84" fmla="*/ 2147483646 w 1277"/>
              <a:gd name="T85" fmla="*/ 2147483646 h 82"/>
              <a:gd name="T86" fmla="*/ 2147483646 w 1277"/>
              <a:gd name="T87" fmla="*/ 2147483646 h 82"/>
              <a:gd name="T88" fmla="*/ 2147483646 w 1277"/>
              <a:gd name="T89" fmla="*/ 2147483646 h 82"/>
              <a:gd name="T90" fmla="*/ 2147483646 w 1277"/>
              <a:gd name="T91" fmla="*/ 2147483646 h 82"/>
              <a:gd name="T92" fmla="*/ 2147483646 w 1277"/>
              <a:gd name="T93" fmla="*/ 2147483646 h 82"/>
              <a:gd name="T94" fmla="*/ 2147483646 w 1277"/>
              <a:gd name="T95" fmla="*/ 2147483646 h 82"/>
              <a:gd name="T96" fmla="*/ 2147483646 w 1277"/>
              <a:gd name="T97" fmla="*/ 2147483646 h 82"/>
              <a:gd name="T98" fmla="*/ 2147483646 w 1277"/>
              <a:gd name="T99" fmla="*/ 0 h 82"/>
              <a:gd name="T100" fmla="*/ 2147483646 w 1277"/>
              <a:gd name="T101" fmla="*/ 2147483646 h 82"/>
              <a:gd name="T102" fmla="*/ 2147483646 w 1277"/>
              <a:gd name="T103" fmla="*/ 2147483646 h 82"/>
              <a:gd name="T104" fmla="*/ 2147483646 w 1277"/>
              <a:gd name="T105" fmla="*/ 2147483646 h 82"/>
              <a:gd name="T106" fmla="*/ 2147483646 w 1277"/>
              <a:gd name="T107" fmla="*/ 2147483646 h 82"/>
              <a:gd name="T108" fmla="*/ 2147483646 w 1277"/>
              <a:gd name="T109" fmla="*/ 2147483646 h 82"/>
              <a:gd name="T110" fmla="*/ 2147483646 w 1277"/>
              <a:gd name="T111" fmla="*/ 2147483646 h 82"/>
              <a:gd name="T112" fmla="*/ 2147483646 w 1277"/>
              <a:gd name="T113" fmla="*/ 2147483646 h 82"/>
              <a:gd name="T114" fmla="*/ 2147483646 w 1277"/>
              <a:gd name="T115" fmla="*/ 2147483646 h 8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82"/>
              <a:gd name="T176" fmla="*/ 1277 w 1277"/>
              <a:gd name="T177" fmla="*/ 82 h 8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82">
                <a:moveTo>
                  <a:pt x="0" y="0"/>
                </a:moveTo>
                <a:lnTo>
                  <a:pt x="2" y="0"/>
                </a:lnTo>
                <a:lnTo>
                  <a:pt x="4" y="0"/>
                </a:lnTo>
                <a:lnTo>
                  <a:pt x="6" y="0"/>
                </a:lnTo>
                <a:lnTo>
                  <a:pt x="8" y="0"/>
                </a:lnTo>
                <a:lnTo>
                  <a:pt x="10" y="0"/>
                </a:lnTo>
                <a:lnTo>
                  <a:pt x="12" y="0"/>
                </a:lnTo>
                <a:lnTo>
                  <a:pt x="14" y="1"/>
                </a:lnTo>
                <a:lnTo>
                  <a:pt x="16" y="1"/>
                </a:lnTo>
                <a:lnTo>
                  <a:pt x="18" y="2"/>
                </a:lnTo>
                <a:lnTo>
                  <a:pt x="20" y="2"/>
                </a:lnTo>
                <a:lnTo>
                  <a:pt x="22" y="2"/>
                </a:lnTo>
                <a:lnTo>
                  <a:pt x="24" y="3"/>
                </a:lnTo>
                <a:lnTo>
                  <a:pt x="26" y="4"/>
                </a:lnTo>
                <a:lnTo>
                  <a:pt x="28" y="4"/>
                </a:lnTo>
                <a:lnTo>
                  <a:pt x="30" y="5"/>
                </a:lnTo>
                <a:lnTo>
                  <a:pt x="32" y="6"/>
                </a:lnTo>
                <a:lnTo>
                  <a:pt x="34" y="6"/>
                </a:lnTo>
                <a:lnTo>
                  <a:pt x="36" y="7"/>
                </a:lnTo>
                <a:lnTo>
                  <a:pt x="38" y="8"/>
                </a:lnTo>
                <a:lnTo>
                  <a:pt x="40" y="9"/>
                </a:lnTo>
                <a:lnTo>
                  <a:pt x="42" y="10"/>
                </a:lnTo>
                <a:lnTo>
                  <a:pt x="44" y="11"/>
                </a:lnTo>
                <a:lnTo>
                  <a:pt x="46" y="12"/>
                </a:lnTo>
                <a:lnTo>
                  <a:pt x="48" y="13"/>
                </a:lnTo>
                <a:lnTo>
                  <a:pt x="50" y="14"/>
                </a:lnTo>
                <a:lnTo>
                  <a:pt x="52" y="15"/>
                </a:lnTo>
                <a:lnTo>
                  <a:pt x="54" y="16"/>
                </a:lnTo>
                <a:lnTo>
                  <a:pt x="56" y="17"/>
                </a:lnTo>
                <a:lnTo>
                  <a:pt x="58" y="18"/>
                </a:lnTo>
                <a:lnTo>
                  <a:pt x="60" y="20"/>
                </a:lnTo>
                <a:lnTo>
                  <a:pt x="62" y="21"/>
                </a:lnTo>
                <a:lnTo>
                  <a:pt x="64" y="22"/>
                </a:lnTo>
                <a:lnTo>
                  <a:pt x="66" y="23"/>
                </a:lnTo>
                <a:lnTo>
                  <a:pt x="68" y="25"/>
                </a:lnTo>
                <a:lnTo>
                  <a:pt x="70" y="26"/>
                </a:lnTo>
                <a:lnTo>
                  <a:pt x="72" y="27"/>
                </a:lnTo>
                <a:lnTo>
                  <a:pt x="74" y="29"/>
                </a:lnTo>
                <a:lnTo>
                  <a:pt x="76" y="30"/>
                </a:lnTo>
                <a:lnTo>
                  <a:pt x="78" y="31"/>
                </a:lnTo>
                <a:lnTo>
                  <a:pt x="80" y="33"/>
                </a:lnTo>
                <a:lnTo>
                  <a:pt x="82" y="34"/>
                </a:lnTo>
                <a:lnTo>
                  <a:pt x="84" y="35"/>
                </a:lnTo>
                <a:lnTo>
                  <a:pt x="86" y="37"/>
                </a:lnTo>
                <a:lnTo>
                  <a:pt x="88" y="38"/>
                </a:lnTo>
                <a:lnTo>
                  <a:pt x="90" y="40"/>
                </a:lnTo>
                <a:lnTo>
                  <a:pt x="92" y="41"/>
                </a:lnTo>
                <a:lnTo>
                  <a:pt x="94" y="43"/>
                </a:lnTo>
                <a:lnTo>
                  <a:pt x="96" y="44"/>
                </a:lnTo>
                <a:lnTo>
                  <a:pt x="98" y="45"/>
                </a:lnTo>
                <a:lnTo>
                  <a:pt x="100" y="47"/>
                </a:lnTo>
                <a:lnTo>
                  <a:pt x="102" y="48"/>
                </a:lnTo>
                <a:lnTo>
                  <a:pt x="104" y="50"/>
                </a:lnTo>
                <a:lnTo>
                  <a:pt x="106" y="51"/>
                </a:lnTo>
                <a:lnTo>
                  <a:pt x="108" y="52"/>
                </a:lnTo>
                <a:lnTo>
                  <a:pt x="110" y="54"/>
                </a:lnTo>
                <a:lnTo>
                  <a:pt x="112" y="55"/>
                </a:lnTo>
                <a:lnTo>
                  <a:pt x="114" y="56"/>
                </a:lnTo>
                <a:lnTo>
                  <a:pt x="116" y="58"/>
                </a:lnTo>
                <a:lnTo>
                  <a:pt x="118" y="59"/>
                </a:lnTo>
                <a:lnTo>
                  <a:pt x="120" y="60"/>
                </a:lnTo>
                <a:lnTo>
                  <a:pt x="122" y="61"/>
                </a:lnTo>
                <a:lnTo>
                  <a:pt x="124" y="63"/>
                </a:lnTo>
                <a:lnTo>
                  <a:pt x="126" y="64"/>
                </a:lnTo>
                <a:lnTo>
                  <a:pt x="128" y="65"/>
                </a:lnTo>
                <a:lnTo>
                  <a:pt x="130" y="66"/>
                </a:lnTo>
                <a:lnTo>
                  <a:pt x="132" y="67"/>
                </a:lnTo>
                <a:lnTo>
                  <a:pt x="134" y="68"/>
                </a:lnTo>
                <a:lnTo>
                  <a:pt x="136" y="69"/>
                </a:lnTo>
                <a:lnTo>
                  <a:pt x="138" y="70"/>
                </a:lnTo>
                <a:lnTo>
                  <a:pt x="140" y="71"/>
                </a:lnTo>
                <a:lnTo>
                  <a:pt x="142" y="72"/>
                </a:lnTo>
                <a:lnTo>
                  <a:pt x="144" y="73"/>
                </a:lnTo>
                <a:lnTo>
                  <a:pt x="146" y="74"/>
                </a:lnTo>
                <a:lnTo>
                  <a:pt x="148" y="75"/>
                </a:lnTo>
                <a:lnTo>
                  <a:pt x="150" y="75"/>
                </a:lnTo>
                <a:lnTo>
                  <a:pt x="152" y="76"/>
                </a:lnTo>
                <a:lnTo>
                  <a:pt x="154" y="77"/>
                </a:lnTo>
                <a:lnTo>
                  <a:pt x="156" y="78"/>
                </a:lnTo>
                <a:lnTo>
                  <a:pt x="158" y="78"/>
                </a:lnTo>
                <a:lnTo>
                  <a:pt x="160" y="79"/>
                </a:lnTo>
                <a:lnTo>
                  <a:pt x="162" y="79"/>
                </a:lnTo>
                <a:lnTo>
                  <a:pt x="164" y="80"/>
                </a:lnTo>
                <a:lnTo>
                  <a:pt x="166" y="80"/>
                </a:lnTo>
                <a:lnTo>
                  <a:pt x="168" y="80"/>
                </a:lnTo>
                <a:lnTo>
                  <a:pt x="170" y="81"/>
                </a:lnTo>
                <a:lnTo>
                  <a:pt x="172" y="81"/>
                </a:lnTo>
                <a:lnTo>
                  <a:pt x="174" y="81"/>
                </a:lnTo>
                <a:lnTo>
                  <a:pt x="176" y="81"/>
                </a:lnTo>
                <a:lnTo>
                  <a:pt x="178" y="82"/>
                </a:lnTo>
                <a:lnTo>
                  <a:pt x="180" y="82"/>
                </a:lnTo>
                <a:lnTo>
                  <a:pt x="182" y="82"/>
                </a:lnTo>
                <a:lnTo>
                  <a:pt x="184" y="82"/>
                </a:lnTo>
                <a:lnTo>
                  <a:pt x="186" y="82"/>
                </a:lnTo>
                <a:lnTo>
                  <a:pt x="188" y="82"/>
                </a:lnTo>
                <a:lnTo>
                  <a:pt x="190" y="81"/>
                </a:lnTo>
                <a:lnTo>
                  <a:pt x="192" y="81"/>
                </a:lnTo>
                <a:lnTo>
                  <a:pt x="194" y="81"/>
                </a:lnTo>
                <a:lnTo>
                  <a:pt x="196" y="81"/>
                </a:lnTo>
                <a:lnTo>
                  <a:pt x="198" y="80"/>
                </a:lnTo>
                <a:lnTo>
                  <a:pt x="200" y="80"/>
                </a:lnTo>
                <a:lnTo>
                  <a:pt x="202" y="79"/>
                </a:lnTo>
                <a:lnTo>
                  <a:pt x="204" y="79"/>
                </a:lnTo>
                <a:lnTo>
                  <a:pt x="206" y="78"/>
                </a:lnTo>
                <a:lnTo>
                  <a:pt x="208" y="78"/>
                </a:lnTo>
                <a:lnTo>
                  <a:pt x="210" y="77"/>
                </a:lnTo>
                <a:lnTo>
                  <a:pt x="212" y="77"/>
                </a:lnTo>
                <a:lnTo>
                  <a:pt x="214" y="76"/>
                </a:lnTo>
                <a:lnTo>
                  <a:pt x="216" y="75"/>
                </a:lnTo>
                <a:lnTo>
                  <a:pt x="218" y="74"/>
                </a:lnTo>
                <a:lnTo>
                  <a:pt x="220" y="73"/>
                </a:lnTo>
                <a:lnTo>
                  <a:pt x="222" y="73"/>
                </a:lnTo>
                <a:lnTo>
                  <a:pt x="224" y="72"/>
                </a:lnTo>
                <a:lnTo>
                  <a:pt x="226" y="71"/>
                </a:lnTo>
                <a:lnTo>
                  <a:pt x="228" y="70"/>
                </a:lnTo>
                <a:lnTo>
                  <a:pt x="230" y="69"/>
                </a:lnTo>
                <a:lnTo>
                  <a:pt x="232" y="68"/>
                </a:lnTo>
                <a:lnTo>
                  <a:pt x="234" y="67"/>
                </a:lnTo>
                <a:lnTo>
                  <a:pt x="236" y="65"/>
                </a:lnTo>
                <a:lnTo>
                  <a:pt x="238" y="64"/>
                </a:lnTo>
                <a:lnTo>
                  <a:pt x="240" y="63"/>
                </a:lnTo>
                <a:lnTo>
                  <a:pt x="242" y="62"/>
                </a:lnTo>
                <a:lnTo>
                  <a:pt x="244" y="61"/>
                </a:lnTo>
                <a:lnTo>
                  <a:pt x="246" y="59"/>
                </a:lnTo>
                <a:lnTo>
                  <a:pt x="248" y="58"/>
                </a:lnTo>
                <a:lnTo>
                  <a:pt x="250" y="57"/>
                </a:lnTo>
                <a:lnTo>
                  <a:pt x="252" y="56"/>
                </a:lnTo>
                <a:lnTo>
                  <a:pt x="254" y="54"/>
                </a:lnTo>
                <a:lnTo>
                  <a:pt x="256" y="53"/>
                </a:lnTo>
                <a:lnTo>
                  <a:pt x="258" y="52"/>
                </a:lnTo>
                <a:lnTo>
                  <a:pt x="260" y="50"/>
                </a:lnTo>
                <a:lnTo>
                  <a:pt x="262" y="49"/>
                </a:lnTo>
                <a:lnTo>
                  <a:pt x="264" y="47"/>
                </a:lnTo>
                <a:lnTo>
                  <a:pt x="266" y="46"/>
                </a:lnTo>
                <a:lnTo>
                  <a:pt x="268" y="45"/>
                </a:lnTo>
                <a:lnTo>
                  <a:pt x="270" y="43"/>
                </a:lnTo>
                <a:lnTo>
                  <a:pt x="272" y="42"/>
                </a:lnTo>
                <a:lnTo>
                  <a:pt x="274" y="40"/>
                </a:lnTo>
                <a:lnTo>
                  <a:pt x="276" y="39"/>
                </a:lnTo>
                <a:lnTo>
                  <a:pt x="278" y="38"/>
                </a:lnTo>
                <a:lnTo>
                  <a:pt x="280" y="36"/>
                </a:lnTo>
                <a:lnTo>
                  <a:pt x="282" y="35"/>
                </a:lnTo>
                <a:lnTo>
                  <a:pt x="284" y="33"/>
                </a:lnTo>
                <a:lnTo>
                  <a:pt x="286" y="32"/>
                </a:lnTo>
                <a:lnTo>
                  <a:pt x="288" y="31"/>
                </a:lnTo>
                <a:lnTo>
                  <a:pt x="290" y="29"/>
                </a:lnTo>
                <a:lnTo>
                  <a:pt x="292" y="28"/>
                </a:lnTo>
                <a:lnTo>
                  <a:pt x="294" y="27"/>
                </a:lnTo>
                <a:lnTo>
                  <a:pt x="296" y="25"/>
                </a:lnTo>
                <a:lnTo>
                  <a:pt x="298" y="24"/>
                </a:lnTo>
                <a:lnTo>
                  <a:pt x="300" y="23"/>
                </a:lnTo>
                <a:lnTo>
                  <a:pt x="302" y="21"/>
                </a:lnTo>
                <a:lnTo>
                  <a:pt x="304" y="20"/>
                </a:lnTo>
                <a:lnTo>
                  <a:pt x="306" y="19"/>
                </a:lnTo>
                <a:lnTo>
                  <a:pt x="308" y="18"/>
                </a:lnTo>
                <a:lnTo>
                  <a:pt x="310" y="17"/>
                </a:lnTo>
                <a:lnTo>
                  <a:pt x="312" y="15"/>
                </a:lnTo>
                <a:lnTo>
                  <a:pt x="314" y="14"/>
                </a:lnTo>
                <a:lnTo>
                  <a:pt x="316" y="13"/>
                </a:lnTo>
                <a:lnTo>
                  <a:pt x="318" y="12"/>
                </a:lnTo>
                <a:lnTo>
                  <a:pt x="320" y="11"/>
                </a:lnTo>
                <a:lnTo>
                  <a:pt x="322" y="10"/>
                </a:lnTo>
                <a:lnTo>
                  <a:pt x="324" y="9"/>
                </a:lnTo>
                <a:lnTo>
                  <a:pt x="326" y="8"/>
                </a:lnTo>
                <a:lnTo>
                  <a:pt x="328" y="8"/>
                </a:lnTo>
                <a:lnTo>
                  <a:pt x="330" y="7"/>
                </a:lnTo>
                <a:lnTo>
                  <a:pt x="332" y="6"/>
                </a:lnTo>
                <a:lnTo>
                  <a:pt x="334" y="5"/>
                </a:lnTo>
                <a:lnTo>
                  <a:pt x="336" y="5"/>
                </a:lnTo>
                <a:lnTo>
                  <a:pt x="338" y="4"/>
                </a:lnTo>
                <a:lnTo>
                  <a:pt x="340" y="3"/>
                </a:lnTo>
                <a:lnTo>
                  <a:pt x="342" y="3"/>
                </a:lnTo>
                <a:lnTo>
                  <a:pt x="344" y="2"/>
                </a:lnTo>
                <a:lnTo>
                  <a:pt x="346" y="2"/>
                </a:lnTo>
                <a:lnTo>
                  <a:pt x="348" y="1"/>
                </a:lnTo>
                <a:lnTo>
                  <a:pt x="350" y="1"/>
                </a:lnTo>
                <a:lnTo>
                  <a:pt x="352" y="1"/>
                </a:lnTo>
                <a:lnTo>
                  <a:pt x="354" y="0"/>
                </a:lnTo>
                <a:lnTo>
                  <a:pt x="356" y="0"/>
                </a:lnTo>
                <a:lnTo>
                  <a:pt x="358" y="0"/>
                </a:lnTo>
                <a:lnTo>
                  <a:pt x="360" y="0"/>
                </a:lnTo>
                <a:lnTo>
                  <a:pt x="362" y="0"/>
                </a:lnTo>
                <a:lnTo>
                  <a:pt x="364" y="0"/>
                </a:lnTo>
                <a:lnTo>
                  <a:pt x="366" y="0"/>
                </a:lnTo>
                <a:lnTo>
                  <a:pt x="368" y="0"/>
                </a:lnTo>
                <a:lnTo>
                  <a:pt x="370" y="0"/>
                </a:lnTo>
                <a:lnTo>
                  <a:pt x="372" y="0"/>
                </a:lnTo>
                <a:lnTo>
                  <a:pt x="374" y="0"/>
                </a:lnTo>
                <a:lnTo>
                  <a:pt x="376" y="0"/>
                </a:lnTo>
                <a:lnTo>
                  <a:pt x="378" y="1"/>
                </a:lnTo>
                <a:lnTo>
                  <a:pt x="380" y="1"/>
                </a:lnTo>
                <a:lnTo>
                  <a:pt x="382" y="1"/>
                </a:lnTo>
                <a:lnTo>
                  <a:pt x="384" y="2"/>
                </a:lnTo>
                <a:lnTo>
                  <a:pt x="386" y="2"/>
                </a:lnTo>
                <a:lnTo>
                  <a:pt x="388" y="3"/>
                </a:lnTo>
                <a:lnTo>
                  <a:pt x="390" y="3"/>
                </a:lnTo>
                <a:lnTo>
                  <a:pt x="392" y="4"/>
                </a:lnTo>
                <a:lnTo>
                  <a:pt x="394" y="5"/>
                </a:lnTo>
                <a:lnTo>
                  <a:pt x="396" y="5"/>
                </a:lnTo>
                <a:lnTo>
                  <a:pt x="398" y="6"/>
                </a:lnTo>
                <a:lnTo>
                  <a:pt x="400" y="7"/>
                </a:lnTo>
                <a:lnTo>
                  <a:pt x="402" y="8"/>
                </a:lnTo>
                <a:lnTo>
                  <a:pt x="404" y="9"/>
                </a:lnTo>
                <a:lnTo>
                  <a:pt x="406" y="10"/>
                </a:lnTo>
                <a:lnTo>
                  <a:pt x="408" y="11"/>
                </a:lnTo>
                <a:lnTo>
                  <a:pt x="410" y="12"/>
                </a:lnTo>
                <a:lnTo>
                  <a:pt x="412" y="13"/>
                </a:lnTo>
                <a:lnTo>
                  <a:pt x="414" y="14"/>
                </a:lnTo>
                <a:lnTo>
                  <a:pt x="416" y="15"/>
                </a:lnTo>
                <a:lnTo>
                  <a:pt x="418" y="16"/>
                </a:lnTo>
                <a:lnTo>
                  <a:pt x="420" y="17"/>
                </a:lnTo>
                <a:lnTo>
                  <a:pt x="422" y="18"/>
                </a:lnTo>
                <a:lnTo>
                  <a:pt x="424" y="19"/>
                </a:lnTo>
                <a:lnTo>
                  <a:pt x="426" y="20"/>
                </a:lnTo>
                <a:lnTo>
                  <a:pt x="428" y="22"/>
                </a:lnTo>
                <a:lnTo>
                  <a:pt x="430" y="23"/>
                </a:lnTo>
                <a:lnTo>
                  <a:pt x="432" y="24"/>
                </a:lnTo>
                <a:lnTo>
                  <a:pt x="434" y="26"/>
                </a:lnTo>
                <a:lnTo>
                  <a:pt x="436" y="27"/>
                </a:lnTo>
                <a:lnTo>
                  <a:pt x="438" y="28"/>
                </a:lnTo>
                <a:lnTo>
                  <a:pt x="440" y="30"/>
                </a:lnTo>
                <a:lnTo>
                  <a:pt x="442" y="31"/>
                </a:lnTo>
                <a:lnTo>
                  <a:pt x="444" y="32"/>
                </a:lnTo>
                <a:lnTo>
                  <a:pt x="446" y="34"/>
                </a:lnTo>
                <a:lnTo>
                  <a:pt x="448" y="35"/>
                </a:lnTo>
                <a:lnTo>
                  <a:pt x="450" y="37"/>
                </a:lnTo>
                <a:lnTo>
                  <a:pt x="452" y="38"/>
                </a:lnTo>
                <a:lnTo>
                  <a:pt x="454" y="39"/>
                </a:lnTo>
                <a:lnTo>
                  <a:pt x="456" y="41"/>
                </a:lnTo>
                <a:lnTo>
                  <a:pt x="458" y="42"/>
                </a:lnTo>
                <a:lnTo>
                  <a:pt x="460" y="44"/>
                </a:lnTo>
                <a:lnTo>
                  <a:pt x="462" y="45"/>
                </a:lnTo>
                <a:lnTo>
                  <a:pt x="464" y="46"/>
                </a:lnTo>
                <a:lnTo>
                  <a:pt x="466" y="48"/>
                </a:lnTo>
                <a:lnTo>
                  <a:pt x="468" y="49"/>
                </a:lnTo>
                <a:lnTo>
                  <a:pt x="470" y="51"/>
                </a:lnTo>
                <a:lnTo>
                  <a:pt x="472" y="52"/>
                </a:lnTo>
                <a:lnTo>
                  <a:pt x="474" y="53"/>
                </a:lnTo>
                <a:lnTo>
                  <a:pt x="476" y="55"/>
                </a:lnTo>
                <a:lnTo>
                  <a:pt x="478" y="56"/>
                </a:lnTo>
                <a:lnTo>
                  <a:pt x="480" y="57"/>
                </a:lnTo>
                <a:lnTo>
                  <a:pt x="482" y="59"/>
                </a:lnTo>
                <a:lnTo>
                  <a:pt x="484" y="60"/>
                </a:lnTo>
                <a:lnTo>
                  <a:pt x="486" y="61"/>
                </a:lnTo>
                <a:lnTo>
                  <a:pt x="488" y="62"/>
                </a:lnTo>
                <a:lnTo>
                  <a:pt x="490" y="64"/>
                </a:lnTo>
                <a:lnTo>
                  <a:pt x="492" y="65"/>
                </a:lnTo>
                <a:lnTo>
                  <a:pt x="494" y="66"/>
                </a:lnTo>
                <a:lnTo>
                  <a:pt x="496" y="67"/>
                </a:lnTo>
                <a:lnTo>
                  <a:pt x="498" y="68"/>
                </a:lnTo>
                <a:lnTo>
                  <a:pt x="500" y="69"/>
                </a:lnTo>
                <a:lnTo>
                  <a:pt x="502" y="70"/>
                </a:lnTo>
                <a:lnTo>
                  <a:pt x="504" y="71"/>
                </a:lnTo>
                <a:lnTo>
                  <a:pt x="506" y="72"/>
                </a:lnTo>
                <a:lnTo>
                  <a:pt x="508" y="73"/>
                </a:lnTo>
                <a:lnTo>
                  <a:pt x="510" y="74"/>
                </a:lnTo>
                <a:lnTo>
                  <a:pt x="512" y="75"/>
                </a:lnTo>
                <a:lnTo>
                  <a:pt x="514" y="75"/>
                </a:lnTo>
                <a:lnTo>
                  <a:pt x="516" y="76"/>
                </a:lnTo>
                <a:lnTo>
                  <a:pt x="518" y="77"/>
                </a:lnTo>
                <a:lnTo>
                  <a:pt x="520" y="77"/>
                </a:lnTo>
                <a:lnTo>
                  <a:pt x="522" y="78"/>
                </a:lnTo>
                <a:lnTo>
                  <a:pt x="524" y="79"/>
                </a:lnTo>
                <a:lnTo>
                  <a:pt x="526" y="79"/>
                </a:lnTo>
                <a:lnTo>
                  <a:pt x="528" y="80"/>
                </a:lnTo>
                <a:lnTo>
                  <a:pt x="530" y="80"/>
                </a:lnTo>
                <a:lnTo>
                  <a:pt x="532" y="80"/>
                </a:lnTo>
                <a:lnTo>
                  <a:pt x="534" y="81"/>
                </a:lnTo>
                <a:lnTo>
                  <a:pt x="536" y="81"/>
                </a:lnTo>
                <a:lnTo>
                  <a:pt x="538" y="81"/>
                </a:lnTo>
                <a:lnTo>
                  <a:pt x="540" y="81"/>
                </a:lnTo>
                <a:lnTo>
                  <a:pt x="542" y="82"/>
                </a:lnTo>
                <a:lnTo>
                  <a:pt x="544" y="82"/>
                </a:lnTo>
                <a:lnTo>
                  <a:pt x="546" y="82"/>
                </a:lnTo>
                <a:lnTo>
                  <a:pt x="548" y="82"/>
                </a:lnTo>
                <a:lnTo>
                  <a:pt x="550" y="82"/>
                </a:lnTo>
                <a:lnTo>
                  <a:pt x="552" y="82"/>
                </a:lnTo>
                <a:lnTo>
                  <a:pt x="554" y="81"/>
                </a:lnTo>
                <a:lnTo>
                  <a:pt x="556" y="81"/>
                </a:lnTo>
                <a:lnTo>
                  <a:pt x="558" y="81"/>
                </a:lnTo>
                <a:lnTo>
                  <a:pt x="560" y="81"/>
                </a:lnTo>
                <a:lnTo>
                  <a:pt x="562" y="80"/>
                </a:lnTo>
                <a:lnTo>
                  <a:pt x="564" y="80"/>
                </a:lnTo>
                <a:lnTo>
                  <a:pt x="566" y="80"/>
                </a:lnTo>
                <a:lnTo>
                  <a:pt x="568" y="79"/>
                </a:lnTo>
                <a:lnTo>
                  <a:pt x="570" y="79"/>
                </a:lnTo>
                <a:lnTo>
                  <a:pt x="572" y="78"/>
                </a:lnTo>
                <a:lnTo>
                  <a:pt x="574" y="77"/>
                </a:lnTo>
                <a:lnTo>
                  <a:pt x="576" y="77"/>
                </a:lnTo>
                <a:lnTo>
                  <a:pt x="578" y="76"/>
                </a:lnTo>
                <a:lnTo>
                  <a:pt x="580" y="75"/>
                </a:lnTo>
                <a:lnTo>
                  <a:pt x="582" y="74"/>
                </a:lnTo>
                <a:lnTo>
                  <a:pt x="584" y="74"/>
                </a:lnTo>
                <a:lnTo>
                  <a:pt x="586" y="73"/>
                </a:lnTo>
                <a:lnTo>
                  <a:pt x="588" y="72"/>
                </a:lnTo>
                <a:lnTo>
                  <a:pt x="590" y="71"/>
                </a:lnTo>
                <a:lnTo>
                  <a:pt x="592" y="70"/>
                </a:lnTo>
                <a:lnTo>
                  <a:pt x="594" y="69"/>
                </a:lnTo>
                <a:lnTo>
                  <a:pt x="596" y="68"/>
                </a:lnTo>
                <a:lnTo>
                  <a:pt x="598" y="67"/>
                </a:lnTo>
                <a:lnTo>
                  <a:pt x="600" y="66"/>
                </a:lnTo>
                <a:lnTo>
                  <a:pt x="602" y="65"/>
                </a:lnTo>
                <a:lnTo>
                  <a:pt x="604" y="63"/>
                </a:lnTo>
                <a:lnTo>
                  <a:pt x="606" y="62"/>
                </a:lnTo>
                <a:lnTo>
                  <a:pt x="608" y="61"/>
                </a:lnTo>
                <a:lnTo>
                  <a:pt x="610" y="60"/>
                </a:lnTo>
                <a:lnTo>
                  <a:pt x="612" y="58"/>
                </a:lnTo>
                <a:lnTo>
                  <a:pt x="614" y="57"/>
                </a:lnTo>
                <a:lnTo>
                  <a:pt x="616" y="56"/>
                </a:lnTo>
                <a:lnTo>
                  <a:pt x="618" y="55"/>
                </a:lnTo>
                <a:lnTo>
                  <a:pt x="620" y="53"/>
                </a:lnTo>
                <a:lnTo>
                  <a:pt x="622" y="52"/>
                </a:lnTo>
                <a:lnTo>
                  <a:pt x="624" y="50"/>
                </a:lnTo>
                <a:lnTo>
                  <a:pt x="626" y="49"/>
                </a:lnTo>
                <a:lnTo>
                  <a:pt x="628" y="48"/>
                </a:lnTo>
                <a:lnTo>
                  <a:pt x="630" y="46"/>
                </a:lnTo>
                <a:lnTo>
                  <a:pt x="632" y="45"/>
                </a:lnTo>
                <a:lnTo>
                  <a:pt x="634" y="43"/>
                </a:lnTo>
                <a:lnTo>
                  <a:pt x="636" y="42"/>
                </a:lnTo>
                <a:lnTo>
                  <a:pt x="638" y="41"/>
                </a:lnTo>
                <a:lnTo>
                  <a:pt x="640" y="39"/>
                </a:lnTo>
                <a:lnTo>
                  <a:pt x="642" y="38"/>
                </a:lnTo>
                <a:lnTo>
                  <a:pt x="644" y="36"/>
                </a:lnTo>
                <a:lnTo>
                  <a:pt x="646" y="35"/>
                </a:lnTo>
                <a:lnTo>
                  <a:pt x="648" y="34"/>
                </a:lnTo>
                <a:lnTo>
                  <a:pt x="650" y="32"/>
                </a:lnTo>
                <a:lnTo>
                  <a:pt x="652" y="31"/>
                </a:lnTo>
                <a:lnTo>
                  <a:pt x="654" y="29"/>
                </a:lnTo>
                <a:lnTo>
                  <a:pt x="656" y="28"/>
                </a:lnTo>
                <a:lnTo>
                  <a:pt x="658" y="27"/>
                </a:lnTo>
                <a:lnTo>
                  <a:pt x="660" y="25"/>
                </a:lnTo>
                <a:lnTo>
                  <a:pt x="662" y="24"/>
                </a:lnTo>
                <a:lnTo>
                  <a:pt x="664" y="23"/>
                </a:lnTo>
                <a:lnTo>
                  <a:pt x="666" y="22"/>
                </a:lnTo>
                <a:lnTo>
                  <a:pt x="668" y="20"/>
                </a:lnTo>
                <a:lnTo>
                  <a:pt x="670" y="19"/>
                </a:lnTo>
                <a:lnTo>
                  <a:pt x="672" y="18"/>
                </a:lnTo>
                <a:lnTo>
                  <a:pt x="674" y="17"/>
                </a:lnTo>
                <a:lnTo>
                  <a:pt x="676" y="16"/>
                </a:lnTo>
                <a:lnTo>
                  <a:pt x="678" y="15"/>
                </a:lnTo>
                <a:lnTo>
                  <a:pt x="680" y="13"/>
                </a:lnTo>
                <a:lnTo>
                  <a:pt x="682" y="12"/>
                </a:lnTo>
                <a:lnTo>
                  <a:pt x="684" y="11"/>
                </a:lnTo>
                <a:lnTo>
                  <a:pt x="686" y="10"/>
                </a:lnTo>
                <a:lnTo>
                  <a:pt x="688" y="9"/>
                </a:lnTo>
                <a:lnTo>
                  <a:pt x="690" y="9"/>
                </a:lnTo>
                <a:lnTo>
                  <a:pt x="692" y="8"/>
                </a:lnTo>
                <a:lnTo>
                  <a:pt x="694" y="7"/>
                </a:lnTo>
                <a:lnTo>
                  <a:pt x="696" y="6"/>
                </a:lnTo>
                <a:lnTo>
                  <a:pt x="698" y="5"/>
                </a:lnTo>
                <a:lnTo>
                  <a:pt x="700" y="5"/>
                </a:lnTo>
                <a:lnTo>
                  <a:pt x="702" y="4"/>
                </a:lnTo>
                <a:lnTo>
                  <a:pt x="704" y="3"/>
                </a:lnTo>
                <a:lnTo>
                  <a:pt x="706" y="3"/>
                </a:lnTo>
                <a:lnTo>
                  <a:pt x="708" y="2"/>
                </a:lnTo>
                <a:lnTo>
                  <a:pt x="710" y="2"/>
                </a:lnTo>
                <a:lnTo>
                  <a:pt x="712" y="1"/>
                </a:lnTo>
                <a:lnTo>
                  <a:pt x="714" y="1"/>
                </a:lnTo>
                <a:lnTo>
                  <a:pt x="716" y="1"/>
                </a:lnTo>
                <a:lnTo>
                  <a:pt x="718" y="0"/>
                </a:lnTo>
                <a:lnTo>
                  <a:pt x="720" y="0"/>
                </a:lnTo>
                <a:lnTo>
                  <a:pt x="722" y="0"/>
                </a:lnTo>
                <a:lnTo>
                  <a:pt x="724" y="0"/>
                </a:lnTo>
                <a:lnTo>
                  <a:pt x="726" y="0"/>
                </a:lnTo>
                <a:lnTo>
                  <a:pt x="728" y="0"/>
                </a:lnTo>
                <a:lnTo>
                  <a:pt x="730" y="0"/>
                </a:lnTo>
                <a:lnTo>
                  <a:pt x="732" y="0"/>
                </a:lnTo>
                <a:lnTo>
                  <a:pt x="734" y="0"/>
                </a:lnTo>
                <a:lnTo>
                  <a:pt x="736" y="0"/>
                </a:lnTo>
                <a:lnTo>
                  <a:pt x="738" y="0"/>
                </a:lnTo>
                <a:lnTo>
                  <a:pt x="740" y="0"/>
                </a:lnTo>
                <a:lnTo>
                  <a:pt x="742" y="1"/>
                </a:lnTo>
                <a:lnTo>
                  <a:pt x="744" y="1"/>
                </a:lnTo>
                <a:lnTo>
                  <a:pt x="746" y="1"/>
                </a:lnTo>
                <a:lnTo>
                  <a:pt x="748" y="2"/>
                </a:lnTo>
                <a:lnTo>
                  <a:pt x="750" y="2"/>
                </a:lnTo>
                <a:lnTo>
                  <a:pt x="752" y="3"/>
                </a:lnTo>
                <a:lnTo>
                  <a:pt x="754" y="3"/>
                </a:lnTo>
                <a:lnTo>
                  <a:pt x="756" y="4"/>
                </a:lnTo>
                <a:lnTo>
                  <a:pt x="758" y="5"/>
                </a:lnTo>
                <a:lnTo>
                  <a:pt x="760" y="5"/>
                </a:lnTo>
                <a:lnTo>
                  <a:pt x="762" y="6"/>
                </a:lnTo>
                <a:lnTo>
                  <a:pt x="764" y="7"/>
                </a:lnTo>
                <a:lnTo>
                  <a:pt x="766" y="8"/>
                </a:lnTo>
                <a:lnTo>
                  <a:pt x="768" y="8"/>
                </a:lnTo>
                <a:lnTo>
                  <a:pt x="770" y="9"/>
                </a:lnTo>
                <a:lnTo>
                  <a:pt x="772" y="10"/>
                </a:lnTo>
                <a:lnTo>
                  <a:pt x="774" y="11"/>
                </a:lnTo>
                <a:lnTo>
                  <a:pt x="776" y="12"/>
                </a:lnTo>
                <a:lnTo>
                  <a:pt x="778" y="13"/>
                </a:lnTo>
                <a:lnTo>
                  <a:pt x="780" y="14"/>
                </a:lnTo>
                <a:lnTo>
                  <a:pt x="782" y="16"/>
                </a:lnTo>
                <a:lnTo>
                  <a:pt x="784" y="17"/>
                </a:lnTo>
                <a:lnTo>
                  <a:pt x="786" y="18"/>
                </a:lnTo>
                <a:lnTo>
                  <a:pt x="788" y="19"/>
                </a:lnTo>
                <a:lnTo>
                  <a:pt x="790" y="20"/>
                </a:lnTo>
                <a:lnTo>
                  <a:pt x="792" y="21"/>
                </a:lnTo>
                <a:lnTo>
                  <a:pt x="794" y="23"/>
                </a:lnTo>
                <a:lnTo>
                  <a:pt x="796" y="24"/>
                </a:lnTo>
                <a:lnTo>
                  <a:pt x="798" y="25"/>
                </a:lnTo>
                <a:lnTo>
                  <a:pt x="800" y="27"/>
                </a:lnTo>
                <a:lnTo>
                  <a:pt x="802" y="28"/>
                </a:lnTo>
                <a:lnTo>
                  <a:pt x="804" y="29"/>
                </a:lnTo>
                <a:lnTo>
                  <a:pt x="806" y="31"/>
                </a:lnTo>
                <a:lnTo>
                  <a:pt x="808" y="32"/>
                </a:lnTo>
                <a:lnTo>
                  <a:pt x="810" y="33"/>
                </a:lnTo>
                <a:lnTo>
                  <a:pt x="812" y="35"/>
                </a:lnTo>
                <a:lnTo>
                  <a:pt x="814" y="36"/>
                </a:lnTo>
                <a:lnTo>
                  <a:pt x="816" y="38"/>
                </a:lnTo>
                <a:lnTo>
                  <a:pt x="818" y="39"/>
                </a:lnTo>
                <a:lnTo>
                  <a:pt x="820" y="41"/>
                </a:lnTo>
                <a:lnTo>
                  <a:pt x="822" y="42"/>
                </a:lnTo>
                <a:lnTo>
                  <a:pt x="824" y="43"/>
                </a:lnTo>
                <a:lnTo>
                  <a:pt x="826" y="45"/>
                </a:lnTo>
                <a:lnTo>
                  <a:pt x="828" y="46"/>
                </a:lnTo>
                <a:lnTo>
                  <a:pt x="830" y="48"/>
                </a:lnTo>
                <a:lnTo>
                  <a:pt x="832" y="49"/>
                </a:lnTo>
                <a:lnTo>
                  <a:pt x="834" y="50"/>
                </a:lnTo>
                <a:lnTo>
                  <a:pt x="836" y="52"/>
                </a:lnTo>
                <a:lnTo>
                  <a:pt x="838" y="53"/>
                </a:lnTo>
                <a:lnTo>
                  <a:pt x="840" y="54"/>
                </a:lnTo>
                <a:lnTo>
                  <a:pt x="842" y="56"/>
                </a:lnTo>
                <a:lnTo>
                  <a:pt x="844" y="57"/>
                </a:lnTo>
                <a:lnTo>
                  <a:pt x="846" y="58"/>
                </a:lnTo>
                <a:lnTo>
                  <a:pt x="848" y="60"/>
                </a:lnTo>
                <a:lnTo>
                  <a:pt x="850" y="61"/>
                </a:lnTo>
                <a:lnTo>
                  <a:pt x="852" y="62"/>
                </a:lnTo>
                <a:lnTo>
                  <a:pt x="854" y="63"/>
                </a:lnTo>
                <a:lnTo>
                  <a:pt x="856" y="64"/>
                </a:lnTo>
                <a:lnTo>
                  <a:pt x="858" y="66"/>
                </a:lnTo>
                <a:lnTo>
                  <a:pt x="860" y="67"/>
                </a:lnTo>
                <a:lnTo>
                  <a:pt x="862" y="68"/>
                </a:lnTo>
                <a:lnTo>
                  <a:pt x="864" y="69"/>
                </a:lnTo>
                <a:lnTo>
                  <a:pt x="866" y="70"/>
                </a:lnTo>
                <a:lnTo>
                  <a:pt x="868" y="71"/>
                </a:lnTo>
                <a:lnTo>
                  <a:pt x="870" y="72"/>
                </a:lnTo>
                <a:lnTo>
                  <a:pt x="872" y="73"/>
                </a:lnTo>
                <a:lnTo>
                  <a:pt x="874" y="74"/>
                </a:lnTo>
                <a:lnTo>
                  <a:pt x="876" y="74"/>
                </a:lnTo>
                <a:lnTo>
                  <a:pt x="878" y="75"/>
                </a:lnTo>
                <a:lnTo>
                  <a:pt x="880" y="76"/>
                </a:lnTo>
                <a:lnTo>
                  <a:pt x="882" y="77"/>
                </a:lnTo>
                <a:lnTo>
                  <a:pt x="884" y="77"/>
                </a:lnTo>
                <a:lnTo>
                  <a:pt x="886" y="78"/>
                </a:lnTo>
                <a:lnTo>
                  <a:pt x="888" y="78"/>
                </a:lnTo>
                <a:lnTo>
                  <a:pt x="890" y="79"/>
                </a:lnTo>
                <a:lnTo>
                  <a:pt x="892" y="79"/>
                </a:lnTo>
                <a:lnTo>
                  <a:pt x="894" y="80"/>
                </a:lnTo>
                <a:lnTo>
                  <a:pt x="896" y="80"/>
                </a:lnTo>
                <a:lnTo>
                  <a:pt x="898" y="81"/>
                </a:lnTo>
                <a:lnTo>
                  <a:pt x="900" y="81"/>
                </a:lnTo>
                <a:lnTo>
                  <a:pt x="902" y="81"/>
                </a:lnTo>
                <a:lnTo>
                  <a:pt x="904" y="81"/>
                </a:lnTo>
                <a:lnTo>
                  <a:pt x="906" y="82"/>
                </a:lnTo>
                <a:lnTo>
                  <a:pt x="908" y="82"/>
                </a:lnTo>
                <a:lnTo>
                  <a:pt x="910" y="82"/>
                </a:lnTo>
                <a:lnTo>
                  <a:pt x="912" y="82"/>
                </a:lnTo>
                <a:lnTo>
                  <a:pt x="914" y="82"/>
                </a:lnTo>
                <a:lnTo>
                  <a:pt x="916" y="82"/>
                </a:lnTo>
                <a:lnTo>
                  <a:pt x="918" y="81"/>
                </a:lnTo>
                <a:lnTo>
                  <a:pt x="920" y="81"/>
                </a:lnTo>
                <a:lnTo>
                  <a:pt x="922" y="81"/>
                </a:lnTo>
                <a:lnTo>
                  <a:pt x="924" y="81"/>
                </a:lnTo>
                <a:lnTo>
                  <a:pt x="926" y="80"/>
                </a:lnTo>
                <a:lnTo>
                  <a:pt x="928" y="80"/>
                </a:lnTo>
                <a:lnTo>
                  <a:pt x="930" y="80"/>
                </a:lnTo>
                <a:lnTo>
                  <a:pt x="932" y="79"/>
                </a:lnTo>
                <a:lnTo>
                  <a:pt x="934" y="79"/>
                </a:lnTo>
                <a:lnTo>
                  <a:pt x="936" y="78"/>
                </a:lnTo>
                <a:lnTo>
                  <a:pt x="938" y="77"/>
                </a:lnTo>
                <a:lnTo>
                  <a:pt x="940" y="77"/>
                </a:lnTo>
                <a:lnTo>
                  <a:pt x="942" y="76"/>
                </a:lnTo>
                <a:lnTo>
                  <a:pt x="944" y="75"/>
                </a:lnTo>
                <a:lnTo>
                  <a:pt x="946" y="75"/>
                </a:lnTo>
                <a:lnTo>
                  <a:pt x="948" y="74"/>
                </a:lnTo>
                <a:lnTo>
                  <a:pt x="950" y="73"/>
                </a:lnTo>
                <a:lnTo>
                  <a:pt x="952" y="72"/>
                </a:lnTo>
                <a:lnTo>
                  <a:pt x="954" y="71"/>
                </a:lnTo>
                <a:lnTo>
                  <a:pt x="956" y="70"/>
                </a:lnTo>
                <a:lnTo>
                  <a:pt x="958" y="69"/>
                </a:lnTo>
                <a:lnTo>
                  <a:pt x="960" y="68"/>
                </a:lnTo>
                <a:lnTo>
                  <a:pt x="962" y="67"/>
                </a:lnTo>
                <a:lnTo>
                  <a:pt x="964" y="66"/>
                </a:lnTo>
                <a:lnTo>
                  <a:pt x="966" y="65"/>
                </a:lnTo>
                <a:lnTo>
                  <a:pt x="968" y="64"/>
                </a:lnTo>
                <a:lnTo>
                  <a:pt x="970" y="62"/>
                </a:lnTo>
                <a:lnTo>
                  <a:pt x="972" y="61"/>
                </a:lnTo>
                <a:lnTo>
                  <a:pt x="974" y="60"/>
                </a:lnTo>
                <a:lnTo>
                  <a:pt x="976" y="59"/>
                </a:lnTo>
                <a:lnTo>
                  <a:pt x="978" y="57"/>
                </a:lnTo>
                <a:lnTo>
                  <a:pt x="980" y="56"/>
                </a:lnTo>
                <a:lnTo>
                  <a:pt x="982" y="55"/>
                </a:lnTo>
                <a:lnTo>
                  <a:pt x="984" y="53"/>
                </a:lnTo>
                <a:lnTo>
                  <a:pt x="986" y="52"/>
                </a:lnTo>
                <a:lnTo>
                  <a:pt x="988" y="51"/>
                </a:lnTo>
                <a:lnTo>
                  <a:pt x="990" y="49"/>
                </a:lnTo>
                <a:lnTo>
                  <a:pt x="992" y="48"/>
                </a:lnTo>
                <a:lnTo>
                  <a:pt x="994" y="47"/>
                </a:lnTo>
                <a:lnTo>
                  <a:pt x="996" y="45"/>
                </a:lnTo>
                <a:lnTo>
                  <a:pt x="998" y="44"/>
                </a:lnTo>
                <a:lnTo>
                  <a:pt x="1000" y="42"/>
                </a:lnTo>
                <a:lnTo>
                  <a:pt x="1002" y="41"/>
                </a:lnTo>
                <a:lnTo>
                  <a:pt x="1004" y="40"/>
                </a:lnTo>
                <a:lnTo>
                  <a:pt x="1006" y="38"/>
                </a:lnTo>
                <a:lnTo>
                  <a:pt x="1008" y="37"/>
                </a:lnTo>
                <a:lnTo>
                  <a:pt x="1010" y="35"/>
                </a:lnTo>
                <a:lnTo>
                  <a:pt x="1012" y="34"/>
                </a:lnTo>
                <a:lnTo>
                  <a:pt x="1014" y="33"/>
                </a:lnTo>
                <a:lnTo>
                  <a:pt x="1016" y="31"/>
                </a:lnTo>
                <a:lnTo>
                  <a:pt x="1018" y="30"/>
                </a:lnTo>
                <a:lnTo>
                  <a:pt x="1020" y="28"/>
                </a:lnTo>
                <a:lnTo>
                  <a:pt x="1022" y="27"/>
                </a:lnTo>
                <a:lnTo>
                  <a:pt x="1024" y="26"/>
                </a:lnTo>
                <a:lnTo>
                  <a:pt x="1026" y="24"/>
                </a:lnTo>
                <a:lnTo>
                  <a:pt x="1028" y="23"/>
                </a:lnTo>
                <a:lnTo>
                  <a:pt x="1030" y="22"/>
                </a:lnTo>
                <a:lnTo>
                  <a:pt x="1032" y="21"/>
                </a:lnTo>
                <a:lnTo>
                  <a:pt x="1034" y="19"/>
                </a:lnTo>
                <a:lnTo>
                  <a:pt x="1036" y="18"/>
                </a:lnTo>
                <a:lnTo>
                  <a:pt x="1038" y="17"/>
                </a:lnTo>
                <a:lnTo>
                  <a:pt x="1040" y="16"/>
                </a:lnTo>
                <a:lnTo>
                  <a:pt x="1042" y="15"/>
                </a:lnTo>
                <a:lnTo>
                  <a:pt x="1044" y="14"/>
                </a:lnTo>
                <a:lnTo>
                  <a:pt x="1046" y="13"/>
                </a:lnTo>
                <a:lnTo>
                  <a:pt x="1048" y="12"/>
                </a:lnTo>
                <a:lnTo>
                  <a:pt x="1050" y="11"/>
                </a:lnTo>
                <a:lnTo>
                  <a:pt x="1052" y="10"/>
                </a:lnTo>
                <a:lnTo>
                  <a:pt x="1054" y="9"/>
                </a:lnTo>
                <a:lnTo>
                  <a:pt x="1056" y="8"/>
                </a:lnTo>
                <a:lnTo>
                  <a:pt x="1058" y="7"/>
                </a:lnTo>
                <a:lnTo>
                  <a:pt x="1060" y="6"/>
                </a:lnTo>
                <a:lnTo>
                  <a:pt x="1062" y="6"/>
                </a:lnTo>
                <a:lnTo>
                  <a:pt x="1064" y="5"/>
                </a:lnTo>
                <a:lnTo>
                  <a:pt x="1066" y="4"/>
                </a:lnTo>
                <a:lnTo>
                  <a:pt x="1068" y="4"/>
                </a:lnTo>
                <a:lnTo>
                  <a:pt x="1070" y="3"/>
                </a:lnTo>
                <a:lnTo>
                  <a:pt x="1072" y="2"/>
                </a:lnTo>
                <a:lnTo>
                  <a:pt x="1074" y="2"/>
                </a:lnTo>
                <a:lnTo>
                  <a:pt x="1076" y="1"/>
                </a:lnTo>
                <a:lnTo>
                  <a:pt x="1078" y="1"/>
                </a:lnTo>
                <a:lnTo>
                  <a:pt x="1080" y="1"/>
                </a:lnTo>
                <a:lnTo>
                  <a:pt x="1082" y="0"/>
                </a:lnTo>
                <a:lnTo>
                  <a:pt x="1084" y="0"/>
                </a:lnTo>
                <a:lnTo>
                  <a:pt x="1086" y="0"/>
                </a:lnTo>
                <a:lnTo>
                  <a:pt x="1088" y="0"/>
                </a:lnTo>
                <a:lnTo>
                  <a:pt x="1090" y="0"/>
                </a:lnTo>
                <a:lnTo>
                  <a:pt x="1092" y="0"/>
                </a:lnTo>
                <a:lnTo>
                  <a:pt x="1094" y="0"/>
                </a:lnTo>
                <a:lnTo>
                  <a:pt x="1096" y="0"/>
                </a:lnTo>
                <a:lnTo>
                  <a:pt x="1098" y="0"/>
                </a:lnTo>
                <a:lnTo>
                  <a:pt x="1100" y="0"/>
                </a:lnTo>
                <a:lnTo>
                  <a:pt x="1102" y="0"/>
                </a:lnTo>
                <a:lnTo>
                  <a:pt x="1104" y="0"/>
                </a:lnTo>
                <a:lnTo>
                  <a:pt x="1106" y="1"/>
                </a:lnTo>
                <a:lnTo>
                  <a:pt x="1108" y="1"/>
                </a:lnTo>
                <a:lnTo>
                  <a:pt x="1110" y="1"/>
                </a:lnTo>
                <a:lnTo>
                  <a:pt x="1112" y="2"/>
                </a:lnTo>
                <a:lnTo>
                  <a:pt x="1114" y="2"/>
                </a:lnTo>
                <a:lnTo>
                  <a:pt x="1116" y="3"/>
                </a:lnTo>
                <a:lnTo>
                  <a:pt x="1118" y="3"/>
                </a:lnTo>
                <a:lnTo>
                  <a:pt x="1120" y="4"/>
                </a:lnTo>
                <a:lnTo>
                  <a:pt x="1122" y="4"/>
                </a:lnTo>
                <a:lnTo>
                  <a:pt x="1124" y="5"/>
                </a:lnTo>
                <a:lnTo>
                  <a:pt x="1126" y="6"/>
                </a:lnTo>
                <a:lnTo>
                  <a:pt x="1128" y="7"/>
                </a:lnTo>
                <a:lnTo>
                  <a:pt x="1130" y="7"/>
                </a:lnTo>
                <a:lnTo>
                  <a:pt x="1132" y="8"/>
                </a:lnTo>
                <a:lnTo>
                  <a:pt x="1134" y="9"/>
                </a:lnTo>
                <a:lnTo>
                  <a:pt x="1136" y="10"/>
                </a:lnTo>
                <a:lnTo>
                  <a:pt x="1138" y="11"/>
                </a:lnTo>
                <a:lnTo>
                  <a:pt x="1140" y="12"/>
                </a:lnTo>
                <a:lnTo>
                  <a:pt x="1142" y="13"/>
                </a:lnTo>
                <a:lnTo>
                  <a:pt x="1144" y="14"/>
                </a:lnTo>
                <a:lnTo>
                  <a:pt x="1146" y="15"/>
                </a:lnTo>
                <a:lnTo>
                  <a:pt x="1148" y="16"/>
                </a:lnTo>
                <a:lnTo>
                  <a:pt x="1150" y="18"/>
                </a:lnTo>
                <a:lnTo>
                  <a:pt x="1152" y="19"/>
                </a:lnTo>
                <a:lnTo>
                  <a:pt x="1154" y="20"/>
                </a:lnTo>
                <a:lnTo>
                  <a:pt x="1156" y="21"/>
                </a:lnTo>
                <a:lnTo>
                  <a:pt x="1158" y="22"/>
                </a:lnTo>
                <a:lnTo>
                  <a:pt x="1160" y="24"/>
                </a:lnTo>
                <a:lnTo>
                  <a:pt x="1162" y="25"/>
                </a:lnTo>
                <a:lnTo>
                  <a:pt x="1164" y="26"/>
                </a:lnTo>
                <a:lnTo>
                  <a:pt x="1166" y="28"/>
                </a:lnTo>
                <a:lnTo>
                  <a:pt x="1168" y="29"/>
                </a:lnTo>
                <a:lnTo>
                  <a:pt x="1170" y="30"/>
                </a:lnTo>
                <a:lnTo>
                  <a:pt x="1172" y="32"/>
                </a:lnTo>
                <a:lnTo>
                  <a:pt x="1174" y="33"/>
                </a:lnTo>
                <a:lnTo>
                  <a:pt x="1176" y="35"/>
                </a:lnTo>
                <a:lnTo>
                  <a:pt x="1178" y="36"/>
                </a:lnTo>
                <a:lnTo>
                  <a:pt x="1180" y="37"/>
                </a:lnTo>
                <a:lnTo>
                  <a:pt x="1182" y="39"/>
                </a:lnTo>
                <a:lnTo>
                  <a:pt x="1184" y="40"/>
                </a:lnTo>
                <a:lnTo>
                  <a:pt x="1186" y="42"/>
                </a:lnTo>
                <a:lnTo>
                  <a:pt x="1188" y="43"/>
                </a:lnTo>
                <a:lnTo>
                  <a:pt x="1190" y="44"/>
                </a:lnTo>
                <a:lnTo>
                  <a:pt x="1192" y="46"/>
                </a:lnTo>
                <a:lnTo>
                  <a:pt x="1194" y="47"/>
                </a:lnTo>
                <a:lnTo>
                  <a:pt x="1196" y="49"/>
                </a:lnTo>
                <a:lnTo>
                  <a:pt x="1198" y="50"/>
                </a:lnTo>
                <a:lnTo>
                  <a:pt x="1200" y="51"/>
                </a:lnTo>
                <a:lnTo>
                  <a:pt x="1202" y="53"/>
                </a:lnTo>
                <a:lnTo>
                  <a:pt x="1204" y="54"/>
                </a:lnTo>
                <a:lnTo>
                  <a:pt x="1206" y="55"/>
                </a:lnTo>
                <a:lnTo>
                  <a:pt x="1208" y="57"/>
                </a:lnTo>
                <a:lnTo>
                  <a:pt x="1210" y="58"/>
                </a:lnTo>
                <a:lnTo>
                  <a:pt x="1212" y="59"/>
                </a:lnTo>
                <a:lnTo>
                  <a:pt x="1214" y="61"/>
                </a:lnTo>
                <a:lnTo>
                  <a:pt x="1216" y="62"/>
                </a:lnTo>
                <a:lnTo>
                  <a:pt x="1218" y="63"/>
                </a:lnTo>
                <a:lnTo>
                  <a:pt x="1220" y="64"/>
                </a:lnTo>
                <a:lnTo>
                  <a:pt x="1222" y="65"/>
                </a:lnTo>
                <a:lnTo>
                  <a:pt x="1224" y="66"/>
                </a:lnTo>
                <a:lnTo>
                  <a:pt x="1226" y="68"/>
                </a:lnTo>
                <a:lnTo>
                  <a:pt x="1228" y="69"/>
                </a:lnTo>
                <a:lnTo>
                  <a:pt x="1230" y="70"/>
                </a:lnTo>
                <a:lnTo>
                  <a:pt x="1232" y="71"/>
                </a:lnTo>
                <a:lnTo>
                  <a:pt x="1234" y="72"/>
                </a:lnTo>
                <a:lnTo>
                  <a:pt x="1236" y="72"/>
                </a:lnTo>
                <a:lnTo>
                  <a:pt x="1238" y="73"/>
                </a:lnTo>
                <a:lnTo>
                  <a:pt x="1240" y="74"/>
                </a:lnTo>
                <a:lnTo>
                  <a:pt x="1242" y="75"/>
                </a:lnTo>
                <a:lnTo>
                  <a:pt x="1244" y="76"/>
                </a:lnTo>
                <a:lnTo>
                  <a:pt x="1246" y="76"/>
                </a:lnTo>
                <a:lnTo>
                  <a:pt x="1248" y="77"/>
                </a:lnTo>
                <a:lnTo>
                  <a:pt x="1250" y="78"/>
                </a:lnTo>
                <a:lnTo>
                  <a:pt x="1252" y="78"/>
                </a:lnTo>
                <a:lnTo>
                  <a:pt x="1254" y="79"/>
                </a:lnTo>
                <a:lnTo>
                  <a:pt x="1256" y="79"/>
                </a:lnTo>
                <a:lnTo>
                  <a:pt x="1258" y="80"/>
                </a:lnTo>
                <a:lnTo>
                  <a:pt x="1260" y="80"/>
                </a:lnTo>
                <a:lnTo>
                  <a:pt x="1262" y="81"/>
                </a:lnTo>
                <a:lnTo>
                  <a:pt x="1264" y="81"/>
                </a:lnTo>
                <a:lnTo>
                  <a:pt x="1266" y="81"/>
                </a:lnTo>
                <a:lnTo>
                  <a:pt x="1268" y="81"/>
                </a:lnTo>
                <a:lnTo>
                  <a:pt x="1270" y="82"/>
                </a:lnTo>
                <a:lnTo>
                  <a:pt x="1272" y="82"/>
                </a:lnTo>
                <a:lnTo>
                  <a:pt x="1274" y="82"/>
                </a:lnTo>
                <a:lnTo>
                  <a:pt x="1276" y="82"/>
                </a:lnTo>
                <a:lnTo>
                  <a:pt x="1277" y="82"/>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 name="Group 331">
            <a:extLst>
              <a:ext uri="{FF2B5EF4-FFF2-40B4-BE49-F238E27FC236}">
                <a16:creationId xmlns:a16="http://schemas.microsoft.com/office/drawing/2014/main" id="{CCCF47B8-D940-4F5C-AA7A-964B3E59806F}"/>
              </a:ext>
            </a:extLst>
          </p:cNvPr>
          <p:cNvGrpSpPr>
            <a:grpSpLocks/>
          </p:cNvGrpSpPr>
          <p:nvPr/>
        </p:nvGrpSpPr>
        <p:grpSpPr bwMode="auto">
          <a:xfrm>
            <a:off x="4270375" y="1876425"/>
            <a:ext cx="690563" cy="3017838"/>
            <a:chOff x="4284663" y="1725613"/>
            <a:chExt cx="690562" cy="3017838"/>
          </a:xfrm>
        </p:grpSpPr>
        <p:sp>
          <p:nvSpPr>
            <p:cNvPr id="15434" name="Freeform 326">
              <a:extLst>
                <a:ext uri="{FF2B5EF4-FFF2-40B4-BE49-F238E27FC236}">
                  <a16:creationId xmlns:a16="http://schemas.microsoft.com/office/drawing/2014/main" id="{1AFFAC9E-4097-4F35-A6EC-6300FB684B1A}"/>
                </a:ext>
              </a:extLst>
            </p:cNvPr>
            <p:cNvSpPr>
              <a:spLocks/>
            </p:cNvSpPr>
            <p:nvPr/>
          </p:nvSpPr>
          <p:spPr bwMode="auto">
            <a:xfrm>
              <a:off x="4297363" y="1725613"/>
              <a:ext cx="677862" cy="3017838"/>
            </a:xfrm>
            <a:custGeom>
              <a:avLst/>
              <a:gdLst>
                <a:gd name="T0" fmla="*/ 2147483646 w 168"/>
                <a:gd name="T1" fmla="*/ 2147483646 h 377"/>
                <a:gd name="T2" fmla="*/ 2147483646 w 168"/>
                <a:gd name="T3" fmla="*/ 2147483646 h 377"/>
                <a:gd name="T4" fmla="*/ 2147483646 w 168"/>
                <a:gd name="T5" fmla="*/ 2147483646 h 377"/>
                <a:gd name="T6" fmla="*/ 2147483646 w 168"/>
                <a:gd name="T7" fmla="*/ 2147483646 h 377"/>
                <a:gd name="T8" fmla="*/ 2147483646 w 168"/>
                <a:gd name="T9" fmla="*/ 2147483646 h 377"/>
                <a:gd name="T10" fmla="*/ 2147483646 w 168"/>
                <a:gd name="T11" fmla="*/ 2147483646 h 377"/>
                <a:gd name="T12" fmla="*/ 2147483646 w 168"/>
                <a:gd name="T13" fmla="*/ 2147483646 h 377"/>
                <a:gd name="T14" fmla="*/ 2147483646 w 168"/>
                <a:gd name="T15" fmla="*/ 2147483646 h 377"/>
                <a:gd name="T16" fmla="*/ 2147483646 w 168"/>
                <a:gd name="T17" fmla="*/ 2147483646 h 377"/>
                <a:gd name="T18" fmla="*/ 2147483646 w 168"/>
                <a:gd name="T19" fmla="*/ 2147483646 h 377"/>
                <a:gd name="T20" fmla="*/ 2147483646 w 168"/>
                <a:gd name="T21" fmla="*/ 2147483646 h 377"/>
                <a:gd name="T22" fmla="*/ 2147483646 w 168"/>
                <a:gd name="T23" fmla="*/ 2147483646 h 377"/>
                <a:gd name="T24" fmla="*/ 2147483646 w 168"/>
                <a:gd name="T25" fmla="*/ 2147483646 h 377"/>
                <a:gd name="T26" fmla="*/ 2147483646 w 168"/>
                <a:gd name="T27" fmla="*/ 2147483646 h 377"/>
                <a:gd name="T28" fmla="*/ 2147483646 w 168"/>
                <a:gd name="T29" fmla="*/ 2147483646 h 377"/>
                <a:gd name="T30" fmla="*/ 2147483646 w 168"/>
                <a:gd name="T31" fmla="*/ 2147483646 h 377"/>
                <a:gd name="T32" fmla="*/ 2147483646 w 168"/>
                <a:gd name="T33" fmla="*/ 2147483646 h 377"/>
                <a:gd name="T34" fmla="*/ 2147483646 w 168"/>
                <a:gd name="T35" fmla="*/ 2147483646 h 377"/>
                <a:gd name="T36" fmla="*/ 2147483646 w 168"/>
                <a:gd name="T37" fmla="*/ 2147483646 h 377"/>
                <a:gd name="T38" fmla="*/ 2147483646 w 168"/>
                <a:gd name="T39" fmla="*/ 2147483646 h 377"/>
                <a:gd name="T40" fmla="*/ 2147483646 w 168"/>
                <a:gd name="T41" fmla="*/ 2147483646 h 377"/>
                <a:gd name="T42" fmla="*/ 2147483646 w 168"/>
                <a:gd name="T43" fmla="*/ 2147483646 h 377"/>
                <a:gd name="T44" fmla="*/ 2147483646 w 168"/>
                <a:gd name="T45" fmla="*/ 2147483646 h 377"/>
                <a:gd name="T46" fmla="*/ 2147483646 w 168"/>
                <a:gd name="T47" fmla="*/ 2147483646 h 377"/>
                <a:gd name="T48" fmla="*/ 2147483646 w 168"/>
                <a:gd name="T49" fmla="*/ 2147483646 h 377"/>
                <a:gd name="T50" fmla="*/ 2147483646 w 168"/>
                <a:gd name="T51" fmla="*/ 2147483646 h 377"/>
                <a:gd name="T52" fmla="*/ 2147483646 w 168"/>
                <a:gd name="T53" fmla="*/ 2147483646 h 377"/>
                <a:gd name="T54" fmla="*/ 2147483646 w 168"/>
                <a:gd name="T55" fmla="*/ 2147483646 h 377"/>
                <a:gd name="T56" fmla="*/ 2147483646 w 168"/>
                <a:gd name="T57" fmla="*/ 2147483646 h 377"/>
                <a:gd name="T58" fmla="*/ 2147483646 w 168"/>
                <a:gd name="T59" fmla="*/ 2147483646 h 377"/>
                <a:gd name="T60" fmla="*/ 2147483646 w 168"/>
                <a:gd name="T61" fmla="*/ 2147483646 h 377"/>
                <a:gd name="T62" fmla="*/ 2147483646 w 168"/>
                <a:gd name="T63" fmla="*/ 2147483646 h 377"/>
                <a:gd name="T64" fmla="*/ 2147483646 w 168"/>
                <a:gd name="T65" fmla="*/ 2147483646 h 377"/>
                <a:gd name="T66" fmla="*/ 2147483646 w 168"/>
                <a:gd name="T67" fmla="*/ 2147483646 h 377"/>
                <a:gd name="T68" fmla="*/ 2147483646 w 168"/>
                <a:gd name="T69" fmla="*/ 2147483646 h 377"/>
                <a:gd name="T70" fmla="*/ 2147483646 w 168"/>
                <a:gd name="T71" fmla="*/ 2147483646 h 377"/>
                <a:gd name="T72" fmla="*/ 2147483646 w 168"/>
                <a:gd name="T73" fmla="*/ 2147483646 h 377"/>
                <a:gd name="T74" fmla="*/ 2147483646 w 168"/>
                <a:gd name="T75" fmla="*/ 2147483646 h 377"/>
                <a:gd name="T76" fmla="*/ 2147483646 w 168"/>
                <a:gd name="T77" fmla="*/ 2147483646 h 377"/>
                <a:gd name="T78" fmla="*/ 2147483646 w 168"/>
                <a:gd name="T79" fmla="*/ 2147483646 h 377"/>
                <a:gd name="T80" fmla="*/ 2147483646 w 168"/>
                <a:gd name="T81" fmla="*/ 2147483646 h 377"/>
                <a:gd name="T82" fmla="*/ 2147483646 w 168"/>
                <a:gd name="T83" fmla="*/ 2147483646 h 377"/>
                <a:gd name="T84" fmla="*/ 2147483646 w 168"/>
                <a:gd name="T85" fmla="*/ 2147483646 h 377"/>
                <a:gd name="T86" fmla="*/ 2147483646 w 168"/>
                <a:gd name="T87" fmla="*/ 2147483646 h 377"/>
                <a:gd name="T88" fmla="*/ 2147483646 w 168"/>
                <a:gd name="T89" fmla="*/ 2147483646 h 377"/>
                <a:gd name="T90" fmla="*/ 2147483646 w 168"/>
                <a:gd name="T91" fmla="*/ 2147483646 h 377"/>
                <a:gd name="T92" fmla="*/ 2147483646 w 168"/>
                <a:gd name="T93" fmla="*/ 2147483646 h 377"/>
                <a:gd name="T94" fmla="*/ 2147483646 w 168"/>
                <a:gd name="T95" fmla="*/ 2147483646 h 377"/>
                <a:gd name="T96" fmla="*/ 2147483646 w 168"/>
                <a:gd name="T97" fmla="*/ 0 h 37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8"/>
                <a:gd name="T148" fmla="*/ 0 h 377"/>
                <a:gd name="T149" fmla="*/ 168 w 168"/>
                <a:gd name="T150" fmla="*/ 377 h 37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8" h="377">
                  <a:moveTo>
                    <a:pt x="0" y="148"/>
                  </a:moveTo>
                  <a:lnTo>
                    <a:pt x="1" y="156"/>
                  </a:lnTo>
                  <a:lnTo>
                    <a:pt x="1" y="162"/>
                  </a:lnTo>
                  <a:lnTo>
                    <a:pt x="1" y="169"/>
                  </a:lnTo>
                  <a:lnTo>
                    <a:pt x="1" y="175"/>
                  </a:lnTo>
                  <a:lnTo>
                    <a:pt x="2" y="181"/>
                  </a:lnTo>
                  <a:lnTo>
                    <a:pt x="2" y="187"/>
                  </a:lnTo>
                  <a:lnTo>
                    <a:pt x="2" y="192"/>
                  </a:lnTo>
                  <a:lnTo>
                    <a:pt x="2" y="197"/>
                  </a:lnTo>
                  <a:lnTo>
                    <a:pt x="3" y="202"/>
                  </a:lnTo>
                  <a:lnTo>
                    <a:pt x="3" y="207"/>
                  </a:lnTo>
                  <a:lnTo>
                    <a:pt x="3" y="211"/>
                  </a:lnTo>
                  <a:lnTo>
                    <a:pt x="3" y="216"/>
                  </a:lnTo>
                  <a:lnTo>
                    <a:pt x="4" y="220"/>
                  </a:lnTo>
                  <a:lnTo>
                    <a:pt x="4" y="224"/>
                  </a:lnTo>
                  <a:lnTo>
                    <a:pt x="4" y="227"/>
                  </a:lnTo>
                  <a:lnTo>
                    <a:pt x="4" y="231"/>
                  </a:lnTo>
                  <a:lnTo>
                    <a:pt x="5" y="235"/>
                  </a:lnTo>
                  <a:lnTo>
                    <a:pt x="5" y="238"/>
                  </a:lnTo>
                  <a:lnTo>
                    <a:pt x="5" y="241"/>
                  </a:lnTo>
                  <a:lnTo>
                    <a:pt x="5" y="244"/>
                  </a:lnTo>
                  <a:lnTo>
                    <a:pt x="6" y="247"/>
                  </a:lnTo>
                  <a:lnTo>
                    <a:pt x="6" y="250"/>
                  </a:lnTo>
                  <a:lnTo>
                    <a:pt x="6" y="253"/>
                  </a:lnTo>
                  <a:lnTo>
                    <a:pt x="6" y="256"/>
                  </a:lnTo>
                  <a:lnTo>
                    <a:pt x="7" y="258"/>
                  </a:lnTo>
                  <a:lnTo>
                    <a:pt x="7" y="261"/>
                  </a:lnTo>
                  <a:lnTo>
                    <a:pt x="7" y="263"/>
                  </a:lnTo>
                  <a:lnTo>
                    <a:pt x="7" y="266"/>
                  </a:lnTo>
                  <a:lnTo>
                    <a:pt x="8" y="268"/>
                  </a:lnTo>
                  <a:lnTo>
                    <a:pt x="8" y="270"/>
                  </a:lnTo>
                  <a:lnTo>
                    <a:pt x="8" y="272"/>
                  </a:lnTo>
                  <a:lnTo>
                    <a:pt x="8" y="274"/>
                  </a:lnTo>
                  <a:lnTo>
                    <a:pt x="9" y="277"/>
                  </a:lnTo>
                  <a:lnTo>
                    <a:pt x="9" y="279"/>
                  </a:lnTo>
                  <a:lnTo>
                    <a:pt x="9" y="282"/>
                  </a:lnTo>
                  <a:lnTo>
                    <a:pt x="10" y="285"/>
                  </a:lnTo>
                  <a:lnTo>
                    <a:pt x="10" y="288"/>
                  </a:lnTo>
                  <a:lnTo>
                    <a:pt x="10" y="290"/>
                  </a:lnTo>
                  <a:lnTo>
                    <a:pt x="11" y="292"/>
                  </a:lnTo>
                  <a:lnTo>
                    <a:pt x="11" y="295"/>
                  </a:lnTo>
                  <a:lnTo>
                    <a:pt x="12" y="297"/>
                  </a:lnTo>
                  <a:lnTo>
                    <a:pt x="12" y="299"/>
                  </a:lnTo>
                  <a:lnTo>
                    <a:pt x="12" y="301"/>
                  </a:lnTo>
                  <a:lnTo>
                    <a:pt x="13" y="303"/>
                  </a:lnTo>
                  <a:lnTo>
                    <a:pt x="13" y="306"/>
                  </a:lnTo>
                  <a:lnTo>
                    <a:pt x="14" y="309"/>
                  </a:lnTo>
                  <a:lnTo>
                    <a:pt x="14" y="311"/>
                  </a:lnTo>
                  <a:lnTo>
                    <a:pt x="15" y="313"/>
                  </a:lnTo>
                  <a:lnTo>
                    <a:pt x="15" y="316"/>
                  </a:lnTo>
                  <a:lnTo>
                    <a:pt x="16" y="318"/>
                  </a:lnTo>
                  <a:lnTo>
                    <a:pt x="17" y="320"/>
                  </a:lnTo>
                  <a:lnTo>
                    <a:pt x="17" y="322"/>
                  </a:lnTo>
                  <a:lnTo>
                    <a:pt x="18" y="325"/>
                  </a:lnTo>
                  <a:lnTo>
                    <a:pt x="19" y="328"/>
                  </a:lnTo>
                  <a:lnTo>
                    <a:pt x="20" y="330"/>
                  </a:lnTo>
                  <a:lnTo>
                    <a:pt x="21" y="332"/>
                  </a:lnTo>
                  <a:lnTo>
                    <a:pt x="21" y="335"/>
                  </a:lnTo>
                  <a:lnTo>
                    <a:pt x="22" y="337"/>
                  </a:lnTo>
                  <a:lnTo>
                    <a:pt x="23" y="339"/>
                  </a:lnTo>
                  <a:lnTo>
                    <a:pt x="24" y="340"/>
                  </a:lnTo>
                  <a:lnTo>
                    <a:pt x="25" y="343"/>
                  </a:lnTo>
                  <a:lnTo>
                    <a:pt x="26" y="345"/>
                  </a:lnTo>
                  <a:lnTo>
                    <a:pt x="28" y="348"/>
                  </a:lnTo>
                  <a:lnTo>
                    <a:pt x="29" y="350"/>
                  </a:lnTo>
                  <a:lnTo>
                    <a:pt x="30" y="351"/>
                  </a:lnTo>
                  <a:lnTo>
                    <a:pt x="32" y="353"/>
                  </a:lnTo>
                  <a:lnTo>
                    <a:pt x="33" y="355"/>
                  </a:lnTo>
                  <a:lnTo>
                    <a:pt x="35" y="357"/>
                  </a:lnTo>
                  <a:lnTo>
                    <a:pt x="37" y="359"/>
                  </a:lnTo>
                  <a:lnTo>
                    <a:pt x="38" y="361"/>
                  </a:lnTo>
                  <a:lnTo>
                    <a:pt x="40" y="363"/>
                  </a:lnTo>
                  <a:lnTo>
                    <a:pt x="42" y="364"/>
                  </a:lnTo>
                  <a:lnTo>
                    <a:pt x="44" y="366"/>
                  </a:lnTo>
                  <a:lnTo>
                    <a:pt x="46" y="367"/>
                  </a:lnTo>
                  <a:lnTo>
                    <a:pt x="48" y="368"/>
                  </a:lnTo>
                  <a:lnTo>
                    <a:pt x="50" y="369"/>
                  </a:lnTo>
                  <a:lnTo>
                    <a:pt x="52" y="370"/>
                  </a:lnTo>
                  <a:lnTo>
                    <a:pt x="54" y="371"/>
                  </a:lnTo>
                  <a:lnTo>
                    <a:pt x="56" y="372"/>
                  </a:lnTo>
                  <a:lnTo>
                    <a:pt x="57" y="372"/>
                  </a:lnTo>
                  <a:lnTo>
                    <a:pt x="59" y="373"/>
                  </a:lnTo>
                  <a:lnTo>
                    <a:pt x="62" y="374"/>
                  </a:lnTo>
                  <a:lnTo>
                    <a:pt x="65" y="375"/>
                  </a:lnTo>
                  <a:lnTo>
                    <a:pt x="68" y="375"/>
                  </a:lnTo>
                  <a:lnTo>
                    <a:pt x="71" y="376"/>
                  </a:lnTo>
                  <a:lnTo>
                    <a:pt x="74" y="376"/>
                  </a:lnTo>
                  <a:lnTo>
                    <a:pt x="76" y="376"/>
                  </a:lnTo>
                  <a:lnTo>
                    <a:pt x="79" y="377"/>
                  </a:lnTo>
                  <a:lnTo>
                    <a:pt x="82" y="377"/>
                  </a:lnTo>
                  <a:lnTo>
                    <a:pt x="85" y="377"/>
                  </a:lnTo>
                  <a:lnTo>
                    <a:pt x="88" y="376"/>
                  </a:lnTo>
                  <a:lnTo>
                    <a:pt x="91" y="376"/>
                  </a:lnTo>
                  <a:lnTo>
                    <a:pt x="94" y="376"/>
                  </a:lnTo>
                  <a:lnTo>
                    <a:pt x="96" y="375"/>
                  </a:lnTo>
                  <a:lnTo>
                    <a:pt x="99" y="375"/>
                  </a:lnTo>
                  <a:lnTo>
                    <a:pt x="102" y="374"/>
                  </a:lnTo>
                  <a:lnTo>
                    <a:pt x="105" y="373"/>
                  </a:lnTo>
                  <a:lnTo>
                    <a:pt x="108" y="372"/>
                  </a:lnTo>
                  <a:lnTo>
                    <a:pt x="111" y="371"/>
                  </a:lnTo>
                  <a:lnTo>
                    <a:pt x="113" y="370"/>
                  </a:lnTo>
                  <a:lnTo>
                    <a:pt x="116" y="368"/>
                  </a:lnTo>
                  <a:lnTo>
                    <a:pt x="119" y="367"/>
                  </a:lnTo>
                  <a:lnTo>
                    <a:pt x="122" y="365"/>
                  </a:lnTo>
                  <a:lnTo>
                    <a:pt x="125" y="363"/>
                  </a:lnTo>
                  <a:lnTo>
                    <a:pt x="128" y="360"/>
                  </a:lnTo>
                  <a:lnTo>
                    <a:pt x="131" y="357"/>
                  </a:lnTo>
                  <a:lnTo>
                    <a:pt x="133" y="353"/>
                  </a:lnTo>
                  <a:lnTo>
                    <a:pt x="136" y="349"/>
                  </a:lnTo>
                  <a:lnTo>
                    <a:pt x="139" y="344"/>
                  </a:lnTo>
                  <a:lnTo>
                    <a:pt x="142" y="339"/>
                  </a:lnTo>
                  <a:lnTo>
                    <a:pt x="145" y="332"/>
                  </a:lnTo>
                  <a:lnTo>
                    <a:pt x="148" y="323"/>
                  </a:lnTo>
                  <a:lnTo>
                    <a:pt x="150" y="312"/>
                  </a:lnTo>
                  <a:lnTo>
                    <a:pt x="152" y="305"/>
                  </a:lnTo>
                  <a:lnTo>
                    <a:pt x="153" y="298"/>
                  </a:lnTo>
                  <a:lnTo>
                    <a:pt x="155" y="289"/>
                  </a:lnTo>
                  <a:lnTo>
                    <a:pt x="156" y="279"/>
                  </a:lnTo>
                  <a:lnTo>
                    <a:pt x="158" y="267"/>
                  </a:lnTo>
                  <a:lnTo>
                    <a:pt x="158" y="260"/>
                  </a:lnTo>
                  <a:lnTo>
                    <a:pt x="159" y="253"/>
                  </a:lnTo>
                  <a:lnTo>
                    <a:pt x="160" y="245"/>
                  </a:lnTo>
                  <a:lnTo>
                    <a:pt x="160" y="235"/>
                  </a:lnTo>
                  <a:lnTo>
                    <a:pt x="161" y="225"/>
                  </a:lnTo>
                  <a:lnTo>
                    <a:pt x="162" y="214"/>
                  </a:lnTo>
                  <a:lnTo>
                    <a:pt x="163" y="201"/>
                  </a:lnTo>
                  <a:lnTo>
                    <a:pt x="163" y="194"/>
                  </a:lnTo>
                  <a:lnTo>
                    <a:pt x="163" y="186"/>
                  </a:lnTo>
                  <a:lnTo>
                    <a:pt x="164" y="178"/>
                  </a:lnTo>
                  <a:lnTo>
                    <a:pt x="164" y="169"/>
                  </a:lnTo>
                  <a:lnTo>
                    <a:pt x="164" y="160"/>
                  </a:lnTo>
                  <a:lnTo>
                    <a:pt x="165" y="149"/>
                  </a:lnTo>
                  <a:lnTo>
                    <a:pt x="165" y="138"/>
                  </a:lnTo>
                  <a:lnTo>
                    <a:pt x="165" y="126"/>
                  </a:lnTo>
                  <a:lnTo>
                    <a:pt x="166" y="113"/>
                  </a:lnTo>
                  <a:lnTo>
                    <a:pt x="166" y="106"/>
                  </a:lnTo>
                  <a:lnTo>
                    <a:pt x="166" y="99"/>
                  </a:lnTo>
                  <a:lnTo>
                    <a:pt x="166" y="91"/>
                  </a:lnTo>
                  <a:lnTo>
                    <a:pt x="167" y="83"/>
                  </a:lnTo>
                  <a:lnTo>
                    <a:pt x="167" y="74"/>
                  </a:lnTo>
                  <a:lnTo>
                    <a:pt x="167" y="65"/>
                  </a:lnTo>
                  <a:lnTo>
                    <a:pt x="167" y="56"/>
                  </a:lnTo>
                  <a:lnTo>
                    <a:pt x="167" y="46"/>
                  </a:lnTo>
                  <a:lnTo>
                    <a:pt x="167" y="35"/>
                  </a:lnTo>
                  <a:lnTo>
                    <a:pt x="168" y="24"/>
                  </a:lnTo>
                  <a:lnTo>
                    <a:pt x="168" y="12"/>
                  </a:lnTo>
                  <a:lnTo>
                    <a:pt x="168"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35" name="Freeform 325">
              <a:extLst>
                <a:ext uri="{FF2B5EF4-FFF2-40B4-BE49-F238E27FC236}">
                  <a16:creationId xmlns:a16="http://schemas.microsoft.com/office/drawing/2014/main" id="{4A4EE4D2-6EB3-4528-AF06-27C6BCBD34CD}"/>
                </a:ext>
              </a:extLst>
            </p:cNvPr>
            <p:cNvSpPr>
              <a:spLocks/>
            </p:cNvSpPr>
            <p:nvPr/>
          </p:nvSpPr>
          <p:spPr bwMode="auto">
            <a:xfrm>
              <a:off x="4284663" y="1725613"/>
              <a:ext cx="12700" cy="1184275"/>
            </a:xfrm>
            <a:custGeom>
              <a:avLst/>
              <a:gdLst>
                <a:gd name="T0" fmla="*/ 2147483646 w 3"/>
                <a:gd name="T1" fmla="*/ 2147483646 h 148"/>
                <a:gd name="T2" fmla="*/ 2147483646 w 3"/>
                <a:gd name="T3" fmla="*/ 2147483646 h 148"/>
                <a:gd name="T4" fmla="*/ 2147483646 w 3"/>
                <a:gd name="T5" fmla="*/ 2147483646 h 148"/>
                <a:gd name="T6" fmla="*/ 2147483646 w 3"/>
                <a:gd name="T7" fmla="*/ 2147483646 h 148"/>
                <a:gd name="T8" fmla="*/ 2147483646 w 3"/>
                <a:gd name="T9" fmla="*/ 2147483646 h 148"/>
                <a:gd name="T10" fmla="*/ 2147483646 w 3"/>
                <a:gd name="T11" fmla="*/ 2147483646 h 148"/>
                <a:gd name="T12" fmla="*/ 2147483646 w 3"/>
                <a:gd name="T13" fmla="*/ 2147483646 h 148"/>
                <a:gd name="T14" fmla="*/ 2147483646 w 3"/>
                <a:gd name="T15" fmla="*/ 2147483646 h 148"/>
                <a:gd name="T16" fmla="*/ 2147483646 w 3"/>
                <a:gd name="T17" fmla="*/ 2147483646 h 148"/>
                <a:gd name="T18" fmla="*/ 2147483646 w 3"/>
                <a:gd name="T19" fmla="*/ 2147483646 h 148"/>
                <a:gd name="T20" fmla="*/ 2147483646 w 3"/>
                <a:gd name="T21" fmla="*/ 2147483646 h 148"/>
                <a:gd name="T22" fmla="*/ 2147483646 w 3"/>
                <a:gd name="T23" fmla="*/ 2147483646 h 148"/>
                <a:gd name="T24" fmla="*/ 2147483646 w 3"/>
                <a:gd name="T25" fmla="*/ 2147483646 h 148"/>
                <a:gd name="T26" fmla="*/ 0 w 3"/>
                <a:gd name="T27" fmla="*/ 2147483646 h 148"/>
                <a:gd name="T28" fmla="*/ 0 w 3"/>
                <a:gd name="T29" fmla="*/ 2147483646 h 148"/>
                <a:gd name="T30" fmla="*/ 0 w 3"/>
                <a:gd name="T31" fmla="*/ 0 h 1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
                <a:gd name="T49" fmla="*/ 0 h 148"/>
                <a:gd name="T50" fmla="*/ 3 w 3"/>
                <a:gd name="T51" fmla="*/ 148 h 14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 h="148">
                  <a:moveTo>
                    <a:pt x="3" y="148"/>
                  </a:moveTo>
                  <a:lnTo>
                    <a:pt x="3" y="138"/>
                  </a:lnTo>
                  <a:lnTo>
                    <a:pt x="3" y="128"/>
                  </a:lnTo>
                  <a:lnTo>
                    <a:pt x="2" y="116"/>
                  </a:lnTo>
                  <a:lnTo>
                    <a:pt x="2" y="104"/>
                  </a:lnTo>
                  <a:lnTo>
                    <a:pt x="2" y="90"/>
                  </a:lnTo>
                  <a:lnTo>
                    <a:pt x="2" y="83"/>
                  </a:lnTo>
                  <a:lnTo>
                    <a:pt x="1" y="75"/>
                  </a:lnTo>
                  <a:lnTo>
                    <a:pt x="1" y="67"/>
                  </a:lnTo>
                  <a:lnTo>
                    <a:pt x="1" y="59"/>
                  </a:lnTo>
                  <a:lnTo>
                    <a:pt x="1" y="50"/>
                  </a:lnTo>
                  <a:lnTo>
                    <a:pt x="1" y="41"/>
                  </a:lnTo>
                  <a:lnTo>
                    <a:pt x="1" y="32"/>
                  </a:lnTo>
                  <a:lnTo>
                    <a:pt x="0" y="22"/>
                  </a:lnTo>
                  <a:lnTo>
                    <a:pt x="0" y="11"/>
                  </a:lnTo>
                  <a:lnTo>
                    <a:pt x="0"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34" name="Freeform 314">
            <a:extLst>
              <a:ext uri="{FF2B5EF4-FFF2-40B4-BE49-F238E27FC236}">
                <a16:creationId xmlns:a16="http://schemas.microsoft.com/office/drawing/2014/main" id="{34DCD23F-7E3A-474B-9515-5767660CC292}"/>
              </a:ext>
            </a:extLst>
          </p:cNvPr>
          <p:cNvSpPr>
            <a:spLocks/>
          </p:cNvSpPr>
          <p:nvPr/>
        </p:nvSpPr>
        <p:spPr bwMode="auto">
          <a:xfrm>
            <a:off x="198438" y="1892300"/>
            <a:ext cx="347662" cy="3001963"/>
          </a:xfrm>
          <a:custGeom>
            <a:avLst/>
            <a:gdLst>
              <a:gd name="T0" fmla="*/ 2147483646 w 86"/>
              <a:gd name="T1" fmla="*/ 2147483646 h 375"/>
              <a:gd name="T2" fmla="*/ 2147483646 w 86"/>
              <a:gd name="T3" fmla="*/ 2147483646 h 375"/>
              <a:gd name="T4" fmla="*/ 2147483646 w 86"/>
              <a:gd name="T5" fmla="*/ 2147483646 h 375"/>
              <a:gd name="T6" fmla="*/ 2147483646 w 86"/>
              <a:gd name="T7" fmla="*/ 2147483646 h 375"/>
              <a:gd name="T8" fmla="*/ 2147483646 w 86"/>
              <a:gd name="T9" fmla="*/ 2147483646 h 375"/>
              <a:gd name="T10" fmla="*/ 2147483646 w 86"/>
              <a:gd name="T11" fmla="*/ 2147483646 h 375"/>
              <a:gd name="T12" fmla="*/ 2147483646 w 86"/>
              <a:gd name="T13" fmla="*/ 2147483646 h 375"/>
              <a:gd name="T14" fmla="*/ 2147483646 w 86"/>
              <a:gd name="T15" fmla="*/ 2147483646 h 375"/>
              <a:gd name="T16" fmla="*/ 2147483646 w 86"/>
              <a:gd name="T17" fmla="*/ 2147483646 h 375"/>
              <a:gd name="T18" fmla="*/ 2147483646 w 86"/>
              <a:gd name="T19" fmla="*/ 2147483646 h 375"/>
              <a:gd name="T20" fmla="*/ 2147483646 w 86"/>
              <a:gd name="T21" fmla="*/ 2147483646 h 375"/>
              <a:gd name="T22" fmla="*/ 2147483646 w 86"/>
              <a:gd name="T23" fmla="*/ 2147483646 h 375"/>
              <a:gd name="T24" fmla="*/ 2147483646 w 86"/>
              <a:gd name="T25" fmla="*/ 2147483646 h 375"/>
              <a:gd name="T26" fmla="*/ 2147483646 w 86"/>
              <a:gd name="T27" fmla="*/ 2147483646 h 375"/>
              <a:gd name="T28" fmla="*/ 2147483646 w 86"/>
              <a:gd name="T29" fmla="*/ 2147483646 h 375"/>
              <a:gd name="T30" fmla="*/ 2147483646 w 86"/>
              <a:gd name="T31" fmla="*/ 2147483646 h 375"/>
              <a:gd name="T32" fmla="*/ 2147483646 w 86"/>
              <a:gd name="T33" fmla="*/ 2147483646 h 375"/>
              <a:gd name="T34" fmla="*/ 2147483646 w 86"/>
              <a:gd name="T35" fmla="*/ 2147483646 h 375"/>
              <a:gd name="T36" fmla="*/ 2147483646 w 86"/>
              <a:gd name="T37" fmla="*/ 2147483646 h 375"/>
              <a:gd name="T38" fmla="*/ 2147483646 w 86"/>
              <a:gd name="T39" fmla="*/ 2147483646 h 375"/>
              <a:gd name="T40" fmla="*/ 2147483646 w 86"/>
              <a:gd name="T41" fmla="*/ 2147483646 h 375"/>
              <a:gd name="T42" fmla="*/ 2147483646 w 86"/>
              <a:gd name="T43" fmla="*/ 2147483646 h 375"/>
              <a:gd name="T44" fmla="*/ 2147483646 w 86"/>
              <a:gd name="T45" fmla="*/ 2147483646 h 375"/>
              <a:gd name="T46" fmla="*/ 2147483646 w 86"/>
              <a:gd name="T47" fmla="*/ 2147483646 h 375"/>
              <a:gd name="T48" fmla="*/ 2147483646 w 86"/>
              <a:gd name="T49" fmla="*/ 2147483646 h 375"/>
              <a:gd name="T50" fmla="*/ 2147483646 w 86"/>
              <a:gd name="T51" fmla="*/ 2147483646 h 375"/>
              <a:gd name="T52" fmla="*/ 2147483646 w 86"/>
              <a:gd name="T53" fmla="*/ 2147483646 h 375"/>
              <a:gd name="T54" fmla="*/ 2147483646 w 86"/>
              <a:gd name="T55" fmla="*/ 2147483646 h 375"/>
              <a:gd name="T56" fmla="*/ 2147483646 w 86"/>
              <a:gd name="T57" fmla="*/ 2147483646 h 375"/>
              <a:gd name="T58" fmla="*/ 2147483646 w 86"/>
              <a:gd name="T59" fmla="*/ 2147483646 h 375"/>
              <a:gd name="T60" fmla="*/ 2147483646 w 86"/>
              <a:gd name="T61" fmla="*/ 2147483646 h 375"/>
              <a:gd name="T62" fmla="*/ 2147483646 w 86"/>
              <a:gd name="T63" fmla="*/ 2147483646 h 375"/>
              <a:gd name="T64" fmla="*/ 2147483646 w 86"/>
              <a:gd name="T65" fmla="*/ 2147483646 h 37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6"/>
              <a:gd name="T100" fmla="*/ 0 h 375"/>
              <a:gd name="T101" fmla="*/ 86 w 86"/>
              <a:gd name="T102" fmla="*/ 375 h 37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6" h="375">
                <a:moveTo>
                  <a:pt x="0" y="375"/>
                </a:moveTo>
                <a:lnTo>
                  <a:pt x="2" y="375"/>
                </a:lnTo>
                <a:lnTo>
                  <a:pt x="4" y="375"/>
                </a:lnTo>
                <a:lnTo>
                  <a:pt x="6" y="374"/>
                </a:lnTo>
                <a:lnTo>
                  <a:pt x="8" y="374"/>
                </a:lnTo>
                <a:lnTo>
                  <a:pt x="10" y="374"/>
                </a:lnTo>
                <a:lnTo>
                  <a:pt x="12" y="374"/>
                </a:lnTo>
                <a:lnTo>
                  <a:pt x="14" y="373"/>
                </a:lnTo>
                <a:lnTo>
                  <a:pt x="16" y="373"/>
                </a:lnTo>
                <a:lnTo>
                  <a:pt x="18" y="373"/>
                </a:lnTo>
                <a:lnTo>
                  <a:pt x="20" y="372"/>
                </a:lnTo>
                <a:lnTo>
                  <a:pt x="22" y="372"/>
                </a:lnTo>
                <a:lnTo>
                  <a:pt x="24" y="371"/>
                </a:lnTo>
                <a:lnTo>
                  <a:pt x="26" y="370"/>
                </a:lnTo>
                <a:lnTo>
                  <a:pt x="28" y="369"/>
                </a:lnTo>
                <a:lnTo>
                  <a:pt x="30" y="369"/>
                </a:lnTo>
                <a:lnTo>
                  <a:pt x="32" y="368"/>
                </a:lnTo>
                <a:lnTo>
                  <a:pt x="34" y="367"/>
                </a:lnTo>
                <a:lnTo>
                  <a:pt x="36" y="365"/>
                </a:lnTo>
                <a:lnTo>
                  <a:pt x="38" y="364"/>
                </a:lnTo>
                <a:lnTo>
                  <a:pt x="40" y="363"/>
                </a:lnTo>
                <a:lnTo>
                  <a:pt x="42" y="361"/>
                </a:lnTo>
                <a:lnTo>
                  <a:pt x="44" y="359"/>
                </a:lnTo>
                <a:lnTo>
                  <a:pt x="46" y="357"/>
                </a:lnTo>
                <a:lnTo>
                  <a:pt x="48" y="355"/>
                </a:lnTo>
                <a:lnTo>
                  <a:pt x="50" y="353"/>
                </a:lnTo>
                <a:lnTo>
                  <a:pt x="52" y="350"/>
                </a:lnTo>
                <a:lnTo>
                  <a:pt x="54" y="347"/>
                </a:lnTo>
                <a:lnTo>
                  <a:pt x="56" y="344"/>
                </a:lnTo>
                <a:lnTo>
                  <a:pt x="58" y="340"/>
                </a:lnTo>
                <a:lnTo>
                  <a:pt x="60" y="336"/>
                </a:lnTo>
                <a:lnTo>
                  <a:pt x="62" y="331"/>
                </a:lnTo>
                <a:lnTo>
                  <a:pt x="64" y="325"/>
                </a:lnTo>
                <a:lnTo>
                  <a:pt x="66" y="319"/>
                </a:lnTo>
                <a:lnTo>
                  <a:pt x="68" y="311"/>
                </a:lnTo>
                <a:lnTo>
                  <a:pt x="70" y="302"/>
                </a:lnTo>
                <a:lnTo>
                  <a:pt x="72" y="290"/>
                </a:lnTo>
                <a:lnTo>
                  <a:pt x="74" y="276"/>
                </a:lnTo>
                <a:lnTo>
                  <a:pt x="75" y="268"/>
                </a:lnTo>
                <a:lnTo>
                  <a:pt x="76" y="259"/>
                </a:lnTo>
                <a:lnTo>
                  <a:pt x="77" y="248"/>
                </a:lnTo>
                <a:lnTo>
                  <a:pt x="78" y="236"/>
                </a:lnTo>
                <a:lnTo>
                  <a:pt x="79" y="229"/>
                </a:lnTo>
                <a:lnTo>
                  <a:pt x="79" y="222"/>
                </a:lnTo>
                <a:lnTo>
                  <a:pt x="80" y="213"/>
                </a:lnTo>
                <a:lnTo>
                  <a:pt x="80" y="205"/>
                </a:lnTo>
                <a:lnTo>
                  <a:pt x="81" y="195"/>
                </a:lnTo>
                <a:lnTo>
                  <a:pt x="81" y="185"/>
                </a:lnTo>
                <a:lnTo>
                  <a:pt x="82" y="173"/>
                </a:lnTo>
                <a:lnTo>
                  <a:pt x="82" y="160"/>
                </a:lnTo>
                <a:lnTo>
                  <a:pt x="82" y="153"/>
                </a:lnTo>
                <a:lnTo>
                  <a:pt x="83" y="146"/>
                </a:lnTo>
                <a:lnTo>
                  <a:pt x="83" y="138"/>
                </a:lnTo>
                <a:lnTo>
                  <a:pt x="83" y="130"/>
                </a:lnTo>
                <a:lnTo>
                  <a:pt x="83" y="121"/>
                </a:lnTo>
                <a:lnTo>
                  <a:pt x="84" y="112"/>
                </a:lnTo>
                <a:lnTo>
                  <a:pt x="84" y="102"/>
                </a:lnTo>
                <a:lnTo>
                  <a:pt x="84" y="91"/>
                </a:lnTo>
                <a:lnTo>
                  <a:pt x="84" y="80"/>
                </a:lnTo>
                <a:lnTo>
                  <a:pt x="85" y="68"/>
                </a:lnTo>
                <a:lnTo>
                  <a:pt x="85" y="55"/>
                </a:lnTo>
                <a:lnTo>
                  <a:pt x="85" y="41"/>
                </a:lnTo>
                <a:lnTo>
                  <a:pt x="85" y="33"/>
                </a:lnTo>
                <a:lnTo>
                  <a:pt x="85" y="25"/>
                </a:lnTo>
                <a:lnTo>
                  <a:pt x="85" y="17"/>
                </a:lnTo>
                <a:lnTo>
                  <a:pt x="86" y="9"/>
                </a:lnTo>
                <a:lnTo>
                  <a:pt x="86"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 name="Freeform 316">
            <a:extLst>
              <a:ext uri="{FF2B5EF4-FFF2-40B4-BE49-F238E27FC236}">
                <a16:creationId xmlns:a16="http://schemas.microsoft.com/office/drawing/2014/main" id="{3726C728-B17D-4838-9221-2E735C012591}"/>
              </a:ext>
            </a:extLst>
          </p:cNvPr>
          <p:cNvSpPr>
            <a:spLocks/>
          </p:cNvSpPr>
          <p:nvPr/>
        </p:nvSpPr>
        <p:spPr bwMode="auto">
          <a:xfrm>
            <a:off x="619125" y="5549900"/>
            <a:ext cx="638175" cy="1344613"/>
          </a:xfrm>
          <a:custGeom>
            <a:avLst/>
            <a:gdLst>
              <a:gd name="T0" fmla="*/ 0 w 158"/>
              <a:gd name="T1" fmla="*/ 2147483646 h 168"/>
              <a:gd name="T2" fmla="*/ 2147483646 w 158"/>
              <a:gd name="T3" fmla="*/ 2147483646 h 168"/>
              <a:gd name="T4" fmla="*/ 2147483646 w 158"/>
              <a:gd name="T5" fmla="*/ 2147483646 h 168"/>
              <a:gd name="T6" fmla="*/ 2147483646 w 158"/>
              <a:gd name="T7" fmla="*/ 2147483646 h 168"/>
              <a:gd name="T8" fmla="*/ 2147483646 w 158"/>
              <a:gd name="T9" fmla="*/ 2147483646 h 168"/>
              <a:gd name="T10" fmla="*/ 2147483646 w 158"/>
              <a:gd name="T11" fmla="*/ 2147483646 h 168"/>
              <a:gd name="T12" fmla="*/ 2147483646 w 158"/>
              <a:gd name="T13" fmla="*/ 2147483646 h 168"/>
              <a:gd name="T14" fmla="*/ 2147483646 w 158"/>
              <a:gd name="T15" fmla="*/ 2147483646 h 168"/>
              <a:gd name="T16" fmla="*/ 2147483646 w 158"/>
              <a:gd name="T17" fmla="*/ 2147483646 h 168"/>
              <a:gd name="T18" fmla="*/ 2147483646 w 158"/>
              <a:gd name="T19" fmla="*/ 2147483646 h 168"/>
              <a:gd name="T20" fmla="*/ 2147483646 w 158"/>
              <a:gd name="T21" fmla="*/ 2147483646 h 168"/>
              <a:gd name="T22" fmla="*/ 2147483646 w 158"/>
              <a:gd name="T23" fmla="*/ 2147483646 h 168"/>
              <a:gd name="T24" fmla="*/ 2147483646 w 158"/>
              <a:gd name="T25" fmla="*/ 2147483646 h 168"/>
              <a:gd name="T26" fmla="*/ 2147483646 w 158"/>
              <a:gd name="T27" fmla="*/ 2147483646 h 168"/>
              <a:gd name="T28" fmla="*/ 2147483646 w 158"/>
              <a:gd name="T29" fmla="*/ 2147483646 h 168"/>
              <a:gd name="T30" fmla="*/ 2147483646 w 158"/>
              <a:gd name="T31" fmla="*/ 2147483646 h 168"/>
              <a:gd name="T32" fmla="*/ 2147483646 w 158"/>
              <a:gd name="T33" fmla="*/ 2147483646 h 168"/>
              <a:gd name="T34" fmla="*/ 2147483646 w 158"/>
              <a:gd name="T35" fmla="*/ 2147483646 h 168"/>
              <a:gd name="T36" fmla="*/ 2147483646 w 158"/>
              <a:gd name="T37" fmla="*/ 2147483646 h 168"/>
              <a:gd name="T38" fmla="*/ 2147483646 w 158"/>
              <a:gd name="T39" fmla="*/ 2147483646 h 168"/>
              <a:gd name="T40" fmla="*/ 2147483646 w 158"/>
              <a:gd name="T41" fmla="*/ 2147483646 h 168"/>
              <a:gd name="T42" fmla="*/ 2147483646 w 158"/>
              <a:gd name="T43" fmla="*/ 2147483646 h 168"/>
              <a:gd name="T44" fmla="*/ 2147483646 w 158"/>
              <a:gd name="T45" fmla="*/ 2147483646 h 168"/>
              <a:gd name="T46" fmla="*/ 2147483646 w 158"/>
              <a:gd name="T47" fmla="*/ 2147483646 h 168"/>
              <a:gd name="T48" fmla="*/ 2147483646 w 158"/>
              <a:gd name="T49" fmla="*/ 2147483646 h 168"/>
              <a:gd name="T50" fmla="*/ 2147483646 w 158"/>
              <a:gd name="T51" fmla="*/ 2147483646 h 168"/>
              <a:gd name="T52" fmla="*/ 2147483646 w 158"/>
              <a:gd name="T53" fmla="*/ 2147483646 h 168"/>
              <a:gd name="T54" fmla="*/ 2147483646 w 158"/>
              <a:gd name="T55" fmla="*/ 2147483646 h 168"/>
              <a:gd name="T56" fmla="*/ 2147483646 w 158"/>
              <a:gd name="T57" fmla="*/ 2147483646 h 168"/>
              <a:gd name="T58" fmla="*/ 2147483646 w 158"/>
              <a:gd name="T59" fmla="*/ 0 h 168"/>
              <a:gd name="T60" fmla="*/ 2147483646 w 158"/>
              <a:gd name="T61" fmla="*/ 0 h 168"/>
              <a:gd name="T62" fmla="*/ 2147483646 w 158"/>
              <a:gd name="T63" fmla="*/ 0 h 168"/>
              <a:gd name="T64" fmla="*/ 2147483646 w 158"/>
              <a:gd name="T65" fmla="*/ 0 h 168"/>
              <a:gd name="T66" fmla="*/ 2147483646 w 158"/>
              <a:gd name="T67" fmla="*/ 0 h 168"/>
              <a:gd name="T68" fmla="*/ 2147483646 w 158"/>
              <a:gd name="T69" fmla="*/ 2147483646 h 168"/>
              <a:gd name="T70" fmla="*/ 2147483646 w 158"/>
              <a:gd name="T71" fmla="*/ 2147483646 h 168"/>
              <a:gd name="T72" fmla="*/ 2147483646 w 158"/>
              <a:gd name="T73" fmla="*/ 2147483646 h 168"/>
              <a:gd name="T74" fmla="*/ 2147483646 w 158"/>
              <a:gd name="T75" fmla="*/ 2147483646 h 168"/>
              <a:gd name="T76" fmla="*/ 2147483646 w 158"/>
              <a:gd name="T77" fmla="*/ 2147483646 h 168"/>
              <a:gd name="T78" fmla="*/ 2147483646 w 158"/>
              <a:gd name="T79" fmla="*/ 2147483646 h 168"/>
              <a:gd name="T80" fmla="*/ 2147483646 w 158"/>
              <a:gd name="T81" fmla="*/ 2147483646 h 168"/>
              <a:gd name="T82" fmla="*/ 2147483646 w 158"/>
              <a:gd name="T83" fmla="*/ 2147483646 h 168"/>
              <a:gd name="T84" fmla="*/ 2147483646 w 158"/>
              <a:gd name="T85" fmla="*/ 2147483646 h 168"/>
              <a:gd name="T86" fmla="*/ 2147483646 w 158"/>
              <a:gd name="T87" fmla="*/ 2147483646 h 168"/>
              <a:gd name="T88" fmla="*/ 2147483646 w 158"/>
              <a:gd name="T89" fmla="*/ 2147483646 h 168"/>
              <a:gd name="T90" fmla="*/ 2147483646 w 158"/>
              <a:gd name="T91" fmla="*/ 2147483646 h 168"/>
              <a:gd name="T92" fmla="*/ 2147483646 w 158"/>
              <a:gd name="T93" fmla="*/ 2147483646 h 168"/>
              <a:gd name="T94" fmla="*/ 2147483646 w 158"/>
              <a:gd name="T95" fmla="*/ 2147483646 h 168"/>
              <a:gd name="T96" fmla="*/ 2147483646 w 158"/>
              <a:gd name="T97" fmla="*/ 2147483646 h 168"/>
              <a:gd name="T98" fmla="*/ 2147483646 w 158"/>
              <a:gd name="T99" fmla="*/ 2147483646 h 168"/>
              <a:gd name="T100" fmla="*/ 2147483646 w 158"/>
              <a:gd name="T101" fmla="*/ 2147483646 h 16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8"/>
              <a:gd name="T154" fmla="*/ 0 h 168"/>
              <a:gd name="T155" fmla="*/ 158 w 158"/>
              <a:gd name="T156" fmla="*/ 168 h 16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8" h="168">
                <a:moveTo>
                  <a:pt x="0" y="154"/>
                </a:moveTo>
                <a:lnTo>
                  <a:pt x="0" y="147"/>
                </a:lnTo>
                <a:lnTo>
                  <a:pt x="1" y="140"/>
                </a:lnTo>
                <a:lnTo>
                  <a:pt x="1" y="133"/>
                </a:lnTo>
                <a:lnTo>
                  <a:pt x="2" y="127"/>
                </a:lnTo>
                <a:lnTo>
                  <a:pt x="2" y="122"/>
                </a:lnTo>
                <a:lnTo>
                  <a:pt x="3" y="117"/>
                </a:lnTo>
                <a:lnTo>
                  <a:pt x="3" y="112"/>
                </a:lnTo>
                <a:lnTo>
                  <a:pt x="4" y="107"/>
                </a:lnTo>
                <a:lnTo>
                  <a:pt x="4" y="103"/>
                </a:lnTo>
                <a:lnTo>
                  <a:pt x="5" y="99"/>
                </a:lnTo>
                <a:lnTo>
                  <a:pt x="5" y="95"/>
                </a:lnTo>
                <a:lnTo>
                  <a:pt x="6" y="91"/>
                </a:lnTo>
                <a:lnTo>
                  <a:pt x="6" y="88"/>
                </a:lnTo>
                <a:lnTo>
                  <a:pt x="7" y="85"/>
                </a:lnTo>
                <a:lnTo>
                  <a:pt x="7" y="82"/>
                </a:lnTo>
                <a:lnTo>
                  <a:pt x="8" y="79"/>
                </a:lnTo>
                <a:lnTo>
                  <a:pt x="8" y="76"/>
                </a:lnTo>
                <a:lnTo>
                  <a:pt x="9" y="73"/>
                </a:lnTo>
                <a:lnTo>
                  <a:pt x="9" y="71"/>
                </a:lnTo>
                <a:lnTo>
                  <a:pt x="10" y="68"/>
                </a:lnTo>
                <a:lnTo>
                  <a:pt x="10" y="66"/>
                </a:lnTo>
                <a:lnTo>
                  <a:pt x="11" y="64"/>
                </a:lnTo>
                <a:lnTo>
                  <a:pt x="11" y="62"/>
                </a:lnTo>
                <a:lnTo>
                  <a:pt x="12" y="60"/>
                </a:lnTo>
                <a:lnTo>
                  <a:pt x="12" y="57"/>
                </a:lnTo>
                <a:lnTo>
                  <a:pt x="13" y="54"/>
                </a:lnTo>
                <a:lnTo>
                  <a:pt x="14" y="52"/>
                </a:lnTo>
                <a:lnTo>
                  <a:pt x="15" y="49"/>
                </a:lnTo>
                <a:lnTo>
                  <a:pt x="15" y="47"/>
                </a:lnTo>
                <a:lnTo>
                  <a:pt x="16" y="45"/>
                </a:lnTo>
                <a:lnTo>
                  <a:pt x="17" y="43"/>
                </a:lnTo>
                <a:lnTo>
                  <a:pt x="18" y="41"/>
                </a:lnTo>
                <a:lnTo>
                  <a:pt x="19" y="38"/>
                </a:lnTo>
                <a:lnTo>
                  <a:pt x="20" y="36"/>
                </a:lnTo>
                <a:lnTo>
                  <a:pt x="21" y="34"/>
                </a:lnTo>
                <a:lnTo>
                  <a:pt x="22" y="31"/>
                </a:lnTo>
                <a:lnTo>
                  <a:pt x="23" y="29"/>
                </a:lnTo>
                <a:lnTo>
                  <a:pt x="24" y="28"/>
                </a:lnTo>
                <a:lnTo>
                  <a:pt x="26" y="26"/>
                </a:lnTo>
                <a:lnTo>
                  <a:pt x="27" y="23"/>
                </a:lnTo>
                <a:lnTo>
                  <a:pt x="29" y="21"/>
                </a:lnTo>
                <a:lnTo>
                  <a:pt x="31" y="19"/>
                </a:lnTo>
                <a:lnTo>
                  <a:pt x="32" y="17"/>
                </a:lnTo>
                <a:lnTo>
                  <a:pt x="34" y="16"/>
                </a:lnTo>
                <a:lnTo>
                  <a:pt x="36" y="14"/>
                </a:lnTo>
                <a:lnTo>
                  <a:pt x="37" y="13"/>
                </a:lnTo>
                <a:lnTo>
                  <a:pt x="39" y="12"/>
                </a:lnTo>
                <a:lnTo>
                  <a:pt x="41" y="10"/>
                </a:lnTo>
                <a:lnTo>
                  <a:pt x="42" y="9"/>
                </a:lnTo>
                <a:lnTo>
                  <a:pt x="45" y="8"/>
                </a:lnTo>
                <a:lnTo>
                  <a:pt x="47" y="6"/>
                </a:lnTo>
                <a:lnTo>
                  <a:pt x="50" y="5"/>
                </a:lnTo>
                <a:lnTo>
                  <a:pt x="53" y="4"/>
                </a:lnTo>
                <a:lnTo>
                  <a:pt x="55" y="3"/>
                </a:lnTo>
                <a:lnTo>
                  <a:pt x="58" y="3"/>
                </a:lnTo>
                <a:lnTo>
                  <a:pt x="60" y="2"/>
                </a:lnTo>
                <a:lnTo>
                  <a:pt x="63" y="1"/>
                </a:lnTo>
                <a:lnTo>
                  <a:pt x="65" y="1"/>
                </a:lnTo>
                <a:lnTo>
                  <a:pt x="68" y="0"/>
                </a:lnTo>
                <a:lnTo>
                  <a:pt x="70" y="0"/>
                </a:lnTo>
                <a:lnTo>
                  <a:pt x="73" y="0"/>
                </a:lnTo>
                <a:lnTo>
                  <a:pt x="75" y="0"/>
                </a:lnTo>
                <a:lnTo>
                  <a:pt x="78" y="0"/>
                </a:lnTo>
                <a:lnTo>
                  <a:pt x="80" y="0"/>
                </a:lnTo>
                <a:lnTo>
                  <a:pt x="83" y="0"/>
                </a:lnTo>
                <a:lnTo>
                  <a:pt x="85" y="0"/>
                </a:lnTo>
                <a:lnTo>
                  <a:pt x="88" y="0"/>
                </a:lnTo>
                <a:lnTo>
                  <a:pt x="90" y="1"/>
                </a:lnTo>
                <a:lnTo>
                  <a:pt x="93" y="1"/>
                </a:lnTo>
                <a:lnTo>
                  <a:pt x="96" y="2"/>
                </a:lnTo>
                <a:lnTo>
                  <a:pt x="98" y="2"/>
                </a:lnTo>
                <a:lnTo>
                  <a:pt x="101" y="3"/>
                </a:lnTo>
                <a:lnTo>
                  <a:pt x="103" y="4"/>
                </a:lnTo>
                <a:lnTo>
                  <a:pt x="106" y="5"/>
                </a:lnTo>
                <a:lnTo>
                  <a:pt x="108" y="6"/>
                </a:lnTo>
                <a:lnTo>
                  <a:pt x="111" y="7"/>
                </a:lnTo>
                <a:lnTo>
                  <a:pt x="113" y="8"/>
                </a:lnTo>
                <a:lnTo>
                  <a:pt x="116" y="10"/>
                </a:lnTo>
                <a:lnTo>
                  <a:pt x="118" y="12"/>
                </a:lnTo>
                <a:lnTo>
                  <a:pt x="121" y="14"/>
                </a:lnTo>
                <a:lnTo>
                  <a:pt x="123" y="16"/>
                </a:lnTo>
                <a:lnTo>
                  <a:pt x="126" y="19"/>
                </a:lnTo>
                <a:lnTo>
                  <a:pt x="128" y="22"/>
                </a:lnTo>
                <a:lnTo>
                  <a:pt x="131" y="25"/>
                </a:lnTo>
                <a:lnTo>
                  <a:pt x="134" y="29"/>
                </a:lnTo>
                <a:lnTo>
                  <a:pt x="136" y="34"/>
                </a:lnTo>
                <a:lnTo>
                  <a:pt x="139" y="39"/>
                </a:lnTo>
                <a:lnTo>
                  <a:pt x="141" y="46"/>
                </a:lnTo>
                <a:lnTo>
                  <a:pt x="144" y="54"/>
                </a:lnTo>
                <a:lnTo>
                  <a:pt x="146" y="63"/>
                </a:lnTo>
                <a:lnTo>
                  <a:pt x="149" y="75"/>
                </a:lnTo>
                <a:lnTo>
                  <a:pt x="150" y="82"/>
                </a:lnTo>
                <a:lnTo>
                  <a:pt x="151" y="91"/>
                </a:lnTo>
                <a:lnTo>
                  <a:pt x="152" y="100"/>
                </a:lnTo>
                <a:lnTo>
                  <a:pt x="154" y="111"/>
                </a:lnTo>
                <a:lnTo>
                  <a:pt x="155" y="124"/>
                </a:lnTo>
                <a:lnTo>
                  <a:pt x="156" y="131"/>
                </a:lnTo>
                <a:lnTo>
                  <a:pt x="156" y="139"/>
                </a:lnTo>
                <a:lnTo>
                  <a:pt x="157" y="148"/>
                </a:lnTo>
                <a:lnTo>
                  <a:pt x="158" y="158"/>
                </a:lnTo>
                <a:lnTo>
                  <a:pt x="158" y="168"/>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4" name="Group 336">
            <a:extLst>
              <a:ext uri="{FF2B5EF4-FFF2-40B4-BE49-F238E27FC236}">
                <a16:creationId xmlns:a16="http://schemas.microsoft.com/office/drawing/2014/main" id="{2A4FD2B7-97AE-4166-A987-382F32D4F103}"/>
              </a:ext>
            </a:extLst>
          </p:cNvPr>
          <p:cNvGrpSpPr>
            <a:grpSpLocks/>
          </p:cNvGrpSpPr>
          <p:nvPr/>
        </p:nvGrpSpPr>
        <p:grpSpPr bwMode="auto">
          <a:xfrm>
            <a:off x="5029200" y="5549900"/>
            <a:ext cx="323850" cy="1320800"/>
            <a:chOff x="5043488" y="5399088"/>
            <a:chExt cx="323849" cy="1320800"/>
          </a:xfrm>
        </p:grpSpPr>
        <p:sp>
          <p:nvSpPr>
            <p:cNvPr id="15432" name="Freeform 328">
              <a:extLst>
                <a:ext uri="{FF2B5EF4-FFF2-40B4-BE49-F238E27FC236}">
                  <a16:creationId xmlns:a16="http://schemas.microsoft.com/office/drawing/2014/main" id="{8354C2E4-8468-467B-901B-2BD03390559A}"/>
                </a:ext>
              </a:extLst>
            </p:cNvPr>
            <p:cNvSpPr>
              <a:spLocks/>
            </p:cNvSpPr>
            <p:nvPr/>
          </p:nvSpPr>
          <p:spPr bwMode="auto">
            <a:xfrm>
              <a:off x="5048250" y="5399088"/>
              <a:ext cx="319087" cy="1231900"/>
            </a:xfrm>
            <a:custGeom>
              <a:avLst/>
              <a:gdLst>
                <a:gd name="T0" fmla="*/ 0 w 79"/>
                <a:gd name="T1" fmla="*/ 2147483646 h 154"/>
                <a:gd name="T2" fmla="*/ 2147483646 w 79"/>
                <a:gd name="T3" fmla="*/ 2147483646 h 154"/>
                <a:gd name="T4" fmla="*/ 2147483646 w 79"/>
                <a:gd name="T5" fmla="*/ 2147483646 h 154"/>
                <a:gd name="T6" fmla="*/ 2147483646 w 79"/>
                <a:gd name="T7" fmla="*/ 2147483646 h 154"/>
                <a:gd name="T8" fmla="*/ 2147483646 w 79"/>
                <a:gd name="T9" fmla="*/ 2147483646 h 154"/>
                <a:gd name="T10" fmla="*/ 2147483646 w 79"/>
                <a:gd name="T11" fmla="*/ 2147483646 h 154"/>
                <a:gd name="T12" fmla="*/ 2147483646 w 79"/>
                <a:gd name="T13" fmla="*/ 2147483646 h 154"/>
                <a:gd name="T14" fmla="*/ 2147483646 w 79"/>
                <a:gd name="T15" fmla="*/ 2147483646 h 154"/>
                <a:gd name="T16" fmla="*/ 2147483646 w 79"/>
                <a:gd name="T17" fmla="*/ 2147483646 h 154"/>
                <a:gd name="T18" fmla="*/ 2147483646 w 79"/>
                <a:gd name="T19" fmla="*/ 2147483646 h 154"/>
                <a:gd name="T20" fmla="*/ 2147483646 w 79"/>
                <a:gd name="T21" fmla="*/ 2147483646 h 154"/>
                <a:gd name="T22" fmla="*/ 2147483646 w 79"/>
                <a:gd name="T23" fmla="*/ 2147483646 h 154"/>
                <a:gd name="T24" fmla="*/ 2147483646 w 79"/>
                <a:gd name="T25" fmla="*/ 2147483646 h 154"/>
                <a:gd name="T26" fmla="*/ 2147483646 w 79"/>
                <a:gd name="T27" fmla="*/ 2147483646 h 154"/>
                <a:gd name="T28" fmla="*/ 2147483646 w 79"/>
                <a:gd name="T29" fmla="*/ 2147483646 h 154"/>
                <a:gd name="T30" fmla="*/ 2147483646 w 79"/>
                <a:gd name="T31" fmla="*/ 2147483646 h 154"/>
                <a:gd name="T32" fmla="*/ 2147483646 w 79"/>
                <a:gd name="T33" fmla="*/ 2147483646 h 154"/>
                <a:gd name="T34" fmla="*/ 2147483646 w 79"/>
                <a:gd name="T35" fmla="*/ 2147483646 h 154"/>
                <a:gd name="T36" fmla="*/ 2147483646 w 79"/>
                <a:gd name="T37" fmla="*/ 2147483646 h 154"/>
                <a:gd name="T38" fmla="*/ 2147483646 w 79"/>
                <a:gd name="T39" fmla="*/ 2147483646 h 154"/>
                <a:gd name="T40" fmla="*/ 2147483646 w 79"/>
                <a:gd name="T41" fmla="*/ 2147483646 h 154"/>
                <a:gd name="T42" fmla="*/ 2147483646 w 79"/>
                <a:gd name="T43" fmla="*/ 2147483646 h 154"/>
                <a:gd name="T44" fmla="*/ 2147483646 w 79"/>
                <a:gd name="T45" fmla="*/ 2147483646 h 154"/>
                <a:gd name="T46" fmla="*/ 2147483646 w 79"/>
                <a:gd name="T47" fmla="*/ 2147483646 h 154"/>
                <a:gd name="T48" fmla="*/ 2147483646 w 79"/>
                <a:gd name="T49" fmla="*/ 2147483646 h 154"/>
                <a:gd name="T50" fmla="*/ 2147483646 w 79"/>
                <a:gd name="T51" fmla="*/ 2147483646 h 154"/>
                <a:gd name="T52" fmla="*/ 2147483646 w 79"/>
                <a:gd name="T53" fmla="*/ 2147483646 h 154"/>
                <a:gd name="T54" fmla="*/ 2147483646 w 79"/>
                <a:gd name="T55" fmla="*/ 2147483646 h 154"/>
                <a:gd name="T56" fmla="*/ 2147483646 w 79"/>
                <a:gd name="T57" fmla="*/ 2147483646 h 154"/>
                <a:gd name="T58" fmla="*/ 2147483646 w 79"/>
                <a:gd name="T59" fmla="*/ 0 h 154"/>
                <a:gd name="T60" fmla="*/ 2147483646 w 79"/>
                <a:gd name="T61" fmla="*/ 0 h 154"/>
                <a:gd name="T62" fmla="*/ 2147483646 w 79"/>
                <a:gd name="T63" fmla="*/ 0 h 15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9"/>
                <a:gd name="T97" fmla="*/ 0 h 154"/>
                <a:gd name="T98" fmla="*/ 79 w 79"/>
                <a:gd name="T99" fmla="*/ 154 h 15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9" h="154">
                  <a:moveTo>
                    <a:pt x="0" y="154"/>
                  </a:moveTo>
                  <a:lnTo>
                    <a:pt x="0" y="146"/>
                  </a:lnTo>
                  <a:lnTo>
                    <a:pt x="1" y="139"/>
                  </a:lnTo>
                  <a:lnTo>
                    <a:pt x="1" y="133"/>
                  </a:lnTo>
                  <a:lnTo>
                    <a:pt x="2" y="127"/>
                  </a:lnTo>
                  <a:lnTo>
                    <a:pt x="2" y="121"/>
                  </a:lnTo>
                  <a:lnTo>
                    <a:pt x="3" y="116"/>
                  </a:lnTo>
                  <a:lnTo>
                    <a:pt x="3" y="111"/>
                  </a:lnTo>
                  <a:lnTo>
                    <a:pt x="4" y="107"/>
                  </a:lnTo>
                  <a:lnTo>
                    <a:pt x="4" y="103"/>
                  </a:lnTo>
                  <a:lnTo>
                    <a:pt x="5" y="98"/>
                  </a:lnTo>
                  <a:lnTo>
                    <a:pt x="5" y="95"/>
                  </a:lnTo>
                  <a:lnTo>
                    <a:pt x="6" y="91"/>
                  </a:lnTo>
                  <a:lnTo>
                    <a:pt x="6" y="88"/>
                  </a:lnTo>
                  <a:lnTo>
                    <a:pt x="7" y="84"/>
                  </a:lnTo>
                  <a:lnTo>
                    <a:pt x="7" y="81"/>
                  </a:lnTo>
                  <a:lnTo>
                    <a:pt x="8" y="78"/>
                  </a:lnTo>
                  <a:lnTo>
                    <a:pt x="8" y="76"/>
                  </a:lnTo>
                  <a:lnTo>
                    <a:pt x="9" y="73"/>
                  </a:lnTo>
                  <a:lnTo>
                    <a:pt x="9" y="71"/>
                  </a:lnTo>
                  <a:lnTo>
                    <a:pt x="10" y="68"/>
                  </a:lnTo>
                  <a:lnTo>
                    <a:pt x="10" y="66"/>
                  </a:lnTo>
                  <a:lnTo>
                    <a:pt x="11" y="64"/>
                  </a:lnTo>
                  <a:lnTo>
                    <a:pt x="11" y="62"/>
                  </a:lnTo>
                  <a:lnTo>
                    <a:pt x="12" y="60"/>
                  </a:lnTo>
                  <a:lnTo>
                    <a:pt x="13" y="57"/>
                  </a:lnTo>
                  <a:lnTo>
                    <a:pt x="13" y="54"/>
                  </a:lnTo>
                  <a:lnTo>
                    <a:pt x="14" y="52"/>
                  </a:lnTo>
                  <a:lnTo>
                    <a:pt x="15" y="49"/>
                  </a:lnTo>
                  <a:lnTo>
                    <a:pt x="16" y="47"/>
                  </a:lnTo>
                  <a:lnTo>
                    <a:pt x="16" y="45"/>
                  </a:lnTo>
                  <a:lnTo>
                    <a:pt x="17" y="43"/>
                  </a:lnTo>
                  <a:lnTo>
                    <a:pt x="18" y="41"/>
                  </a:lnTo>
                  <a:lnTo>
                    <a:pt x="19" y="38"/>
                  </a:lnTo>
                  <a:lnTo>
                    <a:pt x="20" y="36"/>
                  </a:lnTo>
                  <a:lnTo>
                    <a:pt x="21" y="34"/>
                  </a:lnTo>
                  <a:lnTo>
                    <a:pt x="22" y="31"/>
                  </a:lnTo>
                  <a:lnTo>
                    <a:pt x="24" y="29"/>
                  </a:lnTo>
                  <a:lnTo>
                    <a:pt x="25" y="28"/>
                  </a:lnTo>
                  <a:lnTo>
                    <a:pt x="26" y="26"/>
                  </a:lnTo>
                  <a:lnTo>
                    <a:pt x="27" y="23"/>
                  </a:lnTo>
                  <a:lnTo>
                    <a:pt x="29" y="21"/>
                  </a:lnTo>
                  <a:lnTo>
                    <a:pt x="31" y="19"/>
                  </a:lnTo>
                  <a:lnTo>
                    <a:pt x="33" y="17"/>
                  </a:lnTo>
                  <a:lnTo>
                    <a:pt x="34" y="16"/>
                  </a:lnTo>
                  <a:lnTo>
                    <a:pt x="36" y="14"/>
                  </a:lnTo>
                  <a:lnTo>
                    <a:pt x="38" y="13"/>
                  </a:lnTo>
                  <a:lnTo>
                    <a:pt x="39" y="11"/>
                  </a:lnTo>
                  <a:lnTo>
                    <a:pt x="41" y="10"/>
                  </a:lnTo>
                  <a:lnTo>
                    <a:pt x="43" y="9"/>
                  </a:lnTo>
                  <a:lnTo>
                    <a:pt x="45" y="8"/>
                  </a:lnTo>
                  <a:lnTo>
                    <a:pt x="48" y="6"/>
                  </a:lnTo>
                  <a:lnTo>
                    <a:pt x="50" y="5"/>
                  </a:lnTo>
                  <a:lnTo>
                    <a:pt x="53" y="4"/>
                  </a:lnTo>
                  <a:lnTo>
                    <a:pt x="55" y="3"/>
                  </a:lnTo>
                  <a:lnTo>
                    <a:pt x="58" y="3"/>
                  </a:lnTo>
                  <a:lnTo>
                    <a:pt x="60" y="2"/>
                  </a:lnTo>
                  <a:lnTo>
                    <a:pt x="63" y="1"/>
                  </a:lnTo>
                  <a:lnTo>
                    <a:pt x="65" y="1"/>
                  </a:lnTo>
                  <a:lnTo>
                    <a:pt x="68" y="0"/>
                  </a:lnTo>
                  <a:lnTo>
                    <a:pt x="71" y="0"/>
                  </a:lnTo>
                  <a:lnTo>
                    <a:pt x="73" y="0"/>
                  </a:lnTo>
                  <a:lnTo>
                    <a:pt x="76" y="0"/>
                  </a:lnTo>
                  <a:lnTo>
                    <a:pt x="78" y="0"/>
                  </a:lnTo>
                  <a:lnTo>
                    <a:pt x="79"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33" name="Freeform 327">
              <a:extLst>
                <a:ext uri="{FF2B5EF4-FFF2-40B4-BE49-F238E27FC236}">
                  <a16:creationId xmlns:a16="http://schemas.microsoft.com/office/drawing/2014/main" id="{8BFAEC69-2DF3-4781-B40C-3B46DB69BE3A}"/>
                </a:ext>
              </a:extLst>
            </p:cNvPr>
            <p:cNvSpPr>
              <a:spLocks/>
            </p:cNvSpPr>
            <p:nvPr/>
          </p:nvSpPr>
          <p:spPr bwMode="auto">
            <a:xfrm>
              <a:off x="5043488" y="6630988"/>
              <a:ext cx="4762" cy="88900"/>
            </a:xfrm>
            <a:custGeom>
              <a:avLst/>
              <a:gdLst>
                <a:gd name="T0" fmla="*/ 2147483646 w 1"/>
                <a:gd name="T1" fmla="*/ 0 h 11"/>
                <a:gd name="T2" fmla="*/ 2147483646 w 1"/>
                <a:gd name="T3" fmla="*/ 2147483646 h 11"/>
                <a:gd name="T4" fmla="*/ 0 w 1"/>
                <a:gd name="T5" fmla="*/ 2147483646 h 11"/>
                <a:gd name="T6" fmla="*/ 0 w 1"/>
                <a:gd name="T7" fmla="*/ 2147483646 h 11"/>
                <a:gd name="T8" fmla="*/ 0 60000 65536"/>
                <a:gd name="T9" fmla="*/ 0 60000 65536"/>
                <a:gd name="T10" fmla="*/ 0 60000 65536"/>
                <a:gd name="T11" fmla="*/ 0 60000 65536"/>
                <a:gd name="T12" fmla="*/ 0 w 1"/>
                <a:gd name="T13" fmla="*/ 0 h 11"/>
                <a:gd name="T14" fmla="*/ 1 w 1"/>
                <a:gd name="T15" fmla="*/ 11 h 11"/>
              </a:gdLst>
              <a:ahLst/>
              <a:cxnLst>
                <a:cxn ang="T8">
                  <a:pos x="T0" y="T1"/>
                </a:cxn>
                <a:cxn ang="T9">
                  <a:pos x="T2" y="T3"/>
                </a:cxn>
                <a:cxn ang="T10">
                  <a:pos x="T4" y="T5"/>
                </a:cxn>
                <a:cxn ang="T11">
                  <a:pos x="T6" y="T7"/>
                </a:cxn>
              </a:cxnLst>
              <a:rect l="T12" t="T13" r="T14" b="T15"/>
              <a:pathLst>
                <a:path w="1" h="11">
                  <a:moveTo>
                    <a:pt x="1" y="0"/>
                  </a:moveTo>
                  <a:lnTo>
                    <a:pt x="1" y="4"/>
                  </a:lnTo>
                  <a:lnTo>
                    <a:pt x="0" y="8"/>
                  </a:lnTo>
                  <a:lnTo>
                    <a:pt x="0" y="11"/>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 name="Group 337">
            <a:extLst>
              <a:ext uri="{FF2B5EF4-FFF2-40B4-BE49-F238E27FC236}">
                <a16:creationId xmlns:a16="http://schemas.microsoft.com/office/drawing/2014/main" id="{7BD63AAA-3E99-484B-8D43-86C60A1E0026}"/>
              </a:ext>
            </a:extLst>
          </p:cNvPr>
          <p:cNvGrpSpPr>
            <a:grpSpLocks/>
          </p:cNvGrpSpPr>
          <p:nvPr/>
        </p:nvGrpSpPr>
        <p:grpSpPr bwMode="auto">
          <a:xfrm>
            <a:off x="2767013" y="1855788"/>
            <a:ext cx="690562" cy="3017837"/>
            <a:chOff x="4284663" y="1725613"/>
            <a:chExt cx="690562" cy="3017838"/>
          </a:xfrm>
        </p:grpSpPr>
        <p:sp>
          <p:nvSpPr>
            <p:cNvPr id="15430" name="Freeform 326">
              <a:extLst>
                <a:ext uri="{FF2B5EF4-FFF2-40B4-BE49-F238E27FC236}">
                  <a16:creationId xmlns:a16="http://schemas.microsoft.com/office/drawing/2014/main" id="{6F5E47B6-027F-4A70-B7CB-011561788B35}"/>
                </a:ext>
              </a:extLst>
            </p:cNvPr>
            <p:cNvSpPr>
              <a:spLocks/>
            </p:cNvSpPr>
            <p:nvPr/>
          </p:nvSpPr>
          <p:spPr bwMode="auto">
            <a:xfrm>
              <a:off x="4297363" y="1725613"/>
              <a:ext cx="677862" cy="3017838"/>
            </a:xfrm>
            <a:custGeom>
              <a:avLst/>
              <a:gdLst>
                <a:gd name="T0" fmla="*/ 2147483646 w 168"/>
                <a:gd name="T1" fmla="*/ 2147483646 h 377"/>
                <a:gd name="T2" fmla="*/ 2147483646 w 168"/>
                <a:gd name="T3" fmla="*/ 2147483646 h 377"/>
                <a:gd name="T4" fmla="*/ 2147483646 w 168"/>
                <a:gd name="T5" fmla="*/ 2147483646 h 377"/>
                <a:gd name="T6" fmla="*/ 2147483646 w 168"/>
                <a:gd name="T7" fmla="*/ 2147483646 h 377"/>
                <a:gd name="T8" fmla="*/ 2147483646 w 168"/>
                <a:gd name="T9" fmla="*/ 2147483646 h 377"/>
                <a:gd name="T10" fmla="*/ 2147483646 w 168"/>
                <a:gd name="T11" fmla="*/ 2147483646 h 377"/>
                <a:gd name="T12" fmla="*/ 2147483646 w 168"/>
                <a:gd name="T13" fmla="*/ 2147483646 h 377"/>
                <a:gd name="T14" fmla="*/ 2147483646 w 168"/>
                <a:gd name="T15" fmla="*/ 2147483646 h 377"/>
                <a:gd name="T16" fmla="*/ 2147483646 w 168"/>
                <a:gd name="T17" fmla="*/ 2147483646 h 377"/>
                <a:gd name="T18" fmla="*/ 2147483646 w 168"/>
                <a:gd name="T19" fmla="*/ 2147483646 h 377"/>
                <a:gd name="T20" fmla="*/ 2147483646 w 168"/>
                <a:gd name="T21" fmla="*/ 2147483646 h 377"/>
                <a:gd name="T22" fmla="*/ 2147483646 w 168"/>
                <a:gd name="T23" fmla="*/ 2147483646 h 377"/>
                <a:gd name="T24" fmla="*/ 2147483646 w 168"/>
                <a:gd name="T25" fmla="*/ 2147483646 h 377"/>
                <a:gd name="T26" fmla="*/ 2147483646 w 168"/>
                <a:gd name="T27" fmla="*/ 2147483646 h 377"/>
                <a:gd name="T28" fmla="*/ 2147483646 w 168"/>
                <a:gd name="T29" fmla="*/ 2147483646 h 377"/>
                <a:gd name="T30" fmla="*/ 2147483646 w 168"/>
                <a:gd name="T31" fmla="*/ 2147483646 h 377"/>
                <a:gd name="T32" fmla="*/ 2147483646 w 168"/>
                <a:gd name="T33" fmla="*/ 2147483646 h 377"/>
                <a:gd name="T34" fmla="*/ 2147483646 w 168"/>
                <a:gd name="T35" fmla="*/ 2147483646 h 377"/>
                <a:gd name="T36" fmla="*/ 2147483646 w 168"/>
                <a:gd name="T37" fmla="*/ 2147483646 h 377"/>
                <a:gd name="T38" fmla="*/ 2147483646 w 168"/>
                <a:gd name="T39" fmla="*/ 2147483646 h 377"/>
                <a:gd name="T40" fmla="*/ 2147483646 w 168"/>
                <a:gd name="T41" fmla="*/ 2147483646 h 377"/>
                <a:gd name="T42" fmla="*/ 2147483646 w 168"/>
                <a:gd name="T43" fmla="*/ 2147483646 h 377"/>
                <a:gd name="T44" fmla="*/ 2147483646 w 168"/>
                <a:gd name="T45" fmla="*/ 2147483646 h 377"/>
                <a:gd name="T46" fmla="*/ 2147483646 w 168"/>
                <a:gd name="T47" fmla="*/ 2147483646 h 377"/>
                <a:gd name="T48" fmla="*/ 2147483646 w 168"/>
                <a:gd name="T49" fmla="*/ 2147483646 h 377"/>
                <a:gd name="T50" fmla="*/ 2147483646 w 168"/>
                <a:gd name="T51" fmla="*/ 2147483646 h 377"/>
                <a:gd name="T52" fmla="*/ 2147483646 w 168"/>
                <a:gd name="T53" fmla="*/ 2147483646 h 377"/>
                <a:gd name="T54" fmla="*/ 2147483646 w 168"/>
                <a:gd name="T55" fmla="*/ 2147483646 h 377"/>
                <a:gd name="T56" fmla="*/ 2147483646 w 168"/>
                <a:gd name="T57" fmla="*/ 2147483646 h 377"/>
                <a:gd name="T58" fmla="*/ 2147483646 w 168"/>
                <a:gd name="T59" fmla="*/ 2147483646 h 377"/>
                <a:gd name="T60" fmla="*/ 2147483646 w 168"/>
                <a:gd name="T61" fmla="*/ 2147483646 h 377"/>
                <a:gd name="T62" fmla="*/ 2147483646 w 168"/>
                <a:gd name="T63" fmla="*/ 2147483646 h 377"/>
                <a:gd name="T64" fmla="*/ 2147483646 w 168"/>
                <a:gd name="T65" fmla="*/ 2147483646 h 377"/>
                <a:gd name="T66" fmla="*/ 2147483646 w 168"/>
                <a:gd name="T67" fmla="*/ 2147483646 h 377"/>
                <a:gd name="T68" fmla="*/ 2147483646 w 168"/>
                <a:gd name="T69" fmla="*/ 2147483646 h 377"/>
                <a:gd name="T70" fmla="*/ 2147483646 w 168"/>
                <a:gd name="T71" fmla="*/ 2147483646 h 377"/>
                <a:gd name="T72" fmla="*/ 2147483646 w 168"/>
                <a:gd name="T73" fmla="*/ 2147483646 h 377"/>
                <a:gd name="T74" fmla="*/ 2147483646 w 168"/>
                <a:gd name="T75" fmla="*/ 2147483646 h 377"/>
                <a:gd name="T76" fmla="*/ 2147483646 w 168"/>
                <a:gd name="T77" fmla="*/ 2147483646 h 377"/>
                <a:gd name="T78" fmla="*/ 2147483646 w 168"/>
                <a:gd name="T79" fmla="*/ 2147483646 h 377"/>
                <a:gd name="T80" fmla="*/ 2147483646 w 168"/>
                <a:gd name="T81" fmla="*/ 2147483646 h 377"/>
                <a:gd name="T82" fmla="*/ 2147483646 w 168"/>
                <a:gd name="T83" fmla="*/ 2147483646 h 377"/>
                <a:gd name="T84" fmla="*/ 2147483646 w 168"/>
                <a:gd name="T85" fmla="*/ 2147483646 h 377"/>
                <a:gd name="T86" fmla="*/ 2147483646 w 168"/>
                <a:gd name="T87" fmla="*/ 2147483646 h 377"/>
                <a:gd name="T88" fmla="*/ 2147483646 w 168"/>
                <a:gd name="T89" fmla="*/ 2147483646 h 377"/>
                <a:gd name="T90" fmla="*/ 2147483646 w 168"/>
                <a:gd name="T91" fmla="*/ 2147483646 h 377"/>
                <a:gd name="T92" fmla="*/ 2147483646 w 168"/>
                <a:gd name="T93" fmla="*/ 2147483646 h 377"/>
                <a:gd name="T94" fmla="*/ 2147483646 w 168"/>
                <a:gd name="T95" fmla="*/ 2147483646 h 377"/>
                <a:gd name="T96" fmla="*/ 2147483646 w 168"/>
                <a:gd name="T97" fmla="*/ 0 h 37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8"/>
                <a:gd name="T148" fmla="*/ 0 h 377"/>
                <a:gd name="T149" fmla="*/ 168 w 168"/>
                <a:gd name="T150" fmla="*/ 377 h 37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8" h="377">
                  <a:moveTo>
                    <a:pt x="0" y="148"/>
                  </a:moveTo>
                  <a:lnTo>
                    <a:pt x="1" y="156"/>
                  </a:lnTo>
                  <a:lnTo>
                    <a:pt x="1" y="162"/>
                  </a:lnTo>
                  <a:lnTo>
                    <a:pt x="1" y="169"/>
                  </a:lnTo>
                  <a:lnTo>
                    <a:pt x="1" y="175"/>
                  </a:lnTo>
                  <a:lnTo>
                    <a:pt x="2" y="181"/>
                  </a:lnTo>
                  <a:lnTo>
                    <a:pt x="2" y="187"/>
                  </a:lnTo>
                  <a:lnTo>
                    <a:pt x="2" y="192"/>
                  </a:lnTo>
                  <a:lnTo>
                    <a:pt x="2" y="197"/>
                  </a:lnTo>
                  <a:lnTo>
                    <a:pt x="3" y="202"/>
                  </a:lnTo>
                  <a:lnTo>
                    <a:pt x="3" y="207"/>
                  </a:lnTo>
                  <a:lnTo>
                    <a:pt x="3" y="211"/>
                  </a:lnTo>
                  <a:lnTo>
                    <a:pt x="3" y="216"/>
                  </a:lnTo>
                  <a:lnTo>
                    <a:pt x="4" y="220"/>
                  </a:lnTo>
                  <a:lnTo>
                    <a:pt x="4" y="224"/>
                  </a:lnTo>
                  <a:lnTo>
                    <a:pt x="4" y="227"/>
                  </a:lnTo>
                  <a:lnTo>
                    <a:pt x="4" y="231"/>
                  </a:lnTo>
                  <a:lnTo>
                    <a:pt x="5" y="235"/>
                  </a:lnTo>
                  <a:lnTo>
                    <a:pt x="5" y="238"/>
                  </a:lnTo>
                  <a:lnTo>
                    <a:pt x="5" y="241"/>
                  </a:lnTo>
                  <a:lnTo>
                    <a:pt x="5" y="244"/>
                  </a:lnTo>
                  <a:lnTo>
                    <a:pt x="6" y="247"/>
                  </a:lnTo>
                  <a:lnTo>
                    <a:pt x="6" y="250"/>
                  </a:lnTo>
                  <a:lnTo>
                    <a:pt x="6" y="253"/>
                  </a:lnTo>
                  <a:lnTo>
                    <a:pt x="6" y="256"/>
                  </a:lnTo>
                  <a:lnTo>
                    <a:pt x="7" y="258"/>
                  </a:lnTo>
                  <a:lnTo>
                    <a:pt x="7" y="261"/>
                  </a:lnTo>
                  <a:lnTo>
                    <a:pt x="7" y="263"/>
                  </a:lnTo>
                  <a:lnTo>
                    <a:pt x="7" y="266"/>
                  </a:lnTo>
                  <a:lnTo>
                    <a:pt x="8" y="268"/>
                  </a:lnTo>
                  <a:lnTo>
                    <a:pt x="8" y="270"/>
                  </a:lnTo>
                  <a:lnTo>
                    <a:pt x="8" y="272"/>
                  </a:lnTo>
                  <a:lnTo>
                    <a:pt x="8" y="274"/>
                  </a:lnTo>
                  <a:lnTo>
                    <a:pt x="9" y="277"/>
                  </a:lnTo>
                  <a:lnTo>
                    <a:pt x="9" y="279"/>
                  </a:lnTo>
                  <a:lnTo>
                    <a:pt x="9" y="282"/>
                  </a:lnTo>
                  <a:lnTo>
                    <a:pt x="10" y="285"/>
                  </a:lnTo>
                  <a:lnTo>
                    <a:pt x="10" y="288"/>
                  </a:lnTo>
                  <a:lnTo>
                    <a:pt x="10" y="290"/>
                  </a:lnTo>
                  <a:lnTo>
                    <a:pt x="11" y="292"/>
                  </a:lnTo>
                  <a:lnTo>
                    <a:pt x="11" y="295"/>
                  </a:lnTo>
                  <a:lnTo>
                    <a:pt x="12" y="297"/>
                  </a:lnTo>
                  <a:lnTo>
                    <a:pt x="12" y="299"/>
                  </a:lnTo>
                  <a:lnTo>
                    <a:pt x="12" y="301"/>
                  </a:lnTo>
                  <a:lnTo>
                    <a:pt x="13" y="303"/>
                  </a:lnTo>
                  <a:lnTo>
                    <a:pt x="13" y="306"/>
                  </a:lnTo>
                  <a:lnTo>
                    <a:pt x="14" y="309"/>
                  </a:lnTo>
                  <a:lnTo>
                    <a:pt x="14" y="311"/>
                  </a:lnTo>
                  <a:lnTo>
                    <a:pt x="15" y="313"/>
                  </a:lnTo>
                  <a:lnTo>
                    <a:pt x="15" y="316"/>
                  </a:lnTo>
                  <a:lnTo>
                    <a:pt x="16" y="318"/>
                  </a:lnTo>
                  <a:lnTo>
                    <a:pt x="17" y="320"/>
                  </a:lnTo>
                  <a:lnTo>
                    <a:pt x="17" y="322"/>
                  </a:lnTo>
                  <a:lnTo>
                    <a:pt x="18" y="325"/>
                  </a:lnTo>
                  <a:lnTo>
                    <a:pt x="19" y="328"/>
                  </a:lnTo>
                  <a:lnTo>
                    <a:pt x="20" y="330"/>
                  </a:lnTo>
                  <a:lnTo>
                    <a:pt x="21" y="332"/>
                  </a:lnTo>
                  <a:lnTo>
                    <a:pt x="21" y="335"/>
                  </a:lnTo>
                  <a:lnTo>
                    <a:pt x="22" y="337"/>
                  </a:lnTo>
                  <a:lnTo>
                    <a:pt x="23" y="339"/>
                  </a:lnTo>
                  <a:lnTo>
                    <a:pt x="24" y="340"/>
                  </a:lnTo>
                  <a:lnTo>
                    <a:pt x="25" y="343"/>
                  </a:lnTo>
                  <a:lnTo>
                    <a:pt x="26" y="345"/>
                  </a:lnTo>
                  <a:lnTo>
                    <a:pt x="28" y="348"/>
                  </a:lnTo>
                  <a:lnTo>
                    <a:pt x="29" y="350"/>
                  </a:lnTo>
                  <a:lnTo>
                    <a:pt x="30" y="351"/>
                  </a:lnTo>
                  <a:lnTo>
                    <a:pt x="32" y="353"/>
                  </a:lnTo>
                  <a:lnTo>
                    <a:pt x="33" y="355"/>
                  </a:lnTo>
                  <a:lnTo>
                    <a:pt x="35" y="357"/>
                  </a:lnTo>
                  <a:lnTo>
                    <a:pt x="37" y="359"/>
                  </a:lnTo>
                  <a:lnTo>
                    <a:pt x="38" y="361"/>
                  </a:lnTo>
                  <a:lnTo>
                    <a:pt x="40" y="363"/>
                  </a:lnTo>
                  <a:lnTo>
                    <a:pt x="42" y="364"/>
                  </a:lnTo>
                  <a:lnTo>
                    <a:pt x="44" y="366"/>
                  </a:lnTo>
                  <a:lnTo>
                    <a:pt x="46" y="367"/>
                  </a:lnTo>
                  <a:lnTo>
                    <a:pt x="48" y="368"/>
                  </a:lnTo>
                  <a:lnTo>
                    <a:pt x="50" y="369"/>
                  </a:lnTo>
                  <a:lnTo>
                    <a:pt x="52" y="370"/>
                  </a:lnTo>
                  <a:lnTo>
                    <a:pt x="54" y="371"/>
                  </a:lnTo>
                  <a:lnTo>
                    <a:pt x="56" y="372"/>
                  </a:lnTo>
                  <a:lnTo>
                    <a:pt x="57" y="372"/>
                  </a:lnTo>
                  <a:lnTo>
                    <a:pt x="59" y="373"/>
                  </a:lnTo>
                  <a:lnTo>
                    <a:pt x="62" y="374"/>
                  </a:lnTo>
                  <a:lnTo>
                    <a:pt x="65" y="375"/>
                  </a:lnTo>
                  <a:lnTo>
                    <a:pt x="68" y="375"/>
                  </a:lnTo>
                  <a:lnTo>
                    <a:pt x="71" y="376"/>
                  </a:lnTo>
                  <a:lnTo>
                    <a:pt x="74" y="376"/>
                  </a:lnTo>
                  <a:lnTo>
                    <a:pt x="76" y="376"/>
                  </a:lnTo>
                  <a:lnTo>
                    <a:pt x="79" y="377"/>
                  </a:lnTo>
                  <a:lnTo>
                    <a:pt x="82" y="377"/>
                  </a:lnTo>
                  <a:lnTo>
                    <a:pt x="85" y="377"/>
                  </a:lnTo>
                  <a:lnTo>
                    <a:pt x="88" y="376"/>
                  </a:lnTo>
                  <a:lnTo>
                    <a:pt x="91" y="376"/>
                  </a:lnTo>
                  <a:lnTo>
                    <a:pt x="94" y="376"/>
                  </a:lnTo>
                  <a:lnTo>
                    <a:pt x="96" y="375"/>
                  </a:lnTo>
                  <a:lnTo>
                    <a:pt x="99" y="375"/>
                  </a:lnTo>
                  <a:lnTo>
                    <a:pt x="102" y="374"/>
                  </a:lnTo>
                  <a:lnTo>
                    <a:pt x="105" y="373"/>
                  </a:lnTo>
                  <a:lnTo>
                    <a:pt x="108" y="372"/>
                  </a:lnTo>
                  <a:lnTo>
                    <a:pt x="111" y="371"/>
                  </a:lnTo>
                  <a:lnTo>
                    <a:pt x="113" y="370"/>
                  </a:lnTo>
                  <a:lnTo>
                    <a:pt x="116" y="368"/>
                  </a:lnTo>
                  <a:lnTo>
                    <a:pt x="119" y="367"/>
                  </a:lnTo>
                  <a:lnTo>
                    <a:pt x="122" y="365"/>
                  </a:lnTo>
                  <a:lnTo>
                    <a:pt x="125" y="363"/>
                  </a:lnTo>
                  <a:lnTo>
                    <a:pt x="128" y="360"/>
                  </a:lnTo>
                  <a:lnTo>
                    <a:pt x="131" y="357"/>
                  </a:lnTo>
                  <a:lnTo>
                    <a:pt x="133" y="353"/>
                  </a:lnTo>
                  <a:lnTo>
                    <a:pt x="136" y="349"/>
                  </a:lnTo>
                  <a:lnTo>
                    <a:pt x="139" y="344"/>
                  </a:lnTo>
                  <a:lnTo>
                    <a:pt x="142" y="339"/>
                  </a:lnTo>
                  <a:lnTo>
                    <a:pt x="145" y="332"/>
                  </a:lnTo>
                  <a:lnTo>
                    <a:pt x="148" y="323"/>
                  </a:lnTo>
                  <a:lnTo>
                    <a:pt x="150" y="312"/>
                  </a:lnTo>
                  <a:lnTo>
                    <a:pt x="152" y="305"/>
                  </a:lnTo>
                  <a:lnTo>
                    <a:pt x="153" y="298"/>
                  </a:lnTo>
                  <a:lnTo>
                    <a:pt x="155" y="289"/>
                  </a:lnTo>
                  <a:lnTo>
                    <a:pt x="156" y="279"/>
                  </a:lnTo>
                  <a:lnTo>
                    <a:pt x="158" y="267"/>
                  </a:lnTo>
                  <a:lnTo>
                    <a:pt x="158" y="260"/>
                  </a:lnTo>
                  <a:lnTo>
                    <a:pt x="159" y="253"/>
                  </a:lnTo>
                  <a:lnTo>
                    <a:pt x="160" y="245"/>
                  </a:lnTo>
                  <a:lnTo>
                    <a:pt x="160" y="235"/>
                  </a:lnTo>
                  <a:lnTo>
                    <a:pt x="161" y="225"/>
                  </a:lnTo>
                  <a:lnTo>
                    <a:pt x="162" y="214"/>
                  </a:lnTo>
                  <a:lnTo>
                    <a:pt x="163" y="201"/>
                  </a:lnTo>
                  <a:lnTo>
                    <a:pt x="163" y="194"/>
                  </a:lnTo>
                  <a:lnTo>
                    <a:pt x="163" y="186"/>
                  </a:lnTo>
                  <a:lnTo>
                    <a:pt x="164" y="178"/>
                  </a:lnTo>
                  <a:lnTo>
                    <a:pt x="164" y="169"/>
                  </a:lnTo>
                  <a:lnTo>
                    <a:pt x="164" y="160"/>
                  </a:lnTo>
                  <a:lnTo>
                    <a:pt x="165" y="149"/>
                  </a:lnTo>
                  <a:lnTo>
                    <a:pt x="165" y="138"/>
                  </a:lnTo>
                  <a:lnTo>
                    <a:pt x="165" y="126"/>
                  </a:lnTo>
                  <a:lnTo>
                    <a:pt x="166" y="113"/>
                  </a:lnTo>
                  <a:lnTo>
                    <a:pt x="166" y="106"/>
                  </a:lnTo>
                  <a:lnTo>
                    <a:pt x="166" y="99"/>
                  </a:lnTo>
                  <a:lnTo>
                    <a:pt x="166" y="91"/>
                  </a:lnTo>
                  <a:lnTo>
                    <a:pt x="167" y="83"/>
                  </a:lnTo>
                  <a:lnTo>
                    <a:pt x="167" y="74"/>
                  </a:lnTo>
                  <a:lnTo>
                    <a:pt x="167" y="65"/>
                  </a:lnTo>
                  <a:lnTo>
                    <a:pt x="167" y="56"/>
                  </a:lnTo>
                  <a:lnTo>
                    <a:pt x="167" y="46"/>
                  </a:lnTo>
                  <a:lnTo>
                    <a:pt x="167" y="35"/>
                  </a:lnTo>
                  <a:lnTo>
                    <a:pt x="168" y="24"/>
                  </a:lnTo>
                  <a:lnTo>
                    <a:pt x="168" y="12"/>
                  </a:lnTo>
                  <a:lnTo>
                    <a:pt x="168"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31" name="Freeform 325">
              <a:extLst>
                <a:ext uri="{FF2B5EF4-FFF2-40B4-BE49-F238E27FC236}">
                  <a16:creationId xmlns:a16="http://schemas.microsoft.com/office/drawing/2014/main" id="{1F74D1DF-27BE-4C52-8FF4-47987147E109}"/>
                </a:ext>
              </a:extLst>
            </p:cNvPr>
            <p:cNvSpPr>
              <a:spLocks/>
            </p:cNvSpPr>
            <p:nvPr/>
          </p:nvSpPr>
          <p:spPr bwMode="auto">
            <a:xfrm>
              <a:off x="4284663" y="1725613"/>
              <a:ext cx="12700" cy="1184275"/>
            </a:xfrm>
            <a:custGeom>
              <a:avLst/>
              <a:gdLst>
                <a:gd name="T0" fmla="*/ 2147483646 w 3"/>
                <a:gd name="T1" fmla="*/ 2147483646 h 148"/>
                <a:gd name="T2" fmla="*/ 2147483646 w 3"/>
                <a:gd name="T3" fmla="*/ 2147483646 h 148"/>
                <a:gd name="T4" fmla="*/ 2147483646 w 3"/>
                <a:gd name="T5" fmla="*/ 2147483646 h 148"/>
                <a:gd name="T6" fmla="*/ 2147483646 w 3"/>
                <a:gd name="T7" fmla="*/ 2147483646 h 148"/>
                <a:gd name="T8" fmla="*/ 2147483646 w 3"/>
                <a:gd name="T9" fmla="*/ 2147483646 h 148"/>
                <a:gd name="T10" fmla="*/ 2147483646 w 3"/>
                <a:gd name="T11" fmla="*/ 2147483646 h 148"/>
                <a:gd name="T12" fmla="*/ 2147483646 w 3"/>
                <a:gd name="T13" fmla="*/ 2147483646 h 148"/>
                <a:gd name="T14" fmla="*/ 2147483646 w 3"/>
                <a:gd name="T15" fmla="*/ 2147483646 h 148"/>
                <a:gd name="T16" fmla="*/ 2147483646 w 3"/>
                <a:gd name="T17" fmla="*/ 2147483646 h 148"/>
                <a:gd name="T18" fmla="*/ 2147483646 w 3"/>
                <a:gd name="T19" fmla="*/ 2147483646 h 148"/>
                <a:gd name="T20" fmla="*/ 2147483646 w 3"/>
                <a:gd name="T21" fmla="*/ 2147483646 h 148"/>
                <a:gd name="T22" fmla="*/ 2147483646 w 3"/>
                <a:gd name="T23" fmla="*/ 2147483646 h 148"/>
                <a:gd name="T24" fmla="*/ 2147483646 w 3"/>
                <a:gd name="T25" fmla="*/ 2147483646 h 148"/>
                <a:gd name="T26" fmla="*/ 0 w 3"/>
                <a:gd name="T27" fmla="*/ 2147483646 h 148"/>
                <a:gd name="T28" fmla="*/ 0 w 3"/>
                <a:gd name="T29" fmla="*/ 2147483646 h 148"/>
                <a:gd name="T30" fmla="*/ 0 w 3"/>
                <a:gd name="T31" fmla="*/ 0 h 1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
                <a:gd name="T49" fmla="*/ 0 h 148"/>
                <a:gd name="T50" fmla="*/ 3 w 3"/>
                <a:gd name="T51" fmla="*/ 148 h 14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 h="148">
                  <a:moveTo>
                    <a:pt x="3" y="148"/>
                  </a:moveTo>
                  <a:lnTo>
                    <a:pt x="3" y="138"/>
                  </a:lnTo>
                  <a:lnTo>
                    <a:pt x="3" y="128"/>
                  </a:lnTo>
                  <a:lnTo>
                    <a:pt x="2" y="116"/>
                  </a:lnTo>
                  <a:lnTo>
                    <a:pt x="2" y="104"/>
                  </a:lnTo>
                  <a:lnTo>
                    <a:pt x="2" y="90"/>
                  </a:lnTo>
                  <a:lnTo>
                    <a:pt x="2" y="83"/>
                  </a:lnTo>
                  <a:lnTo>
                    <a:pt x="1" y="75"/>
                  </a:lnTo>
                  <a:lnTo>
                    <a:pt x="1" y="67"/>
                  </a:lnTo>
                  <a:lnTo>
                    <a:pt x="1" y="59"/>
                  </a:lnTo>
                  <a:lnTo>
                    <a:pt x="1" y="50"/>
                  </a:lnTo>
                  <a:lnTo>
                    <a:pt x="1" y="41"/>
                  </a:lnTo>
                  <a:lnTo>
                    <a:pt x="1" y="32"/>
                  </a:lnTo>
                  <a:lnTo>
                    <a:pt x="0" y="22"/>
                  </a:lnTo>
                  <a:lnTo>
                    <a:pt x="0" y="11"/>
                  </a:lnTo>
                  <a:lnTo>
                    <a:pt x="0"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6" name="Group 340">
            <a:extLst>
              <a:ext uri="{FF2B5EF4-FFF2-40B4-BE49-F238E27FC236}">
                <a16:creationId xmlns:a16="http://schemas.microsoft.com/office/drawing/2014/main" id="{7670CCA0-D182-4E97-ADDD-66EEF6BCC80D}"/>
              </a:ext>
            </a:extLst>
          </p:cNvPr>
          <p:cNvGrpSpPr>
            <a:grpSpLocks/>
          </p:cNvGrpSpPr>
          <p:nvPr/>
        </p:nvGrpSpPr>
        <p:grpSpPr bwMode="auto">
          <a:xfrm>
            <a:off x="1295400" y="1881188"/>
            <a:ext cx="690563" cy="3017837"/>
            <a:chOff x="4284663" y="1725613"/>
            <a:chExt cx="690562" cy="3017838"/>
          </a:xfrm>
        </p:grpSpPr>
        <p:sp>
          <p:nvSpPr>
            <p:cNvPr id="15428" name="Freeform 326">
              <a:extLst>
                <a:ext uri="{FF2B5EF4-FFF2-40B4-BE49-F238E27FC236}">
                  <a16:creationId xmlns:a16="http://schemas.microsoft.com/office/drawing/2014/main" id="{8F90590A-1247-4F51-B66F-0DA48949D769}"/>
                </a:ext>
              </a:extLst>
            </p:cNvPr>
            <p:cNvSpPr>
              <a:spLocks/>
            </p:cNvSpPr>
            <p:nvPr/>
          </p:nvSpPr>
          <p:spPr bwMode="auto">
            <a:xfrm>
              <a:off x="4297363" y="1725613"/>
              <a:ext cx="677862" cy="3017838"/>
            </a:xfrm>
            <a:custGeom>
              <a:avLst/>
              <a:gdLst>
                <a:gd name="T0" fmla="*/ 2147483646 w 168"/>
                <a:gd name="T1" fmla="*/ 2147483646 h 377"/>
                <a:gd name="T2" fmla="*/ 2147483646 w 168"/>
                <a:gd name="T3" fmla="*/ 2147483646 h 377"/>
                <a:gd name="T4" fmla="*/ 2147483646 w 168"/>
                <a:gd name="T5" fmla="*/ 2147483646 h 377"/>
                <a:gd name="T6" fmla="*/ 2147483646 w 168"/>
                <a:gd name="T7" fmla="*/ 2147483646 h 377"/>
                <a:gd name="T8" fmla="*/ 2147483646 w 168"/>
                <a:gd name="T9" fmla="*/ 2147483646 h 377"/>
                <a:gd name="T10" fmla="*/ 2147483646 w 168"/>
                <a:gd name="T11" fmla="*/ 2147483646 h 377"/>
                <a:gd name="T12" fmla="*/ 2147483646 w 168"/>
                <a:gd name="T13" fmla="*/ 2147483646 h 377"/>
                <a:gd name="T14" fmla="*/ 2147483646 w 168"/>
                <a:gd name="T15" fmla="*/ 2147483646 h 377"/>
                <a:gd name="T16" fmla="*/ 2147483646 w 168"/>
                <a:gd name="T17" fmla="*/ 2147483646 h 377"/>
                <a:gd name="T18" fmla="*/ 2147483646 w 168"/>
                <a:gd name="T19" fmla="*/ 2147483646 h 377"/>
                <a:gd name="T20" fmla="*/ 2147483646 w 168"/>
                <a:gd name="T21" fmla="*/ 2147483646 h 377"/>
                <a:gd name="T22" fmla="*/ 2147483646 w 168"/>
                <a:gd name="T23" fmla="*/ 2147483646 h 377"/>
                <a:gd name="T24" fmla="*/ 2147483646 w 168"/>
                <a:gd name="T25" fmla="*/ 2147483646 h 377"/>
                <a:gd name="T26" fmla="*/ 2147483646 w 168"/>
                <a:gd name="T27" fmla="*/ 2147483646 h 377"/>
                <a:gd name="T28" fmla="*/ 2147483646 w 168"/>
                <a:gd name="T29" fmla="*/ 2147483646 h 377"/>
                <a:gd name="T30" fmla="*/ 2147483646 w 168"/>
                <a:gd name="T31" fmla="*/ 2147483646 h 377"/>
                <a:gd name="T32" fmla="*/ 2147483646 w 168"/>
                <a:gd name="T33" fmla="*/ 2147483646 h 377"/>
                <a:gd name="T34" fmla="*/ 2147483646 w 168"/>
                <a:gd name="T35" fmla="*/ 2147483646 h 377"/>
                <a:gd name="T36" fmla="*/ 2147483646 w 168"/>
                <a:gd name="T37" fmla="*/ 2147483646 h 377"/>
                <a:gd name="T38" fmla="*/ 2147483646 w 168"/>
                <a:gd name="T39" fmla="*/ 2147483646 h 377"/>
                <a:gd name="T40" fmla="*/ 2147483646 w 168"/>
                <a:gd name="T41" fmla="*/ 2147483646 h 377"/>
                <a:gd name="T42" fmla="*/ 2147483646 w 168"/>
                <a:gd name="T43" fmla="*/ 2147483646 h 377"/>
                <a:gd name="T44" fmla="*/ 2147483646 w 168"/>
                <a:gd name="T45" fmla="*/ 2147483646 h 377"/>
                <a:gd name="T46" fmla="*/ 2147483646 w 168"/>
                <a:gd name="T47" fmla="*/ 2147483646 h 377"/>
                <a:gd name="T48" fmla="*/ 2147483646 w 168"/>
                <a:gd name="T49" fmla="*/ 2147483646 h 377"/>
                <a:gd name="T50" fmla="*/ 2147483646 w 168"/>
                <a:gd name="T51" fmla="*/ 2147483646 h 377"/>
                <a:gd name="T52" fmla="*/ 2147483646 w 168"/>
                <a:gd name="T53" fmla="*/ 2147483646 h 377"/>
                <a:gd name="T54" fmla="*/ 2147483646 w 168"/>
                <a:gd name="T55" fmla="*/ 2147483646 h 377"/>
                <a:gd name="T56" fmla="*/ 2147483646 w 168"/>
                <a:gd name="T57" fmla="*/ 2147483646 h 377"/>
                <a:gd name="T58" fmla="*/ 2147483646 w 168"/>
                <a:gd name="T59" fmla="*/ 2147483646 h 377"/>
                <a:gd name="T60" fmla="*/ 2147483646 w 168"/>
                <a:gd name="T61" fmla="*/ 2147483646 h 377"/>
                <a:gd name="T62" fmla="*/ 2147483646 w 168"/>
                <a:gd name="T63" fmla="*/ 2147483646 h 377"/>
                <a:gd name="T64" fmla="*/ 2147483646 w 168"/>
                <a:gd name="T65" fmla="*/ 2147483646 h 377"/>
                <a:gd name="T66" fmla="*/ 2147483646 w 168"/>
                <a:gd name="T67" fmla="*/ 2147483646 h 377"/>
                <a:gd name="T68" fmla="*/ 2147483646 w 168"/>
                <a:gd name="T69" fmla="*/ 2147483646 h 377"/>
                <a:gd name="T70" fmla="*/ 2147483646 w 168"/>
                <a:gd name="T71" fmla="*/ 2147483646 h 377"/>
                <a:gd name="T72" fmla="*/ 2147483646 w 168"/>
                <a:gd name="T73" fmla="*/ 2147483646 h 377"/>
                <a:gd name="T74" fmla="*/ 2147483646 w 168"/>
                <a:gd name="T75" fmla="*/ 2147483646 h 377"/>
                <a:gd name="T76" fmla="*/ 2147483646 w 168"/>
                <a:gd name="T77" fmla="*/ 2147483646 h 377"/>
                <a:gd name="T78" fmla="*/ 2147483646 w 168"/>
                <a:gd name="T79" fmla="*/ 2147483646 h 377"/>
                <a:gd name="T80" fmla="*/ 2147483646 w 168"/>
                <a:gd name="T81" fmla="*/ 2147483646 h 377"/>
                <a:gd name="T82" fmla="*/ 2147483646 w 168"/>
                <a:gd name="T83" fmla="*/ 2147483646 h 377"/>
                <a:gd name="T84" fmla="*/ 2147483646 w 168"/>
                <a:gd name="T85" fmla="*/ 2147483646 h 377"/>
                <a:gd name="T86" fmla="*/ 2147483646 w 168"/>
                <a:gd name="T87" fmla="*/ 2147483646 h 377"/>
                <a:gd name="T88" fmla="*/ 2147483646 w 168"/>
                <a:gd name="T89" fmla="*/ 2147483646 h 377"/>
                <a:gd name="T90" fmla="*/ 2147483646 w 168"/>
                <a:gd name="T91" fmla="*/ 2147483646 h 377"/>
                <a:gd name="T92" fmla="*/ 2147483646 w 168"/>
                <a:gd name="T93" fmla="*/ 2147483646 h 377"/>
                <a:gd name="T94" fmla="*/ 2147483646 w 168"/>
                <a:gd name="T95" fmla="*/ 2147483646 h 377"/>
                <a:gd name="T96" fmla="*/ 2147483646 w 168"/>
                <a:gd name="T97" fmla="*/ 0 h 37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8"/>
                <a:gd name="T148" fmla="*/ 0 h 377"/>
                <a:gd name="T149" fmla="*/ 168 w 168"/>
                <a:gd name="T150" fmla="*/ 377 h 37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8" h="377">
                  <a:moveTo>
                    <a:pt x="0" y="148"/>
                  </a:moveTo>
                  <a:lnTo>
                    <a:pt x="1" y="156"/>
                  </a:lnTo>
                  <a:lnTo>
                    <a:pt x="1" y="162"/>
                  </a:lnTo>
                  <a:lnTo>
                    <a:pt x="1" y="169"/>
                  </a:lnTo>
                  <a:lnTo>
                    <a:pt x="1" y="175"/>
                  </a:lnTo>
                  <a:lnTo>
                    <a:pt x="2" y="181"/>
                  </a:lnTo>
                  <a:lnTo>
                    <a:pt x="2" y="187"/>
                  </a:lnTo>
                  <a:lnTo>
                    <a:pt x="2" y="192"/>
                  </a:lnTo>
                  <a:lnTo>
                    <a:pt x="2" y="197"/>
                  </a:lnTo>
                  <a:lnTo>
                    <a:pt x="3" y="202"/>
                  </a:lnTo>
                  <a:lnTo>
                    <a:pt x="3" y="207"/>
                  </a:lnTo>
                  <a:lnTo>
                    <a:pt x="3" y="211"/>
                  </a:lnTo>
                  <a:lnTo>
                    <a:pt x="3" y="216"/>
                  </a:lnTo>
                  <a:lnTo>
                    <a:pt x="4" y="220"/>
                  </a:lnTo>
                  <a:lnTo>
                    <a:pt x="4" y="224"/>
                  </a:lnTo>
                  <a:lnTo>
                    <a:pt x="4" y="227"/>
                  </a:lnTo>
                  <a:lnTo>
                    <a:pt x="4" y="231"/>
                  </a:lnTo>
                  <a:lnTo>
                    <a:pt x="5" y="235"/>
                  </a:lnTo>
                  <a:lnTo>
                    <a:pt x="5" y="238"/>
                  </a:lnTo>
                  <a:lnTo>
                    <a:pt x="5" y="241"/>
                  </a:lnTo>
                  <a:lnTo>
                    <a:pt x="5" y="244"/>
                  </a:lnTo>
                  <a:lnTo>
                    <a:pt x="6" y="247"/>
                  </a:lnTo>
                  <a:lnTo>
                    <a:pt x="6" y="250"/>
                  </a:lnTo>
                  <a:lnTo>
                    <a:pt x="6" y="253"/>
                  </a:lnTo>
                  <a:lnTo>
                    <a:pt x="6" y="256"/>
                  </a:lnTo>
                  <a:lnTo>
                    <a:pt x="7" y="258"/>
                  </a:lnTo>
                  <a:lnTo>
                    <a:pt x="7" y="261"/>
                  </a:lnTo>
                  <a:lnTo>
                    <a:pt x="7" y="263"/>
                  </a:lnTo>
                  <a:lnTo>
                    <a:pt x="7" y="266"/>
                  </a:lnTo>
                  <a:lnTo>
                    <a:pt x="8" y="268"/>
                  </a:lnTo>
                  <a:lnTo>
                    <a:pt x="8" y="270"/>
                  </a:lnTo>
                  <a:lnTo>
                    <a:pt x="8" y="272"/>
                  </a:lnTo>
                  <a:lnTo>
                    <a:pt x="8" y="274"/>
                  </a:lnTo>
                  <a:lnTo>
                    <a:pt x="9" y="277"/>
                  </a:lnTo>
                  <a:lnTo>
                    <a:pt x="9" y="279"/>
                  </a:lnTo>
                  <a:lnTo>
                    <a:pt x="9" y="282"/>
                  </a:lnTo>
                  <a:lnTo>
                    <a:pt x="10" y="285"/>
                  </a:lnTo>
                  <a:lnTo>
                    <a:pt x="10" y="288"/>
                  </a:lnTo>
                  <a:lnTo>
                    <a:pt x="10" y="290"/>
                  </a:lnTo>
                  <a:lnTo>
                    <a:pt x="11" y="292"/>
                  </a:lnTo>
                  <a:lnTo>
                    <a:pt x="11" y="295"/>
                  </a:lnTo>
                  <a:lnTo>
                    <a:pt x="12" y="297"/>
                  </a:lnTo>
                  <a:lnTo>
                    <a:pt x="12" y="299"/>
                  </a:lnTo>
                  <a:lnTo>
                    <a:pt x="12" y="301"/>
                  </a:lnTo>
                  <a:lnTo>
                    <a:pt x="13" y="303"/>
                  </a:lnTo>
                  <a:lnTo>
                    <a:pt x="13" y="306"/>
                  </a:lnTo>
                  <a:lnTo>
                    <a:pt x="14" y="309"/>
                  </a:lnTo>
                  <a:lnTo>
                    <a:pt x="14" y="311"/>
                  </a:lnTo>
                  <a:lnTo>
                    <a:pt x="15" y="313"/>
                  </a:lnTo>
                  <a:lnTo>
                    <a:pt x="15" y="316"/>
                  </a:lnTo>
                  <a:lnTo>
                    <a:pt x="16" y="318"/>
                  </a:lnTo>
                  <a:lnTo>
                    <a:pt x="17" y="320"/>
                  </a:lnTo>
                  <a:lnTo>
                    <a:pt x="17" y="322"/>
                  </a:lnTo>
                  <a:lnTo>
                    <a:pt x="18" y="325"/>
                  </a:lnTo>
                  <a:lnTo>
                    <a:pt x="19" y="328"/>
                  </a:lnTo>
                  <a:lnTo>
                    <a:pt x="20" y="330"/>
                  </a:lnTo>
                  <a:lnTo>
                    <a:pt x="21" y="332"/>
                  </a:lnTo>
                  <a:lnTo>
                    <a:pt x="21" y="335"/>
                  </a:lnTo>
                  <a:lnTo>
                    <a:pt x="22" y="337"/>
                  </a:lnTo>
                  <a:lnTo>
                    <a:pt x="23" y="339"/>
                  </a:lnTo>
                  <a:lnTo>
                    <a:pt x="24" y="340"/>
                  </a:lnTo>
                  <a:lnTo>
                    <a:pt x="25" y="343"/>
                  </a:lnTo>
                  <a:lnTo>
                    <a:pt x="26" y="345"/>
                  </a:lnTo>
                  <a:lnTo>
                    <a:pt x="28" y="348"/>
                  </a:lnTo>
                  <a:lnTo>
                    <a:pt x="29" y="350"/>
                  </a:lnTo>
                  <a:lnTo>
                    <a:pt x="30" y="351"/>
                  </a:lnTo>
                  <a:lnTo>
                    <a:pt x="32" y="353"/>
                  </a:lnTo>
                  <a:lnTo>
                    <a:pt x="33" y="355"/>
                  </a:lnTo>
                  <a:lnTo>
                    <a:pt x="35" y="357"/>
                  </a:lnTo>
                  <a:lnTo>
                    <a:pt x="37" y="359"/>
                  </a:lnTo>
                  <a:lnTo>
                    <a:pt x="38" y="361"/>
                  </a:lnTo>
                  <a:lnTo>
                    <a:pt x="40" y="363"/>
                  </a:lnTo>
                  <a:lnTo>
                    <a:pt x="42" y="364"/>
                  </a:lnTo>
                  <a:lnTo>
                    <a:pt x="44" y="366"/>
                  </a:lnTo>
                  <a:lnTo>
                    <a:pt x="46" y="367"/>
                  </a:lnTo>
                  <a:lnTo>
                    <a:pt x="48" y="368"/>
                  </a:lnTo>
                  <a:lnTo>
                    <a:pt x="50" y="369"/>
                  </a:lnTo>
                  <a:lnTo>
                    <a:pt x="52" y="370"/>
                  </a:lnTo>
                  <a:lnTo>
                    <a:pt x="54" y="371"/>
                  </a:lnTo>
                  <a:lnTo>
                    <a:pt x="56" y="372"/>
                  </a:lnTo>
                  <a:lnTo>
                    <a:pt x="57" y="372"/>
                  </a:lnTo>
                  <a:lnTo>
                    <a:pt x="59" y="373"/>
                  </a:lnTo>
                  <a:lnTo>
                    <a:pt x="62" y="374"/>
                  </a:lnTo>
                  <a:lnTo>
                    <a:pt x="65" y="375"/>
                  </a:lnTo>
                  <a:lnTo>
                    <a:pt x="68" y="375"/>
                  </a:lnTo>
                  <a:lnTo>
                    <a:pt x="71" y="376"/>
                  </a:lnTo>
                  <a:lnTo>
                    <a:pt x="74" y="376"/>
                  </a:lnTo>
                  <a:lnTo>
                    <a:pt x="76" y="376"/>
                  </a:lnTo>
                  <a:lnTo>
                    <a:pt x="79" y="377"/>
                  </a:lnTo>
                  <a:lnTo>
                    <a:pt x="82" y="377"/>
                  </a:lnTo>
                  <a:lnTo>
                    <a:pt x="85" y="377"/>
                  </a:lnTo>
                  <a:lnTo>
                    <a:pt x="88" y="376"/>
                  </a:lnTo>
                  <a:lnTo>
                    <a:pt x="91" y="376"/>
                  </a:lnTo>
                  <a:lnTo>
                    <a:pt x="94" y="376"/>
                  </a:lnTo>
                  <a:lnTo>
                    <a:pt x="96" y="375"/>
                  </a:lnTo>
                  <a:lnTo>
                    <a:pt x="99" y="375"/>
                  </a:lnTo>
                  <a:lnTo>
                    <a:pt x="102" y="374"/>
                  </a:lnTo>
                  <a:lnTo>
                    <a:pt x="105" y="373"/>
                  </a:lnTo>
                  <a:lnTo>
                    <a:pt x="108" y="372"/>
                  </a:lnTo>
                  <a:lnTo>
                    <a:pt x="111" y="371"/>
                  </a:lnTo>
                  <a:lnTo>
                    <a:pt x="113" y="370"/>
                  </a:lnTo>
                  <a:lnTo>
                    <a:pt x="116" y="368"/>
                  </a:lnTo>
                  <a:lnTo>
                    <a:pt x="119" y="367"/>
                  </a:lnTo>
                  <a:lnTo>
                    <a:pt x="122" y="365"/>
                  </a:lnTo>
                  <a:lnTo>
                    <a:pt x="125" y="363"/>
                  </a:lnTo>
                  <a:lnTo>
                    <a:pt x="128" y="360"/>
                  </a:lnTo>
                  <a:lnTo>
                    <a:pt x="131" y="357"/>
                  </a:lnTo>
                  <a:lnTo>
                    <a:pt x="133" y="353"/>
                  </a:lnTo>
                  <a:lnTo>
                    <a:pt x="136" y="349"/>
                  </a:lnTo>
                  <a:lnTo>
                    <a:pt x="139" y="344"/>
                  </a:lnTo>
                  <a:lnTo>
                    <a:pt x="142" y="339"/>
                  </a:lnTo>
                  <a:lnTo>
                    <a:pt x="145" y="332"/>
                  </a:lnTo>
                  <a:lnTo>
                    <a:pt x="148" y="323"/>
                  </a:lnTo>
                  <a:lnTo>
                    <a:pt x="150" y="312"/>
                  </a:lnTo>
                  <a:lnTo>
                    <a:pt x="152" y="305"/>
                  </a:lnTo>
                  <a:lnTo>
                    <a:pt x="153" y="298"/>
                  </a:lnTo>
                  <a:lnTo>
                    <a:pt x="155" y="289"/>
                  </a:lnTo>
                  <a:lnTo>
                    <a:pt x="156" y="279"/>
                  </a:lnTo>
                  <a:lnTo>
                    <a:pt x="158" y="267"/>
                  </a:lnTo>
                  <a:lnTo>
                    <a:pt x="158" y="260"/>
                  </a:lnTo>
                  <a:lnTo>
                    <a:pt x="159" y="253"/>
                  </a:lnTo>
                  <a:lnTo>
                    <a:pt x="160" y="245"/>
                  </a:lnTo>
                  <a:lnTo>
                    <a:pt x="160" y="235"/>
                  </a:lnTo>
                  <a:lnTo>
                    <a:pt x="161" y="225"/>
                  </a:lnTo>
                  <a:lnTo>
                    <a:pt x="162" y="214"/>
                  </a:lnTo>
                  <a:lnTo>
                    <a:pt x="163" y="201"/>
                  </a:lnTo>
                  <a:lnTo>
                    <a:pt x="163" y="194"/>
                  </a:lnTo>
                  <a:lnTo>
                    <a:pt x="163" y="186"/>
                  </a:lnTo>
                  <a:lnTo>
                    <a:pt x="164" y="178"/>
                  </a:lnTo>
                  <a:lnTo>
                    <a:pt x="164" y="169"/>
                  </a:lnTo>
                  <a:lnTo>
                    <a:pt x="164" y="160"/>
                  </a:lnTo>
                  <a:lnTo>
                    <a:pt x="165" y="149"/>
                  </a:lnTo>
                  <a:lnTo>
                    <a:pt x="165" y="138"/>
                  </a:lnTo>
                  <a:lnTo>
                    <a:pt x="165" y="126"/>
                  </a:lnTo>
                  <a:lnTo>
                    <a:pt x="166" y="113"/>
                  </a:lnTo>
                  <a:lnTo>
                    <a:pt x="166" y="106"/>
                  </a:lnTo>
                  <a:lnTo>
                    <a:pt x="166" y="99"/>
                  </a:lnTo>
                  <a:lnTo>
                    <a:pt x="166" y="91"/>
                  </a:lnTo>
                  <a:lnTo>
                    <a:pt x="167" y="83"/>
                  </a:lnTo>
                  <a:lnTo>
                    <a:pt x="167" y="74"/>
                  </a:lnTo>
                  <a:lnTo>
                    <a:pt x="167" y="65"/>
                  </a:lnTo>
                  <a:lnTo>
                    <a:pt x="167" y="56"/>
                  </a:lnTo>
                  <a:lnTo>
                    <a:pt x="167" y="46"/>
                  </a:lnTo>
                  <a:lnTo>
                    <a:pt x="167" y="35"/>
                  </a:lnTo>
                  <a:lnTo>
                    <a:pt x="168" y="24"/>
                  </a:lnTo>
                  <a:lnTo>
                    <a:pt x="168" y="12"/>
                  </a:lnTo>
                  <a:lnTo>
                    <a:pt x="168"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9" name="Freeform 325">
              <a:extLst>
                <a:ext uri="{FF2B5EF4-FFF2-40B4-BE49-F238E27FC236}">
                  <a16:creationId xmlns:a16="http://schemas.microsoft.com/office/drawing/2014/main" id="{048A1439-0DB6-4B43-84C7-B68ECE5D007E}"/>
                </a:ext>
              </a:extLst>
            </p:cNvPr>
            <p:cNvSpPr>
              <a:spLocks/>
            </p:cNvSpPr>
            <p:nvPr/>
          </p:nvSpPr>
          <p:spPr bwMode="auto">
            <a:xfrm>
              <a:off x="4284663" y="1725613"/>
              <a:ext cx="12700" cy="1184275"/>
            </a:xfrm>
            <a:custGeom>
              <a:avLst/>
              <a:gdLst>
                <a:gd name="T0" fmla="*/ 2147483646 w 3"/>
                <a:gd name="T1" fmla="*/ 2147483646 h 148"/>
                <a:gd name="T2" fmla="*/ 2147483646 w 3"/>
                <a:gd name="T3" fmla="*/ 2147483646 h 148"/>
                <a:gd name="T4" fmla="*/ 2147483646 w 3"/>
                <a:gd name="T5" fmla="*/ 2147483646 h 148"/>
                <a:gd name="T6" fmla="*/ 2147483646 w 3"/>
                <a:gd name="T7" fmla="*/ 2147483646 h 148"/>
                <a:gd name="T8" fmla="*/ 2147483646 w 3"/>
                <a:gd name="T9" fmla="*/ 2147483646 h 148"/>
                <a:gd name="T10" fmla="*/ 2147483646 w 3"/>
                <a:gd name="T11" fmla="*/ 2147483646 h 148"/>
                <a:gd name="T12" fmla="*/ 2147483646 w 3"/>
                <a:gd name="T13" fmla="*/ 2147483646 h 148"/>
                <a:gd name="T14" fmla="*/ 2147483646 w 3"/>
                <a:gd name="T15" fmla="*/ 2147483646 h 148"/>
                <a:gd name="T16" fmla="*/ 2147483646 w 3"/>
                <a:gd name="T17" fmla="*/ 2147483646 h 148"/>
                <a:gd name="T18" fmla="*/ 2147483646 w 3"/>
                <a:gd name="T19" fmla="*/ 2147483646 h 148"/>
                <a:gd name="T20" fmla="*/ 2147483646 w 3"/>
                <a:gd name="T21" fmla="*/ 2147483646 h 148"/>
                <a:gd name="T22" fmla="*/ 2147483646 w 3"/>
                <a:gd name="T23" fmla="*/ 2147483646 h 148"/>
                <a:gd name="T24" fmla="*/ 2147483646 w 3"/>
                <a:gd name="T25" fmla="*/ 2147483646 h 148"/>
                <a:gd name="T26" fmla="*/ 0 w 3"/>
                <a:gd name="T27" fmla="*/ 2147483646 h 148"/>
                <a:gd name="T28" fmla="*/ 0 w 3"/>
                <a:gd name="T29" fmla="*/ 2147483646 h 148"/>
                <a:gd name="T30" fmla="*/ 0 w 3"/>
                <a:gd name="T31" fmla="*/ 0 h 1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
                <a:gd name="T49" fmla="*/ 0 h 148"/>
                <a:gd name="T50" fmla="*/ 3 w 3"/>
                <a:gd name="T51" fmla="*/ 148 h 14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 h="148">
                  <a:moveTo>
                    <a:pt x="3" y="148"/>
                  </a:moveTo>
                  <a:lnTo>
                    <a:pt x="3" y="138"/>
                  </a:lnTo>
                  <a:lnTo>
                    <a:pt x="3" y="128"/>
                  </a:lnTo>
                  <a:lnTo>
                    <a:pt x="2" y="116"/>
                  </a:lnTo>
                  <a:lnTo>
                    <a:pt x="2" y="104"/>
                  </a:lnTo>
                  <a:lnTo>
                    <a:pt x="2" y="90"/>
                  </a:lnTo>
                  <a:lnTo>
                    <a:pt x="2" y="83"/>
                  </a:lnTo>
                  <a:lnTo>
                    <a:pt x="1" y="75"/>
                  </a:lnTo>
                  <a:lnTo>
                    <a:pt x="1" y="67"/>
                  </a:lnTo>
                  <a:lnTo>
                    <a:pt x="1" y="59"/>
                  </a:lnTo>
                  <a:lnTo>
                    <a:pt x="1" y="50"/>
                  </a:lnTo>
                  <a:lnTo>
                    <a:pt x="1" y="41"/>
                  </a:lnTo>
                  <a:lnTo>
                    <a:pt x="1" y="32"/>
                  </a:lnTo>
                  <a:lnTo>
                    <a:pt x="0" y="22"/>
                  </a:lnTo>
                  <a:lnTo>
                    <a:pt x="0" y="11"/>
                  </a:lnTo>
                  <a:lnTo>
                    <a:pt x="0" y="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45" name="Freeform 316">
            <a:extLst>
              <a:ext uri="{FF2B5EF4-FFF2-40B4-BE49-F238E27FC236}">
                <a16:creationId xmlns:a16="http://schemas.microsoft.com/office/drawing/2014/main" id="{9F32E7E9-957F-4BE8-AB76-7BBA3E90F3B2}"/>
              </a:ext>
            </a:extLst>
          </p:cNvPr>
          <p:cNvSpPr>
            <a:spLocks/>
          </p:cNvSpPr>
          <p:nvPr/>
        </p:nvSpPr>
        <p:spPr bwMode="auto">
          <a:xfrm>
            <a:off x="2063750" y="5545138"/>
            <a:ext cx="638175" cy="1344612"/>
          </a:xfrm>
          <a:custGeom>
            <a:avLst/>
            <a:gdLst>
              <a:gd name="T0" fmla="*/ 0 w 158"/>
              <a:gd name="T1" fmla="*/ 2147483646 h 168"/>
              <a:gd name="T2" fmla="*/ 2147483646 w 158"/>
              <a:gd name="T3" fmla="*/ 2147483646 h 168"/>
              <a:gd name="T4" fmla="*/ 2147483646 w 158"/>
              <a:gd name="T5" fmla="*/ 2147483646 h 168"/>
              <a:gd name="T6" fmla="*/ 2147483646 w 158"/>
              <a:gd name="T7" fmla="*/ 2147483646 h 168"/>
              <a:gd name="T8" fmla="*/ 2147483646 w 158"/>
              <a:gd name="T9" fmla="*/ 2147483646 h 168"/>
              <a:gd name="T10" fmla="*/ 2147483646 w 158"/>
              <a:gd name="T11" fmla="*/ 2147483646 h 168"/>
              <a:gd name="T12" fmla="*/ 2147483646 w 158"/>
              <a:gd name="T13" fmla="*/ 2147483646 h 168"/>
              <a:gd name="T14" fmla="*/ 2147483646 w 158"/>
              <a:gd name="T15" fmla="*/ 2147483646 h 168"/>
              <a:gd name="T16" fmla="*/ 2147483646 w 158"/>
              <a:gd name="T17" fmla="*/ 2147483646 h 168"/>
              <a:gd name="T18" fmla="*/ 2147483646 w 158"/>
              <a:gd name="T19" fmla="*/ 2147483646 h 168"/>
              <a:gd name="T20" fmla="*/ 2147483646 w 158"/>
              <a:gd name="T21" fmla="*/ 2147483646 h 168"/>
              <a:gd name="T22" fmla="*/ 2147483646 w 158"/>
              <a:gd name="T23" fmla="*/ 2147483646 h 168"/>
              <a:gd name="T24" fmla="*/ 2147483646 w 158"/>
              <a:gd name="T25" fmla="*/ 2147483646 h 168"/>
              <a:gd name="T26" fmla="*/ 2147483646 w 158"/>
              <a:gd name="T27" fmla="*/ 2147483646 h 168"/>
              <a:gd name="T28" fmla="*/ 2147483646 w 158"/>
              <a:gd name="T29" fmla="*/ 2147483646 h 168"/>
              <a:gd name="T30" fmla="*/ 2147483646 w 158"/>
              <a:gd name="T31" fmla="*/ 2147483646 h 168"/>
              <a:gd name="T32" fmla="*/ 2147483646 w 158"/>
              <a:gd name="T33" fmla="*/ 2147483646 h 168"/>
              <a:gd name="T34" fmla="*/ 2147483646 w 158"/>
              <a:gd name="T35" fmla="*/ 2147483646 h 168"/>
              <a:gd name="T36" fmla="*/ 2147483646 w 158"/>
              <a:gd name="T37" fmla="*/ 2147483646 h 168"/>
              <a:gd name="T38" fmla="*/ 2147483646 w 158"/>
              <a:gd name="T39" fmla="*/ 2147483646 h 168"/>
              <a:gd name="T40" fmla="*/ 2147483646 w 158"/>
              <a:gd name="T41" fmla="*/ 2147483646 h 168"/>
              <a:gd name="T42" fmla="*/ 2147483646 w 158"/>
              <a:gd name="T43" fmla="*/ 2147483646 h 168"/>
              <a:gd name="T44" fmla="*/ 2147483646 w 158"/>
              <a:gd name="T45" fmla="*/ 2147483646 h 168"/>
              <a:gd name="T46" fmla="*/ 2147483646 w 158"/>
              <a:gd name="T47" fmla="*/ 2147483646 h 168"/>
              <a:gd name="T48" fmla="*/ 2147483646 w 158"/>
              <a:gd name="T49" fmla="*/ 2147483646 h 168"/>
              <a:gd name="T50" fmla="*/ 2147483646 w 158"/>
              <a:gd name="T51" fmla="*/ 2147483646 h 168"/>
              <a:gd name="T52" fmla="*/ 2147483646 w 158"/>
              <a:gd name="T53" fmla="*/ 2147483646 h 168"/>
              <a:gd name="T54" fmla="*/ 2147483646 w 158"/>
              <a:gd name="T55" fmla="*/ 2147483646 h 168"/>
              <a:gd name="T56" fmla="*/ 2147483646 w 158"/>
              <a:gd name="T57" fmla="*/ 2147483646 h 168"/>
              <a:gd name="T58" fmla="*/ 2147483646 w 158"/>
              <a:gd name="T59" fmla="*/ 0 h 168"/>
              <a:gd name="T60" fmla="*/ 2147483646 w 158"/>
              <a:gd name="T61" fmla="*/ 0 h 168"/>
              <a:gd name="T62" fmla="*/ 2147483646 w 158"/>
              <a:gd name="T63" fmla="*/ 0 h 168"/>
              <a:gd name="T64" fmla="*/ 2147483646 w 158"/>
              <a:gd name="T65" fmla="*/ 0 h 168"/>
              <a:gd name="T66" fmla="*/ 2147483646 w 158"/>
              <a:gd name="T67" fmla="*/ 0 h 168"/>
              <a:gd name="T68" fmla="*/ 2147483646 w 158"/>
              <a:gd name="T69" fmla="*/ 2147483646 h 168"/>
              <a:gd name="T70" fmla="*/ 2147483646 w 158"/>
              <a:gd name="T71" fmla="*/ 2147483646 h 168"/>
              <a:gd name="T72" fmla="*/ 2147483646 w 158"/>
              <a:gd name="T73" fmla="*/ 2147483646 h 168"/>
              <a:gd name="T74" fmla="*/ 2147483646 w 158"/>
              <a:gd name="T75" fmla="*/ 2147483646 h 168"/>
              <a:gd name="T76" fmla="*/ 2147483646 w 158"/>
              <a:gd name="T77" fmla="*/ 2147483646 h 168"/>
              <a:gd name="T78" fmla="*/ 2147483646 w 158"/>
              <a:gd name="T79" fmla="*/ 2147483646 h 168"/>
              <a:gd name="T80" fmla="*/ 2147483646 w 158"/>
              <a:gd name="T81" fmla="*/ 2147483646 h 168"/>
              <a:gd name="T82" fmla="*/ 2147483646 w 158"/>
              <a:gd name="T83" fmla="*/ 2147483646 h 168"/>
              <a:gd name="T84" fmla="*/ 2147483646 w 158"/>
              <a:gd name="T85" fmla="*/ 2147483646 h 168"/>
              <a:gd name="T86" fmla="*/ 2147483646 w 158"/>
              <a:gd name="T87" fmla="*/ 2147483646 h 168"/>
              <a:gd name="T88" fmla="*/ 2147483646 w 158"/>
              <a:gd name="T89" fmla="*/ 2147483646 h 168"/>
              <a:gd name="T90" fmla="*/ 2147483646 w 158"/>
              <a:gd name="T91" fmla="*/ 2147483646 h 168"/>
              <a:gd name="T92" fmla="*/ 2147483646 w 158"/>
              <a:gd name="T93" fmla="*/ 2147483646 h 168"/>
              <a:gd name="T94" fmla="*/ 2147483646 w 158"/>
              <a:gd name="T95" fmla="*/ 2147483646 h 168"/>
              <a:gd name="T96" fmla="*/ 2147483646 w 158"/>
              <a:gd name="T97" fmla="*/ 2147483646 h 168"/>
              <a:gd name="T98" fmla="*/ 2147483646 w 158"/>
              <a:gd name="T99" fmla="*/ 2147483646 h 168"/>
              <a:gd name="T100" fmla="*/ 2147483646 w 158"/>
              <a:gd name="T101" fmla="*/ 2147483646 h 16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8"/>
              <a:gd name="T154" fmla="*/ 0 h 168"/>
              <a:gd name="T155" fmla="*/ 158 w 158"/>
              <a:gd name="T156" fmla="*/ 168 h 16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8" h="168">
                <a:moveTo>
                  <a:pt x="0" y="154"/>
                </a:moveTo>
                <a:lnTo>
                  <a:pt x="0" y="147"/>
                </a:lnTo>
                <a:lnTo>
                  <a:pt x="1" y="140"/>
                </a:lnTo>
                <a:lnTo>
                  <a:pt x="1" y="133"/>
                </a:lnTo>
                <a:lnTo>
                  <a:pt x="2" y="127"/>
                </a:lnTo>
                <a:lnTo>
                  <a:pt x="2" y="122"/>
                </a:lnTo>
                <a:lnTo>
                  <a:pt x="3" y="117"/>
                </a:lnTo>
                <a:lnTo>
                  <a:pt x="3" y="112"/>
                </a:lnTo>
                <a:lnTo>
                  <a:pt x="4" y="107"/>
                </a:lnTo>
                <a:lnTo>
                  <a:pt x="4" y="103"/>
                </a:lnTo>
                <a:lnTo>
                  <a:pt x="5" y="99"/>
                </a:lnTo>
                <a:lnTo>
                  <a:pt x="5" y="95"/>
                </a:lnTo>
                <a:lnTo>
                  <a:pt x="6" y="91"/>
                </a:lnTo>
                <a:lnTo>
                  <a:pt x="6" y="88"/>
                </a:lnTo>
                <a:lnTo>
                  <a:pt x="7" y="85"/>
                </a:lnTo>
                <a:lnTo>
                  <a:pt x="7" y="82"/>
                </a:lnTo>
                <a:lnTo>
                  <a:pt x="8" y="79"/>
                </a:lnTo>
                <a:lnTo>
                  <a:pt x="8" y="76"/>
                </a:lnTo>
                <a:lnTo>
                  <a:pt x="9" y="73"/>
                </a:lnTo>
                <a:lnTo>
                  <a:pt x="9" y="71"/>
                </a:lnTo>
                <a:lnTo>
                  <a:pt x="10" y="68"/>
                </a:lnTo>
                <a:lnTo>
                  <a:pt x="10" y="66"/>
                </a:lnTo>
                <a:lnTo>
                  <a:pt x="11" y="64"/>
                </a:lnTo>
                <a:lnTo>
                  <a:pt x="11" y="62"/>
                </a:lnTo>
                <a:lnTo>
                  <a:pt x="12" y="60"/>
                </a:lnTo>
                <a:lnTo>
                  <a:pt x="12" y="57"/>
                </a:lnTo>
                <a:lnTo>
                  <a:pt x="13" y="54"/>
                </a:lnTo>
                <a:lnTo>
                  <a:pt x="14" y="52"/>
                </a:lnTo>
                <a:lnTo>
                  <a:pt x="15" y="49"/>
                </a:lnTo>
                <a:lnTo>
                  <a:pt x="15" y="47"/>
                </a:lnTo>
                <a:lnTo>
                  <a:pt x="16" y="45"/>
                </a:lnTo>
                <a:lnTo>
                  <a:pt x="17" y="43"/>
                </a:lnTo>
                <a:lnTo>
                  <a:pt x="18" y="41"/>
                </a:lnTo>
                <a:lnTo>
                  <a:pt x="19" y="38"/>
                </a:lnTo>
                <a:lnTo>
                  <a:pt x="20" y="36"/>
                </a:lnTo>
                <a:lnTo>
                  <a:pt x="21" y="34"/>
                </a:lnTo>
                <a:lnTo>
                  <a:pt x="22" y="31"/>
                </a:lnTo>
                <a:lnTo>
                  <a:pt x="23" y="29"/>
                </a:lnTo>
                <a:lnTo>
                  <a:pt x="24" y="28"/>
                </a:lnTo>
                <a:lnTo>
                  <a:pt x="26" y="26"/>
                </a:lnTo>
                <a:lnTo>
                  <a:pt x="27" y="23"/>
                </a:lnTo>
                <a:lnTo>
                  <a:pt x="29" y="21"/>
                </a:lnTo>
                <a:lnTo>
                  <a:pt x="31" y="19"/>
                </a:lnTo>
                <a:lnTo>
                  <a:pt x="32" y="17"/>
                </a:lnTo>
                <a:lnTo>
                  <a:pt x="34" y="16"/>
                </a:lnTo>
                <a:lnTo>
                  <a:pt x="36" y="14"/>
                </a:lnTo>
                <a:lnTo>
                  <a:pt x="37" y="13"/>
                </a:lnTo>
                <a:lnTo>
                  <a:pt x="39" y="12"/>
                </a:lnTo>
                <a:lnTo>
                  <a:pt x="41" y="10"/>
                </a:lnTo>
                <a:lnTo>
                  <a:pt x="42" y="9"/>
                </a:lnTo>
                <a:lnTo>
                  <a:pt x="45" y="8"/>
                </a:lnTo>
                <a:lnTo>
                  <a:pt x="47" y="6"/>
                </a:lnTo>
                <a:lnTo>
                  <a:pt x="50" y="5"/>
                </a:lnTo>
                <a:lnTo>
                  <a:pt x="53" y="4"/>
                </a:lnTo>
                <a:lnTo>
                  <a:pt x="55" y="3"/>
                </a:lnTo>
                <a:lnTo>
                  <a:pt x="58" y="3"/>
                </a:lnTo>
                <a:lnTo>
                  <a:pt x="60" y="2"/>
                </a:lnTo>
                <a:lnTo>
                  <a:pt x="63" y="1"/>
                </a:lnTo>
                <a:lnTo>
                  <a:pt x="65" y="1"/>
                </a:lnTo>
                <a:lnTo>
                  <a:pt x="68" y="0"/>
                </a:lnTo>
                <a:lnTo>
                  <a:pt x="70" y="0"/>
                </a:lnTo>
                <a:lnTo>
                  <a:pt x="73" y="0"/>
                </a:lnTo>
                <a:lnTo>
                  <a:pt x="75" y="0"/>
                </a:lnTo>
                <a:lnTo>
                  <a:pt x="78" y="0"/>
                </a:lnTo>
                <a:lnTo>
                  <a:pt x="80" y="0"/>
                </a:lnTo>
                <a:lnTo>
                  <a:pt x="83" y="0"/>
                </a:lnTo>
                <a:lnTo>
                  <a:pt x="85" y="0"/>
                </a:lnTo>
                <a:lnTo>
                  <a:pt x="88" y="0"/>
                </a:lnTo>
                <a:lnTo>
                  <a:pt x="90" y="1"/>
                </a:lnTo>
                <a:lnTo>
                  <a:pt x="93" y="1"/>
                </a:lnTo>
                <a:lnTo>
                  <a:pt x="96" y="2"/>
                </a:lnTo>
                <a:lnTo>
                  <a:pt x="98" y="2"/>
                </a:lnTo>
                <a:lnTo>
                  <a:pt x="101" y="3"/>
                </a:lnTo>
                <a:lnTo>
                  <a:pt x="103" y="4"/>
                </a:lnTo>
                <a:lnTo>
                  <a:pt x="106" y="5"/>
                </a:lnTo>
                <a:lnTo>
                  <a:pt x="108" y="6"/>
                </a:lnTo>
                <a:lnTo>
                  <a:pt x="111" y="7"/>
                </a:lnTo>
                <a:lnTo>
                  <a:pt x="113" y="8"/>
                </a:lnTo>
                <a:lnTo>
                  <a:pt x="116" y="10"/>
                </a:lnTo>
                <a:lnTo>
                  <a:pt x="118" y="12"/>
                </a:lnTo>
                <a:lnTo>
                  <a:pt x="121" y="14"/>
                </a:lnTo>
                <a:lnTo>
                  <a:pt x="123" y="16"/>
                </a:lnTo>
                <a:lnTo>
                  <a:pt x="126" y="19"/>
                </a:lnTo>
                <a:lnTo>
                  <a:pt x="128" y="22"/>
                </a:lnTo>
                <a:lnTo>
                  <a:pt x="131" y="25"/>
                </a:lnTo>
                <a:lnTo>
                  <a:pt x="134" y="29"/>
                </a:lnTo>
                <a:lnTo>
                  <a:pt x="136" y="34"/>
                </a:lnTo>
                <a:lnTo>
                  <a:pt x="139" y="39"/>
                </a:lnTo>
                <a:lnTo>
                  <a:pt x="141" y="46"/>
                </a:lnTo>
                <a:lnTo>
                  <a:pt x="144" y="54"/>
                </a:lnTo>
                <a:lnTo>
                  <a:pt x="146" y="63"/>
                </a:lnTo>
                <a:lnTo>
                  <a:pt x="149" y="75"/>
                </a:lnTo>
                <a:lnTo>
                  <a:pt x="150" y="82"/>
                </a:lnTo>
                <a:lnTo>
                  <a:pt x="151" y="91"/>
                </a:lnTo>
                <a:lnTo>
                  <a:pt x="152" y="100"/>
                </a:lnTo>
                <a:lnTo>
                  <a:pt x="154" y="111"/>
                </a:lnTo>
                <a:lnTo>
                  <a:pt x="155" y="124"/>
                </a:lnTo>
                <a:lnTo>
                  <a:pt x="156" y="131"/>
                </a:lnTo>
                <a:lnTo>
                  <a:pt x="156" y="139"/>
                </a:lnTo>
                <a:lnTo>
                  <a:pt x="157" y="148"/>
                </a:lnTo>
                <a:lnTo>
                  <a:pt x="158" y="158"/>
                </a:lnTo>
                <a:lnTo>
                  <a:pt x="158" y="168"/>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6" name="Freeform 316">
            <a:extLst>
              <a:ext uri="{FF2B5EF4-FFF2-40B4-BE49-F238E27FC236}">
                <a16:creationId xmlns:a16="http://schemas.microsoft.com/office/drawing/2014/main" id="{543DEBC6-8BF7-4CA5-88F5-33959D71F926}"/>
              </a:ext>
            </a:extLst>
          </p:cNvPr>
          <p:cNvSpPr>
            <a:spLocks/>
          </p:cNvSpPr>
          <p:nvPr/>
        </p:nvSpPr>
        <p:spPr bwMode="auto">
          <a:xfrm>
            <a:off x="3525838" y="5554663"/>
            <a:ext cx="638175" cy="1344612"/>
          </a:xfrm>
          <a:custGeom>
            <a:avLst/>
            <a:gdLst>
              <a:gd name="T0" fmla="*/ 0 w 158"/>
              <a:gd name="T1" fmla="*/ 2147483646 h 168"/>
              <a:gd name="T2" fmla="*/ 2147483646 w 158"/>
              <a:gd name="T3" fmla="*/ 2147483646 h 168"/>
              <a:gd name="T4" fmla="*/ 2147483646 w 158"/>
              <a:gd name="T5" fmla="*/ 2147483646 h 168"/>
              <a:gd name="T6" fmla="*/ 2147483646 w 158"/>
              <a:gd name="T7" fmla="*/ 2147483646 h 168"/>
              <a:gd name="T8" fmla="*/ 2147483646 w 158"/>
              <a:gd name="T9" fmla="*/ 2147483646 h 168"/>
              <a:gd name="T10" fmla="*/ 2147483646 w 158"/>
              <a:gd name="T11" fmla="*/ 2147483646 h 168"/>
              <a:gd name="T12" fmla="*/ 2147483646 w 158"/>
              <a:gd name="T13" fmla="*/ 2147483646 h 168"/>
              <a:gd name="T14" fmla="*/ 2147483646 w 158"/>
              <a:gd name="T15" fmla="*/ 2147483646 h 168"/>
              <a:gd name="T16" fmla="*/ 2147483646 w 158"/>
              <a:gd name="T17" fmla="*/ 2147483646 h 168"/>
              <a:gd name="T18" fmla="*/ 2147483646 w 158"/>
              <a:gd name="T19" fmla="*/ 2147483646 h 168"/>
              <a:gd name="T20" fmla="*/ 2147483646 w 158"/>
              <a:gd name="T21" fmla="*/ 2147483646 h 168"/>
              <a:gd name="T22" fmla="*/ 2147483646 w 158"/>
              <a:gd name="T23" fmla="*/ 2147483646 h 168"/>
              <a:gd name="T24" fmla="*/ 2147483646 w 158"/>
              <a:gd name="T25" fmla="*/ 2147483646 h 168"/>
              <a:gd name="T26" fmla="*/ 2147483646 w 158"/>
              <a:gd name="T27" fmla="*/ 2147483646 h 168"/>
              <a:gd name="T28" fmla="*/ 2147483646 w 158"/>
              <a:gd name="T29" fmla="*/ 2147483646 h 168"/>
              <a:gd name="T30" fmla="*/ 2147483646 w 158"/>
              <a:gd name="T31" fmla="*/ 2147483646 h 168"/>
              <a:gd name="T32" fmla="*/ 2147483646 w 158"/>
              <a:gd name="T33" fmla="*/ 2147483646 h 168"/>
              <a:gd name="T34" fmla="*/ 2147483646 w 158"/>
              <a:gd name="T35" fmla="*/ 2147483646 h 168"/>
              <a:gd name="T36" fmla="*/ 2147483646 w 158"/>
              <a:gd name="T37" fmla="*/ 2147483646 h 168"/>
              <a:gd name="T38" fmla="*/ 2147483646 w 158"/>
              <a:gd name="T39" fmla="*/ 2147483646 h 168"/>
              <a:gd name="T40" fmla="*/ 2147483646 w 158"/>
              <a:gd name="T41" fmla="*/ 2147483646 h 168"/>
              <a:gd name="T42" fmla="*/ 2147483646 w 158"/>
              <a:gd name="T43" fmla="*/ 2147483646 h 168"/>
              <a:gd name="T44" fmla="*/ 2147483646 w 158"/>
              <a:gd name="T45" fmla="*/ 2147483646 h 168"/>
              <a:gd name="T46" fmla="*/ 2147483646 w 158"/>
              <a:gd name="T47" fmla="*/ 2147483646 h 168"/>
              <a:gd name="T48" fmla="*/ 2147483646 w 158"/>
              <a:gd name="T49" fmla="*/ 2147483646 h 168"/>
              <a:gd name="T50" fmla="*/ 2147483646 w 158"/>
              <a:gd name="T51" fmla="*/ 2147483646 h 168"/>
              <a:gd name="T52" fmla="*/ 2147483646 w 158"/>
              <a:gd name="T53" fmla="*/ 2147483646 h 168"/>
              <a:gd name="T54" fmla="*/ 2147483646 w 158"/>
              <a:gd name="T55" fmla="*/ 2147483646 h 168"/>
              <a:gd name="T56" fmla="*/ 2147483646 w 158"/>
              <a:gd name="T57" fmla="*/ 2147483646 h 168"/>
              <a:gd name="T58" fmla="*/ 2147483646 w 158"/>
              <a:gd name="T59" fmla="*/ 0 h 168"/>
              <a:gd name="T60" fmla="*/ 2147483646 w 158"/>
              <a:gd name="T61" fmla="*/ 0 h 168"/>
              <a:gd name="T62" fmla="*/ 2147483646 w 158"/>
              <a:gd name="T63" fmla="*/ 0 h 168"/>
              <a:gd name="T64" fmla="*/ 2147483646 w 158"/>
              <a:gd name="T65" fmla="*/ 0 h 168"/>
              <a:gd name="T66" fmla="*/ 2147483646 w 158"/>
              <a:gd name="T67" fmla="*/ 0 h 168"/>
              <a:gd name="T68" fmla="*/ 2147483646 w 158"/>
              <a:gd name="T69" fmla="*/ 2147483646 h 168"/>
              <a:gd name="T70" fmla="*/ 2147483646 w 158"/>
              <a:gd name="T71" fmla="*/ 2147483646 h 168"/>
              <a:gd name="T72" fmla="*/ 2147483646 w 158"/>
              <a:gd name="T73" fmla="*/ 2147483646 h 168"/>
              <a:gd name="T74" fmla="*/ 2147483646 w 158"/>
              <a:gd name="T75" fmla="*/ 2147483646 h 168"/>
              <a:gd name="T76" fmla="*/ 2147483646 w 158"/>
              <a:gd name="T77" fmla="*/ 2147483646 h 168"/>
              <a:gd name="T78" fmla="*/ 2147483646 w 158"/>
              <a:gd name="T79" fmla="*/ 2147483646 h 168"/>
              <a:gd name="T80" fmla="*/ 2147483646 w 158"/>
              <a:gd name="T81" fmla="*/ 2147483646 h 168"/>
              <a:gd name="T82" fmla="*/ 2147483646 w 158"/>
              <a:gd name="T83" fmla="*/ 2147483646 h 168"/>
              <a:gd name="T84" fmla="*/ 2147483646 w 158"/>
              <a:gd name="T85" fmla="*/ 2147483646 h 168"/>
              <a:gd name="T86" fmla="*/ 2147483646 w 158"/>
              <a:gd name="T87" fmla="*/ 2147483646 h 168"/>
              <a:gd name="T88" fmla="*/ 2147483646 w 158"/>
              <a:gd name="T89" fmla="*/ 2147483646 h 168"/>
              <a:gd name="T90" fmla="*/ 2147483646 w 158"/>
              <a:gd name="T91" fmla="*/ 2147483646 h 168"/>
              <a:gd name="T92" fmla="*/ 2147483646 w 158"/>
              <a:gd name="T93" fmla="*/ 2147483646 h 168"/>
              <a:gd name="T94" fmla="*/ 2147483646 w 158"/>
              <a:gd name="T95" fmla="*/ 2147483646 h 168"/>
              <a:gd name="T96" fmla="*/ 2147483646 w 158"/>
              <a:gd name="T97" fmla="*/ 2147483646 h 168"/>
              <a:gd name="T98" fmla="*/ 2147483646 w 158"/>
              <a:gd name="T99" fmla="*/ 2147483646 h 168"/>
              <a:gd name="T100" fmla="*/ 2147483646 w 158"/>
              <a:gd name="T101" fmla="*/ 2147483646 h 16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8"/>
              <a:gd name="T154" fmla="*/ 0 h 168"/>
              <a:gd name="T155" fmla="*/ 158 w 158"/>
              <a:gd name="T156" fmla="*/ 168 h 16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8" h="168">
                <a:moveTo>
                  <a:pt x="0" y="154"/>
                </a:moveTo>
                <a:lnTo>
                  <a:pt x="0" y="147"/>
                </a:lnTo>
                <a:lnTo>
                  <a:pt x="1" y="140"/>
                </a:lnTo>
                <a:lnTo>
                  <a:pt x="1" y="133"/>
                </a:lnTo>
                <a:lnTo>
                  <a:pt x="2" y="127"/>
                </a:lnTo>
                <a:lnTo>
                  <a:pt x="2" y="122"/>
                </a:lnTo>
                <a:lnTo>
                  <a:pt x="3" y="117"/>
                </a:lnTo>
                <a:lnTo>
                  <a:pt x="3" y="112"/>
                </a:lnTo>
                <a:lnTo>
                  <a:pt x="4" y="107"/>
                </a:lnTo>
                <a:lnTo>
                  <a:pt x="4" y="103"/>
                </a:lnTo>
                <a:lnTo>
                  <a:pt x="5" y="99"/>
                </a:lnTo>
                <a:lnTo>
                  <a:pt x="5" y="95"/>
                </a:lnTo>
                <a:lnTo>
                  <a:pt x="6" y="91"/>
                </a:lnTo>
                <a:lnTo>
                  <a:pt x="6" y="88"/>
                </a:lnTo>
                <a:lnTo>
                  <a:pt x="7" y="85"/>
                </a:lnTo>
                <a:lnTo>
                  <a:pt x="7" y="82"/>
                </a:lnTo>
                <a:lnTo>
                  <a:pt x="8" y="79"/>
                </a:lnTo>
                <a:lnTo>
                  <a:pt x="8" y="76"/>
                </a:lnTo>
                <a:lnTo>
                  <a:pt x="9" y="73"/>
                </a:lnTo>
                <a:lnTo>
                  <a:pt x="9" y="71"/>
                </a:lnTo>
                <a:lnTo>
                  <a:pt x="10" y="68"/>
                </a:lnTo>
                <a:lnTo>
                  <a:pt x="10" y="66"/>
                </a:lnTo>
                <a:lnTo>
                  <a:pt x="11" y="64"/>
                </a:lnTo>
                <a:lnTo>
                  <a:pt x="11" y="62"/>
                </a:lnTo>
                <a:lnTo>
                  <a:pt x="12" y="60"/>
                </a:lnTo>
                <a:lnTo>
                  <a:pt x="12" y="57"/>
                </a:lnTo>
                <a:lnTo>
                  <a:pt x="13" y="54"/>
                </a:lnTo>
                <a:lnTo>
                  <a:pt x="14" y="52"/>
                </a:lnTo>
                <a:lnTo>
                  <a:pt x="15" y="49"/>
                </a:lnTo>
                <a:lnTo>
                  <a:pt x="15" y="47"/>
                </a:lnTo>
                <a:lnTo>
                  <a:pt x="16" y="45"/>
                </a:lnTo>
                <a:lnTo>
                  <a:pt x="17" y="43"/>
                </a:lnTo>
                <a:lnTo>
                  <a:pt x="18" y="41"/>
                </a:lnTo>
                <a:lnTo>
                  <a:pt x="19" y="38"/>
                </a:lnTo>
                <a:lnTo>
                  <a:pt x="20" y="36"/>
                </a:lnTo>
                <a:lnTo>
                  <a:pt x="21" y="34"/>
                </a:lnTo>
                <a:lnTo>
                  <a:pt x="22" y="31"/>
                </a:lnTo>
                <a:lnTo>
                  <a:pt x="23" y="29"/>
                </a:lnTo>
                <a:lnTo>
                  <a:pt x="24" y="28"/>
                </a:lnTo>
                <a:lnTo>
                  <a:pt x="26" y="26"/>
                </a:lnTo>
                <a:lnTo>
                  <a:pt x="27" y="23"/>
                </a:lnTo>
                <a:lnTo>
                  <a:pt x="29" y="21"/>
                </a:lnTo>
                <a:lnTo>
                  <a:pt x="31" y="19"/>
                </a:lnTo>
                <a:lnTo>
                  <a:pt x="32" y="17"/>
                </a:lnTo>
                <a:lnTo>
                  <a:pt x="34" y="16"/>
                </a:lnTo>
                <a:lnTo>
                  <a:pt x="36" y="14"/>
                </a:lnTo>
                <a:lnTo>
                  <a:pt x="37" y="13"/>
                </a:lnTo>
                <a:lnTo>
                  <a:pt x="39" y="12"/>
                </a:lnTo>
                <a:lnTo>
                  <a:pt x="41" y="10"/>
                </a:lnTo>
                <a:lnTo>
                  <a:pt x="42" y="9"/>
                </a:lnTo>
                <a:lnTo>
                  <a:pt x="45" y="8"/>
                </a:lnTo>
                <a:lnTo>
                  <a:pt x="47" y="6"/>
                </a:lnTo>
                <a:lnTo>
                  <a:pt x="50" y="5"/>
                </a:lnTo>
                <a:lnTo>
                  <a:pt x="53" y="4"/>
                </a:lnTo>
                <a:lnTo>
                  <a:pt x="55" y="3"/>
                </a:lnTo>
                <a:lnTo>
                  <a:pt x="58" y="3"/>
                </a:lnTo>
                <a:lnTo>
                  <a:pt x="60" y="2"/>
                </a:lnTo>
                <a:lnTo>
                  <a:pt x="63" y="1"/>
                </a:lnTo>
                <a:lnTo>
                  <a:pt x="65" y="1"/>
                </a:lnTo>
                <a:lnTo>
                  <a:pt x="68" y="0"/>
                </a:lnTo>
                <a:lnTo>
                  <a:pt x="70" y="0"/>
                </a:lnTo>
                <a:lnTo>
                  <a:pt x="73" y="0"/>
                </a:lnTo>
                <a:lnTo>
                  <a:pt x="75" y="0"/>
                </a:lnTo>
                <a:lnTo>
                  <a:pt x="78" y="0"/>
                </a:lnTo>
                <a:lnTo>
                  <a:pt x="80" y="0"/>
                </a:lnTo>
                <a:lnTo>
                  <a:pt x="83" y="0"/>
                </a:lnTo>
                <a:lnTo>
                  <a:pt x="85" y="0"/>
                </a:lnTo>
                <a:lnTo>
                  <a:pt x="88" y="0"/>
                </a:lnTo>
                <a:lnTo>
                  <a:pt x="90" y="1"/>
                </a:lnTo>
                <a:lnTo>
                  <a:pt x="93" y="1"/>
                </a:lnTo>
                <a:lnTo>
                  <a:pt x="96" y="2"/>
                </a:lnTo>
                <a:lnTo>
                  <a:pt x="98" y="2"/>
                </a:lnTo>
                <a:lnTo>
                  <a:pt x="101" y="3"/>
                </a:lnTo>
                <a:lnTo>
                  <a:pt x="103" y="4"/>
                </a:lnTo>
                <a:lnTo>
                  <a:pt x="106" y="5"/>
                </a:lnTo>
                <a:lnTo>
                  <a:pt x="108" y="6"/>
                </a:lnTo>
                <a:lnTo>
                  <a:pt x="111" y="7"/>
                </a:lnTo>
                <a:lnTo>
                  <a:pt x="113" y="8"/>
                </a:lnTo>
                <a:lnTo>
                  <a:pt x="116" y="10"/>
                </a:lnTo>
                <a:lnTo>
                  <a:pt x="118" y="12"/>
                </a:lnTo>
                <a:lnTo>
                  <a:pt x="121" y="14"/>
                </a:lnTo>
                <a:lnTo>
                  <a:pt x="123" y="16"/>
                </a:lnTo>
                <a:lnTo>
                  <a:pt x="126" y="19"/>
                </a:lnTo>
                <a:lnTo>
                  <a:pt x="128" y="22"/>
                </a:lnTo>
                <a:lnTo>
                  <a:pt x="131" y="25"/>
                </a:lnTo>
                <a:lnTo>
                  <a:pt x="134" y="29"/>
                </a:lnTo>
                <a:lnTo>
                  <a:pt x="136" y="34"/>
                </a:lnTo>
                <a:lnTo>
                  <a:pt x="139" y="39"/>
                </a:lnTo>
                <a:lnTo>
                  <a:pt x="141" y="46"/>
                </a:lnTo>
                <a:lnTo>
                  <a:pt x="144" y="54"/>
                </a:lnTo>
                <a:lnTo>
                  <a:pt x="146" y="63"/>
                </a:lnTo>
                <a:lnTo>
                  <a:pt x="149" y="75"/>
                </a:lnTo>
                <a:lnTo>
                  <a:pt x="150" y="82"/>
                </a:lnTo>
                <a:lnTo>
                  <a:pt x="151" y="91"/>
                </a:lnTo>
                <a:lnTo>
                  <a:pt x="152" y="100"/>
                </a:lnTo>
                <a:lnTo>
                  <a:pt x="154" y="111"/>
                </a:lnTo>
                <a:lnTo>
                  <a:pt x="155" y="124"/>
                </a:lnTo>
                <a:lnTo>
                  <a:pt x="156" y="131"/>
                </a:lnTo>
                <a:lnTo>
                  <a:pt x="156" y="139"/>
                </a:lnTo>
                <a:lnTo>
                  <a:pt x="157" y="148"/>
                </a:lnTo>
                <a:lnTo>
                  <a:pt x="158" y="158"/>
                </a:lnTo>
                <a:lnTo>
                  <a:pt x="158" y="168"/>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7" name="Group 476">
            <a:extLst>
              <a:ext uri="{FF2B5EF4-FFF2-40B4-BE49-F238E27FC236}">
                <a16:creationId xmlns:a16="http://schemas.microsoft.com/office/drawing/2014/main" id="{A0AEFE2D-6FAC-46C2-B5A2-6D183ACC78CE}"/>
              </a:ext>
            </a:extLst>
          </p:cNvPr>
          <p:cNvGrpSpPr>
            <a:grpSpLocks/>
          </p:cNvGrpSpPr>
          <p:nvPr/>
        </p:nvGrpSpPr>
        <p:grpSpPr bwMode="auto">
          <a:xfrm>
            <a:off x="1322388" y="1868488"/>
            <a:ext cx="638175" cy="2681287"/>
            <a:chOff x="4394723" y="1733452"/>
            <a:chExt cx="638930" cy="2681677"/>
          </a:xfrm>
        </p:grpSpPr>
        <p:sp>
          <p:nvSpPr>
            <p:cNvPr id="15426" name="Freeform 453">
              <a:extLst>
                <a:ext uri="{FF2B5EF4-FFF2-40B4-BE49-F238E27FC236}">
                  <a16:creationId xmlns:a16="http://schemas.microsoft.com/office/drawing/2014/main" id="{C915FCB4-C601-4895-98F0-CF0F44B6F984}"/>
                </a:ext>
              </a:extLst>
            </p:cNvPr>
            <p:cNvSpPr>
              <a:spLocks/>
            </p:cNvSpPr>
            <p:nvPr/>
          </p:nvSpPr>
          <p:spPr bwMode="auto">
            <a:xfrm>
              <a:off x="4394723" y="1756386"/>
              <a:ext cx="7888" cy="421974"/>
            </a:xfrm>
            <a:custGeom>
              <a:avLst/>
              <a:gdLst>
                <a:gd name="T0" fmla="*/ 2147483646 w 2"/>
                <a:gd name="T1" fmla="*/ 2147483646 h 53"/>
                <a:gd name="T2" fmla="*/ 2147483646 w 2"/>
                <a:gd name="T3" fmla="*/ 2147483646 h 53"/>
                <a:gd name="T4" fmla="*/ 2147483646 w 2"/>
                <a:gd name="T5" fmla="*/ 2147483646 h 53"/>
                <a:gd name="T6" fmla="*/ 2147483646 w 2"/>
                <a:gd name="T7" fmla="*/ 2147483646 h 53"/>
                <a:gd name="T8" fmla="*/ 2147483646 w 2"/>
                <a:gd name="T9" fmla="*/ 2147483646 h 53"/>
                <a:gd name="T10" fmla="*/ 0 w 2"/>
                <a:gd name="T11" fmla="*/ 2147483646 h 53"/>
                <a:gd name="T12" fmla="*/ 0 w 2"/>
                <a:gd name="T13" fmla="*/ 0 h 53"/>
                <a:gd name="T14" fmla="*/ 0 60000 65536"/>
                <a:gd name="T15" fmla="*/ 0 60000 65536"/>
                <a:gd name="T16" fmla="*/ 0 60000 65536"/>
                <a:gd name="T17" fmla="*/ 0 60000 65536"/>
                <a:gd name="T18" fmla="*/ 0 60000 65536"/>
                <a:gd name="T19" fmla="*/ 0 60000 65536"/>
                <a:gd name="T20" fmla="*/ 0 60000 65536"/>
                <a:gd name="T21" fmla="*/ 0 w 2"/>
                <a:gd name="T22" fmla="*/ 0 h 53"/>
                <a:gd name="T23" fmla="*/ 2 w 2"/>
                <a:gd name="T24" fmla="*/ 53 h 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53">
                  <a:moveTo>
                    <a:pt x="2" y="53"/>
                  </a:moveTo>
                  <a:lnTo>
                    <a:pt x="1" y="45"/>
                  </a:lnTo>
                  <a:lnTo>
                    <a:pt x="1" y="37"/>
                  </a:lnTo>
                  <a:lnTo>
                    <a:pt x="1" y="28"/>
                  </a:lnTo>
                  <a:lnTo>
                    <a:pt x="1" y="19"/>
                  </a:lnTo>
                  <a:lnTo>
                    <a:pt x="0" y="10"/>
                  </a:lnTo>
                  <a:lnTo>
                    <a:pt x="0"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7" name="Freeform 454">
              <a:extLst>
                <a:ext uri="{FF2B5EF4-FFF2-40B4-BE49-F238E27FC236}">
                  <a16:creationId xmlns:a16="http://schemas.microsoft.com/office/drawing/2014/main" id="{792B7016-9B51-42A1-A4EB-D57B0DA42E1E}"/>
                </a:ext>
              </a:extLst>
            </p:cNvPr>
            <p:cNvSpPr>
              <a:spLocks/>
            </p:cNvSpPr>
            <p:nvPr/>
          </p:nvSpPr>
          <p:spPr bwMode="auto">
            <a:xfrm>
              <a:off x="4402612" y="1733452"/>
              <a:ext cx="631041" cy="2681677"/>
            </a:xfrm>
            <a:custGeom>
              <a:avLst/>
              <a:gdLst>
                <a:gd name="T0" fmla="*/ 2147483646 w 157"/>
                <a:gd name="T1" fmla="*/ 2147483646 h 337"/>
                <a:gd name="T2" fmla="*/ 2147483646 w 157"/>
                <a:gd name="T3" fmla="*/ 2147483646 h 337"/>
                <a:gd name="T4" fmla="*/ 2147483646 w 157"/>
                <a:gd name="T5" fmla="*/ 2147483646 h 337"/>
                <a:gd name="T6" fmla="*/ 2147483646 w 157"/>
                <a:gd name="T7" fmla="*/ 2147483646 h 337"/>
                <a:gd name="T8" fmla="*/ 2147483646 w 157"/>
                <a:gd name="T9" fmla="*/ 2147483646 h 337"/>
                <a:gd name="T10" fmla="*/ 2147483646 w 157"/>
                <a:gd name="T11" fmla="*/ 2147483646 h 337"/>
                <a:gd name="T12" fmla="*/ 2147483646 w 157"/>
                <a:gd name="T13" fmla="*/ 2147483646 h 337"/>
                <a:gd name="T14" fmla="*/ 2147483646 w 157"/>
                <a:gd name="T15" fmla="*/ 2147483646 h 337"/>
                <a:gd name="T16" fmla="*/ 2147483646 w 157"/>
                <a:gd name="T17" fmla="*/ 2147483646 h 337"/>
                <a:gd name="T18" fmla="*/ 2147483646 w 157"/>
                <a:gd name="T19" fmla="*/ 2147483646 h 337"/>
                <a:gd name="T20" fmla="*/ 2147483646 w 157"/>
                <a:gd name="T21" fmla="*/ 2147483646 h 337"/>
                <a:gd name="T22" fmla="*/ 2147483646 w 157"/>
                <a:gd name="T23" fmla="*/ 2147483646 h 337"/>
                <a:gd name="T24" fmla="*/ 2147483646 w 157"/>
                <a:gd name="T25" fmla="*/ 2147483646 h 337"/>
                <a:gd name="T26" fmla="*/ 2147483646 w 157"/>
                <a:gd name="T27" fmla="*/ 2147483646 h 337"/>
                <a:gd name="T28" fmla="*/ 2147483646 w 157"/>
                <a:gd name="T29" fmla="*/ 2147483646 h 337"/>
                <a:gd name="T30" fmla="*/ 2147483646 w 157"/>
                <a:gd name="T31" fmla="*/ 2147483646 h 337"/>
                <a:gd name="T32" fmla="*/ 2147483646 w 157"/>
                <a:gd name="T33" fmla="*/ 2147483646 h 337"/>
                <a:gd name="T34" fmla="*/ 2147483646 w 157"/>
                <a:gd name="T35" fmla="*/ 2147483646 h 337"/>
                <a:gd name="T36" fmla="*/ 2147483646 w 157"/>
                <a:gd name="T37" fmla="*/ 2147483646 h 337"/>
                <a:gd name="T38" fmla="*/ 2147483646 w 157"/>
                <a:gd name="T39" fmla="*/ 2147483646 h 337"/>
                <a:gd name="T40" fmla="*/ 2147483646 w 157"/>
                <a:gd name="T41" fmla="*/ 2147483646 h 337"/>
                <a:gd name="T42" fmla="*/ 2147483646 w 157"/>
                <a:gd name="T43" fmla="*/ 2147483646 h 337"/>
                <a:gd name="T44" fmla="*/ 2147483646 w 157"/>
                <a:gd name="T45" fmla="*/ 2147483646 h 337"/>
                <a:gd name="T46" fmla="*/ 2147483646 w 157"/>
                <a:gd name="T47" fmla="*/ 2147483646 h 337"/>
                <a:gd name="T48" fmla="*/ 2147483646 w 157"/>
                <a:gd name="T49" fmla="*/ 2147483646 h 337"/>
                <a:gd name="T50" fmla="*/ 2147483646 w 157"/>
                <a:gd name="T51" fmla="*/ 2147483646 h 337"/>
                <a:gd name="T52" fmla="*/ 2147483646 w 157"/>
                <a:gd name="T53" fmla="*/ 2147483646 h 337"/>
                <a:gd name="T54" fmla="*/ 2147483646 w 157"/>
                <a:gd name="T55" fmla="*/ 2147483646 h 337"/>
                <a:gd name="T56" fmla="*/ 2147483646 w 157"/>
                <a:gd name="T57" fmla="*/ 2147483646 h 337"/>
                <a:gd name="T58" fmla="*/ 2147483646 w 157"/>
                <a:gd name="T59" fmla="*/ 2147483646 h 337"/>
                <a:gd name="T60" fmla="*/ 2147483646 w 157"/>
                <a:gd name="T61" fmla="*/ 2147483646 h 337"/>
                <a:gd name="T62" fmla="*/ 2147483646 w 157"/>
                <a:gd name="T63" fmla="*/ 2147483646 h 337"/>
                <a:gd name="T64" fmla="*/ 2147483646 w 157"/>
                <a:gd name="T65" fmla="*/ 2147483646 h 337"/>
                <a:gd name="T66" fmla="*/ 2147483646 w 157"/>
                <a:gd name="T67" fmla="*/ 2147483646 h 337"/>
                <a:gd name="T68" fmla="*/ 2147483646 w 157"/>
                <a:gd name="T69" fmla="*/ 2147483646 h 337"/>
                <a:gd name="T70" fmla="*/ 2147483646 w 157"/>
                <a:gd name="T71" fmla="*/ 2147483646 h 337"/>
                <a:gd name="T72" fmla="*/ 2147483646 w 157"/>
                <a:gd name="T73" fmla="*/ 2147483646 h 337"/>
                <a:gd name="T74" fmla="*/ 2147483646 w 157"/>
                <a:gd name="T75" fmla="*/ 2147483646 h 337"/>
                <a:gd name="T76" fmla="*/ 2147483646 w 157"/>
                <a:gd name="T77" fmla="*/ 2147483646 h 337"/>
                <a:gd name="T78" fmla="*/ 2147483646 w 157"/>
                <a:gd name="T79" fmla="*/ 2147483646 h 337"/>
                <a:gd name="T80" fmla="*/ 2147483646 w 157"/>
                <a:gd name="T81" fmla="*/ 2147483646 h 337"/>
                <a:gd name="T82" fmla="*/ 2147483646 w 157"/>
                <a:gd name="T83" fmla="*/ 2147483646 h 337"/>
                <a:gd name="T84" fmla="*/ 2147483646 w 157"/>
                <a:gd name="T85" fmla="*/ 2147483646 h 33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7"/>
                <a:gd name="T130" fmla="*/ 0 h 337"/>
                <a:gd name="T131" fmla="*/ 157 w 157"/>
                <a:gd name="T132" fmla="*/ 337 h 33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7" h="337">
                  <a:moveTo>
                    <a:pt x="0" y="56"/>
                  </a:moveTo>
                  <a:lnTo>
                    <a:pt x="0" y="69"/>
                  </a:lnTo>
                  <a:lnTo>
                    <a:pt x="1" y="81"/>
                  </a:lnTo>
                  <a:lnTo>
                    <a:pt x="1" y="92"/>
                  </a:lnTo>
                  <a:lnTo>
                    <a:pt x="2" y="102"/>
                  </a:lnTo>
                  <a:lnTo>
                    <a:pt x="2" y="112"/>
                  </a:lnTo>
                  <a:lnTo>
                    <a:pt x="3" y="121"/>
                  </a:lnTo>
                  <a:lnTo>
                    <a:pt x="3" y="130"/>
                  </a:lnTo>
                  <a:lnTo>
                    <a:pt x="4" y="138"/>
                  </a:lnTo>
                  <a:lnTo>
                    <a:pt x="4" y="146"/>
                  </a:lnTo>
                  <a:lnTo>
                    <a:pt x="5" y="153"/>
                  </a:lnTo>
                  <a:lnTo>
                    <a:pt x="5" y="160"/>
                  </a:lnTo>
                  <a:lnTo>
                    <a:pt x="6" y="166"/>
                  </a:lnTo>
                  <a:lnTo>
                    <a:pt x="6" y="173"/>
                  </a:lnTo>
                  <a:lnTo>
                    <a:pt x="7" y="178"/>
                  </a:lnTo>
                  <a:lnTo>
                    <a:pt x="7" y="184"/>
                  </a:lnTo>
                  <a:lnTo>
                    <a:pt x="8" y="189"/>
                  </a:lnTo>
                  <a:lnTo>
                    <a:pt x="8" y="194"/>
                  </a:lnTo>
                  <a:lnTo>
                    <a:pt x="9" y="199"/>
                  </a:lnTo>
                  <a:lnTo>
                    <a:pt x="9" y="204"/>
                  </a:lnTo>
                  <a:lnTo>
                    <a:pt x="10" y="208"/>
                  </a:lnTo>
                  <a:lnTo>
                    <a:pt x="10" y="212"/>
                  </a:lnTo>
                  <a:lnTo>
                    <a:pt x="11" y="216"/>
                  </a:lnTo>
                  <a:lnTo>
                    <a:pt x="11" y="220"/>
                  </a:lnTo>
                  <a:lnTo>
                    <a:pt x="12" y="224"/>
                  </a:lnTo>
                  <a:lnTo>
                    <a:pt x="12" y="227"/>
                  </a:lnTo>
                  <a:lnTo>
                    <a:pt x="13" y="231"/>
                  </a:lnTo>
                  <a:lnTo>
                    <a:pt x="13" y="234"/>
                  </a:lnTo>
                  <a:lnTo>
                    <a:pt x="14" y="237"/>
                  </a:lnTo>
                  <a:lnTo>
                    <a:pt x="14" y="240"/>
                  </a:lnTo>
                  <a:lnTo>
                    <a:pt x="15" y="243"/>
                  </a:lnTo>
                  <a:lnTo>
                    <a:pt x="15" y="246"/>
                  </a:lnTo>
                  <a:lnTo>
                    <a:pt x="16" y="249"/>
                  </a:lnTo>
                  <a:lnTo>
                    <a:pt x="16" y="251"/>
                  </a:lnTo>
                  <a:lnTo>
                    <a:pt x="17" y="254"/>
                  </a:lnTo>
                  <a:lnTo>
                    <a:pt x="17" y="256"/>
                  </a:lnTo>
                  <a:lnTo>
                    <a:pt x="18" y="259"/>
                  </a:lnTo>
                  <a:lnTo>
                    <a:pt x="18" y="261"/>
                  </a:lnTo>
                  <a:lnTo>
                    <a:pt x="19" y="263"/>
                  </a:lnTo>
                  <a:lnTo>
                    <a:pt x="19" y="265"/>
                  </a:lnTo>
                  <a:lnTo>
                    <a:pt x="20" y="267"/>
                  </a:lnTo>
                  <a:lnTo>
                    <a:pt x="20" y="269"/>
                  </a:lnTo>
                  <a:lnTo>
                    <a:pt x="21" y="272"/>
                  </a:lnTo>
                  <a:lnTo>
                    <a:pt x="22" y="275"/>
                  </a:lnTo>
                  <a:lnTo>
                    <a:pt x="22" y="277"/>
                  </a:lnTo>
                  <a:lnTo>
                    <a:pt x="23" y="280"/>
                  </a:lnTo>
                  <a:lnTo>
                    <a:pt x="24" y="282"/>
                  </a:lnTo>
                  <a:lnTo>
                    <a:pt x="25" y="285"/>
                  </a:lnTo>
                  <a:lnTo>
                    <a:pt x="25" y="287"/>
                  </a:lnTo>
                  <a:lnTo>
                    <a:pt x="26" y="289"/>
                  </a:lnTo>
                  <a:lnTo>
                    <a:pt x="27" y="291"/>
                  </a:lnTo>
                  <a:lnTo>
                    <a:pt x="28" y="293"/>
                  </a:lnTo>
                  <a:lnTo>
                    <a:pt x="29" y="296"/>
                  </a:lnTo>
                  <a:lnTo>
                    <a:pt x="30" y="298"/>
                  </a:lnTo>
                  <a:lnTo>
                    <a:pt x="31" y="301"/>
                  </a:lnTo>
                  <a:lnTo>
                    <a:pt x="32" y="303"/>
                  </a:lnTo>
                  <a:lnTo>
                    <a:pt x="33" y="305"/>
                  </a:lnTo>
                  <a:lnTo>
                    <a:pt x="34" y="307"/>
                  </a:lnTo>
                  <a:lnTo>
                    <a:pt x="36" y="309"/>
                  </a:lnTo>
                  <a:lnTo>
                    <a:pt x="37" y="311"/>
                  </a:lnTo>
                  <a:lnTo>
                    <a:pt x="38" y="313"/>
                  </a:lnTo>
                  <a:lnTo>
                    <a:pt x="39" y="315"/>
                  </a:lnTo>
                  <a:lnTo>
                    <a:pt x="41" y="317"/>
                  </a:lnTo>
                  <a:lnTo>
                    <a:pt x="43" y="319"/>
                  </a:lnTo>
                  <a:lnTo>
                    <a:pt x="45" y="321"/>
                  </a:lnTo>
                  <a:lnTo>
                    <a:pt x="46" y="323"/>
                  </a:lnTo>
                  <a:lnTo>
                    <a:pt x="48" y="325"/>
                  </a:lnTo>
                  <a:lnTo>
                    <a:pt x="50" y="326"/>
                  </a:lnTo>
                  <a:lnTo>
                    <a:pt x="51" y="327"/>
                  </a:lnTo>
                  <a:lnTo>
                    <a:pt x="53" y="329"/>
                  </a:lnTo>
                  <a:lnTo>
                    <a:pt x="55" y="330"/>
                  </a:lnTo>
                  <a:lnTo>
                    <a:pt x="57" y="331"/>
                  </a:lnTo>
                  <a:lnTo>
                    <a:pt x="60" y="333"/>
                  </a:lnTo>
                  <a:lnTo>
                    <a:pt x="62" y="334"/>
                  </a:lnTo>
                  <a:lnTo>
                    <a:pt x="65" y="335"/>
                  </a:lnTo>
                  <a:lnTo>
                    <a:pt x="67" y="335"/>
                  </a:lnTo>
                  <a:lnTo>
                    <a:pt x="70" y="336"/>
                  </a:lnTo>
                  <a:lnTo>
                    <a:pt x="72" y="336"/>
                  </a:lnTo>
                  <a:lnTo>
                    <a:pt x="75" y="336"/>
                  </a:lnTo>
                  <a:lnTo>
                    <a:pt x="77" y="337"/>
                  </a:lnTo>
                  <a:lnTo>
                    <a:pt x="80" y="336"/>
                  </a:lnTo>
                  <a:lnTo>
                    <a:pt x="83" y="336"/>
                  </a:lnTo>
                  <a:lnTo>
                    <a:pt x="85" y="336"/>
                  </a:lnTo>
                  <a:lnTo>
                    <a:pt x="88" y="335"/>
                  </a:lnTo>
                  <a:lnTo>
                    <a:pt x="90" y="335"/>
                  </a:lnTo>
                  <a:lnTo>
                    <a:pt x="93" y="334"/>
                  </a:lnTo>
                  <a:lnTo>
                    <a:pt x="95" y="333"/>
                  </a:lnTo>
                  <a:lnTo>
                    <a:pt x="98" y="331"/>
                  </a:lnTo>
                  <a:lnTo>
                    <a:pt x="100" y="330"/>
                  </a:lnTo>
                  <a:lnTo>
                    <a:pt x="103" y="328"/>
                  </a:lnTo>
                  <a:lnTo>
                    <a:pt x="105" y="326"/>
                  </a:lnTo>
                  <a:lnTo>
                    <a:pt x="108" y="324"/>
                  </a:lnTo>
                  <a:lnTo>
                    <a:pt x="110" y="321"/>
                  </a:lnTo>
                  <a:lnTo>
                    <a:pt x="113" y="318"/>
                  </a:lnTo>
                  <a:lnTo>
                    <a:pt x="115" y="315"/>
                  </a:lnTo>
                  <a:lnTo>
                    <a:pt x="118" y="312"/>
                  </a:lnTo>
                  <a:lnTo>
                    <a:pt x="120" y="307"/>
                  </a:lnTo>
                  <a:lnTo>
                    <a:pt x="123" y="303"/>
                  </a:lnTo>
                  <a:lnTo>
                    <a:pt x="126" y="297"/>
                  </a:lnTo>
                  <a:lnTo>
                    <a:pt x="128" y="291"/>
                  </a:lnTo>
                  <a:lnTo>
                    <a:pt x="131" y="284"/>
                  </a:lnTo>
                  <a:lnTo>
                    <a:pt x="133" y="276"/>
                  </a:lnTo>
                  <a:lnTo>
                    <a:pt x="136" y="266"/>
                  </a:lnTo>
                  <a:lnTo>
                    <a:pt x="138" y="255"/>
                  </a:lnTo>
                  <a:lnTo>
                    <a:pt x="141" y="241"/>
                  </a:lnTo>
                  <a:lnTo>
                    <a:pt x="142" y="233"/>
                  </a:lnTo>
                  <a:lnTo>
                    <a:pt x="143" y="225"/>
                  </a:lnTo>
                  <a:lnTo>
                    <a:pt x="145" y="215"/>
                  </a:lnTo>
                  <a:lnTo>
                    <a:pt x="146" y="205"/>
                  </a:lnTo>
                  <a:lnTo>
                    <a:pt x="147" y="193"/>
                  </a:lnTo>
                  <a:lnTo>
                    <a:pt x="148" y="179"/>
                  </a:lnTo>
                  <a:lnTo>
                    <a:pt x="149" y="172"/>
                  </a:lnTo>
                  <a:lnTo>
                    <a:pt x="150" y="164"/>
                  </a:lnTo>
                  <a:lnTo>
                    <a:pt x="150" y="156"/>
                  </a:lnTo>
                  <a:lnTo>
                    <a:pt x="151" y="147"/>
                  </a:lnTo>
                  <a:lnTo>
                    <a:pt x="151" y="137"/>
                  </a:lnTo>
                  <a:lnTo>
                    <a:pt x="152" y="126"/>
                  </a:lnTo>
                  <a:lnTo>
                    <a:pt x="153" y="115"/>
                  </a:lnTo>
                  <a:lnTo>
                    <a:pt x="153" y="103"/>
                  </a:lnTo>
                  <a:lnTo>
                    <a:pt x="154" y="89"/>
                  </a:lnTo>
                  <a:lnTo>
                    <a:pt x="154" y="82"/>
                  </a:lnTo>
                  <a:lnTo>
                    <a:pt x="155" y="75"/>
                  </a:lnTo>
                  <a:lnTo>
                    <a:pt x="155" y="67"/>
                  </a:lnTo>
                  <a:lnTo>
                    <a:pt x="155" y="59"/>
                  </a:lnTo>
                  <a:lnTo>
                    <a:pt x="156" y="50"/>
                  </a:lnTo>
                  <a:lnTo>
                    <a:pt x="156" y="41"/>
                  </a:lnTo>
                  <a:lnTo>
                    <a:pt x="156" y="32"/>
                  </a:lnTo>
                  <a:lnTo>
                    <a:pt x="157" y="22"/>
                  </a:lnTo>
                  <a:lnTo>
                    <a:pt x="157" y="11"/>
                  </a:lnTo>
                  <a:lnTo>
                    <a:pt x="157"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50" name="Freeform 456">
            <a:extLst>
              <a:ext uri="{FF2B5EF4-FFF2-40B4-BE49-F238E27FC236}">
                <a16:creationId xmlns:a16="http://schemas.microsoft.com/office/drawing/2014/main" id="{05928715-35AB-4D9C-8F3A-E7645EE4134E}"/>
              </a:ext>
            </a:extLst>
          </p:cNvPr>
          <p:cNvSpPr>
            <a:spLocks/>
          </p:cNvSpPr>
          <p:nvPr/>
        </p:nvSpPr>
        <p:spPr bwMode="auto">
          <a:xfrm>
            <a:off x="5037138" y="5888038"/>
            <a:ext cx="269875" cy="969962"/>
          </a:xfrm>
          <a:custGeom>
            <a:avLst/>
            <a:gdLst>
              <a:gd name="T0" fmla="*/ 0 w 67"/>
              <a:gd name="T1" fmla="*/ 2147483646 h 122"/>
              <a:gd name="T2" fmla="*/ 2147483646 w 67"/>
              <a:gd name="T3" fmla="*/ 2147483646 h 122"/>
              <a:gd name="T4" fmla="*/ 2147483646 w 67"/>
              <a:gd name="T5" fmla="*/ 2147483646 h 122"/>
              <a:gd name="T6" fmla="*/ 2147483646 w 67"/>
              <a:gd name="T7" fmla="*/ 2147483646 h 122"/>
              <a:gd name="T8" fmla="*/ 2147483646 w 67"/>
              <a:gd name="T9" fmla="*/ 2147483646 h 122"/>
              <a:gd name="T10" fmla="*/ 2147483646 w 67"/>
              <a:gd name="T11" fmla="*/ 2147483646 h 122"/>
              <a:gd name="T12" fmla="*/ 2147483646 w 67"/>
              <a:gd name="T13" fmla="*/ 2147483646 h 122"/>
              <a:gd name="T14" fmla="*/ 2147483646 w 67"/>
              <a:gd name="T15" fmla="*/ 2147483646 h 122"/>
              <a:gd name="T16" fmla="*/ 2147483646 w 67"/>
              <a:gd name="T17" fmla="*/ 2147483646 h 122"/>
              <a:gd name="T18" fmla="*/ 2147483646 w 67"/>
              <a:gd name="T19" fmla="*/ 2147483646 h 122"/>
              <a:gd name="T20" fmla="*/ 2147483646 w 67"/>
              <a:gd name="T21" fmla="*/ 2147483646 h 122"/>
              <a:gd name="T22" fmla="*/ 2147483646 w 67"/>
              <a:gd name="T23" fmla="*/ 2147483646 h 122"/>
              <a:gd name="T24" fmla="*/ 2147483646 w 67"/>
              <a:gd name="T25" fmla="*/ 2147483646 h 122"/>
              <a:gd name="T26" fmla="*/ 2147483646 w 67"/>
              <a:gd name="T27" fmla="*/ 2147483646 h 122"/>
              <a:gd name="T28" fmla="*/ 2147483646 w 67"/>
              <a:gd name="T29" fmla="*/ 2147483646 h 122"/>
              <a:gd name="T30" fmla="*/ 2147483646 w 67"/>
              <a:gd name="T31" fmla="*/ 2147483646 h 122"/>
              <a:gd name="T32" fmla="*/ 2147483646 w 67"/>
              <a:gd name="T33" fmla="*/ 2147483646 h 122"/>
              <a:gd name="T34" fmla="*/ 2147483646 w 67"/>
              <a:gd name="T35" fmla="*/ 2147483646 h 122"/>
              <a:gd name="T36" fmla="*/ 2147483646 w 67"/>
              <a:gd name="T37" fmla="*/ 2147483646 h 122"/>
              <a:gd name="T38" fmla="*/ 2147483646 w 67"/>
              <a:gd name="T39" fmla="*/ 2147483646 h 122"/>
              <a:gd name="T40" fmla="*/ 2147483646 w 67"/>
              <a:gd name="T41" fmla="*/ 2147483646 h 122"/>
              <a:gd name="T42" fmla="*/ 2147483646 w 67"/>
              <a:gd name="T43" fmla="*/ 2147483646 h 122"/>
              <a:gd name="T44" fmla="*/ 2147483646 w 67"/>
              <a:gd name="T45" fmla="*/ 2147483646 h 122"/>
              <a:gd name="T46" fmla="*/ 2147483646 w 67"/>
              <a:gd name="T47" fmla="*/ 2147483646 h 122"/>
              <a:gd name="T48" fmla="*/ 2147483646 w 67"/>
              <a:gd name="T49" fmla="*/ 2147483646 h 122"/>
              <a:gd name="T50" fmla="*/ 2147483646 w 67"/>
              <a:gd name="T51" fmla="*/ 2147483646 h 122"/>
              <a:gd name="T52" fmla="*/ 2147483646 w 67"/>
              <a:gd name="T53" fmla="*/ 2147483646 h 122"/>
              <a:gd name="T54" fmla="*/ 2147483646 w 67"/>
              <a:gd name="T55" fmla="*/ 2147483646 h 122"/>
              <a:gd name="T56" fmla="*/ 2147483646 w 67"/>
              <a:gd name="T57" fmla="*/ 2147483646 h 122"/>
              <a:gd name="T58" fmla="*/ 2147483646 w 67"/>
              <a:gd name="T59" fmla="*/ 2147483646 h 122"/>
              <a:gd name="T60" fmla="*/ 2147483646 w 67"/>
              <a:gd name="T61" fmla="*/ 2147483646 h 122"/>
              <a:gd name="T62" fmla="*/ 2147483646 w 67"/>
              <a:gd name="T63" fmla="*/ 2147483646 h 122"/>
              <a:gd name="T64" fmla="*/ 2147483646 w 67"/>
              <a:gd name="T65" fmla="*/ 2147483646 h 122"/>
              <a:gd name="T66" fmla="*/ 2147483646 w 67"/>
              <a:gd name="T67" fmla="*/ 2147483646 h 122"/>
              <a:gd name="T68" fmla="*/ 2147483646 w 67"/>
              <a:gd name="T69" fmla="*/ 2147483646 h 122"/>
              <a:gd name="T70" fmla="*/ 2147483646 w 67"/>
              <a:gd name="T71" fmla="*/ 2147483646 h 122"/>
              <a:gd name="T72" fmla="*/ 2147483646 w 67"/>
              <a:gd name="T73" fmla="*/ 2147483646 h 122"/>
              <a:gd name="T74" fmla="*/ 2147483646 w 67"/>
              <a:gd name="T75" fmla="*/ 2147483646 h 122"/>
              <a:gd name="T76" fmla="*/ 2147483646 w 67"/>
              <a:gd name="T77" fmla="*/ 2147483646 h 122"/>
              <a:gd name="T78" fmla="*/ 2147483646 w 67"/>
              <a:gd name="T79" fmla="*/ 2147483646 h 122"/>
              <a:gd name="T80" fmla="*/ 2147483646 w 67"/>
              <a:gd name="T81" fmla="*/ 2147483646 h 122"/>
              <a:gd name="T82" fmla="*/ 2147483646 w 67"/>
              <a:gd name="T83" fmla="*/ 2147483646 h 122"/>
              <a:gd name="T84" fmla="*/ 2147483646 w 67"/>
              <a:gd name="T85" fmla="*/ 2147483646 h 122"/>
              <a:gd name="T86" fmla="*/ 2147483646 w 67"/>
              <a:gd name="T87" fmla="*/ 0 h 122"/>
              <a:gd name="T88" fmla="*/ 2147483646 w 67"/>
              <a:gd name="T89" fmla="*/ 0 h 122"/>
              <a:gd name="T90" fmla="*/ 2147483646 w 67"/>
              <a:gd name="T91" fmla="*/ 0 h 122"/>
              <a:gd name="T92" fmla="*/ 2147483646 w 67"/>
              <a:gd name="T93" fmla="*/ 0 h 122"/>
              <a:gd name="T94" fmla="*/ 2147483646 w 67"/>
              <a:gd name="T95" fmla="*/ 0 h 12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7"/>
              <a:gd name="T145" fmla="*/ 0 h 122"/>
              <a:gd name="T146" fmla="*/ 67 w 67"/>
              <a:gd name="T147" fmla="*/ 122 h 12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7" h="122">
                <a:moveTo>
                  <a:pt x="0" y="122"/>
                </a:moveTo>
                <a:lnTo>
                  <a:pt x="1" y="114"/>
                </a:lnTo>
                <a:lnTo>
                  <a:pt x="2" y="107"/>
                </a:lnTo>
                <a:lnTo>
                  <a:pt x="3" y="101"/>
                </a:lnTo>
                <a:lnTo>
                  <a:pt x="4" y="95"/>
                </a:lnTo>
                <a:lnTo>
                  <a:pt x="5" y="89"/>
                </a:lnTo>
                <a:lnTo>
                  <a:pt x="6" y="84"/>
                </a:lnTo>
                <a:lnTo>
                  <a:pt x="7" y="79"/>
                </a:lnTo>
                <a:lnTo>
                  <a:pt x="8" y="74"/>
                </a:lnTo>
                <a:lnTo>
                  <a:pt x="9" y="70"/>
                </a:lnTo>
                <a:lnTo>
                  <a:pt x="10" y="66"/>
                </a:lnTo>
                <a:lnTo>
                  <a:pt x="11" y="62"/>
                </a:lnTo>
                <a:lnTo>
                  <a:pt x="12" y="59"/>
                </a:lnTo>
                <a:lnTo>
                  <a:pt x="13" y="56"/>
                </a:lnTo>
                <a:lnTo>
                  <a:pt x="14" y="53"/>
                </a:lnTo>
                <a:lnTo>
                  <a:pt x="15" y="50"/>
                </a:lnTo>
                <a:lnTo>
                  <a:pt x="16" y="47"/>
                </a:lnTo>
                <a:lnTo>
                  <a:pt x="17" y="44"/>
                </a:lnTo>
                <a:lnTo>
                  <a:pt x="18" y="42"/>
                </a:lnTo>
                <a:lnTo>
                  <a:pt x="19" y="39"/>
                </a:lnTo>
                <a:lnTo>
                  <a:pt x="20" y="37"/>
                </a:lnTo>
                <a:lnTo>
                  <a:pt x="21" y="35"/>
                </a:lnTo>
                <a:lnTo>
                  <a:pt x="22" y="33"/>
                </a:lnTo>
                <a:lnTo>
                  <a:pt x="23" y="31"/>
                </a:lnTo>
                <a:lnTo>
                  <a:pt x="24" y="29"/>
                </a:lnTo>
                <a:lnTo>
                  <a:pt x="25" y="27"/>
                </a:lnTo>
                <a:lnTo>
                  <a:pt x="27" y="24"/>
                </a:lnTo>
                <a:lnTo>
                  <a:pt x="28" y="22"/>
                </a:lnTo>
                <a:lnTo>
                  <a:pt x="30" y="20"/>
                </a:lnTo>
                <a:lnTo>
                  <a:pt x="31" y="18"/>
                </a:lnTo>
                <a:lnTo>
                  <a:pt x="33" y="16"/>
                </a:lnTo>
                <a:lnTo>
                  <a:pt x="34" y="15"/>
                </a:lnTo>
                <a:lnTo>
                  <a:pt x="36" y="13"/>
                </a:lnTo>
                <a:lnTo>
                  <a:pt x="37" y="12"/>
                </a:lnTo>
                <a:lnTo>
                  <a:pt x="39" y="10"/>
                </a:lnTo>
                <a:lnTo>
                  <a:pt x="42" y="8"/>
                </a:lnTo>
                <a:lnTo>
                  <a:pt x="44" y="7"/>
                </a:lnTo>
                <a:lnTo>
                  <a:pt x="46" y="5"/>
                </a:lnTo>
                <a:lnTo>
                  <a:pt x="48" y="4"/>
                </a:lnTo>
                <a:lnTo>
                  <a:pt x="51" y="3"/>
                </a:lnTo>
                <a:lnTo>
                  <a:pt x="53" y="2"/>
                </a:lnTo>
                <a:lnTo>
                  <a:pt x="55" y="1"/>
                </a:lnTo>
                <a:lnTo>
                  <a:pt x="57" y="1"/>
                </a:lnTo>
                <a:lnTo>
                  <a:pt x="60" y="0"/>
                </a:lnTo>
                <a:lnTo>
                  <a:pt x="62" y="0"/>
                </a:lnTo>
                <a:lnTo>
                  <a:pt x="64" y="0"/>
                </a:lnTo>
                <a:lnTo>
                  <a:pt x="66" y="0"/>
                </a:lnTo>
                <a:lnTo>
                  <a:pt x="67" y="0"/>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1" name="Freeform 452">
            <a:extLst>
              <a:ext uri="{FF2B5EF4-FFF2-40B4-BE49-F238E27FC236}">
                <a16:creationId xmlns:a16="http://schemas.microsoft.com/office/drawing/2014/main" id="{00FE82BD-4923-4FE7-8647-94F803F7E377}"/>
              </a:ext>
            </a:extLst>
          </p:cNvPr>
          <p:cNvSpPr>
            <a:spLocks/>
          </p:cNvSpPr>
          <p:nvPr/>
        </p:nvSpPr>
        <p:spPr bwMode="auto">
          <a:xfrm>
            <a:off x="654050" y="5872163"/>
            <a:ext cx="546100" cy="1041400"/>
          </a:xfrm>
          <a:custGeom>
            <a:avLst/>
            <a:gdLst>
              <a:gd name="T0" fmla="*/ 2147483646 w 136"/>
              <a:gd name="T1" fmla="*/ 2147483646 h 131"/>
              <a:gd name="T2" fmla="*/ 2147483646 w 136"/>
              <a:gd name="T3" fmla="*/ 2147483646 h 131"/>
              <a:gd name="T4" fmla="*/ 2147483646 w 136"/>
              <a:gd name="T5" fmla="*/ 2147483646 h 131"/>
              <a:gd name="T6" fmla="*/ 2147483646 w 136"/>
              <a:gd name="T7" fmla="*/ 2147483646 h 131"/>
              <a:gd name="T8" fmla="*/ 2147483646 w 136"/>
              <a:gd name="T9" fmla="*/ 2147483646 h 131"/>
              <a:gd name="T10" fmla="*/ 2147483646 w 136"/>
              <a:gd name="T11" fmla="*/ 2147483646 h 131"/>
              <a:gd name="T12" fmla="*/ 2147483646 w 136"/>
              <a:gd name="T13" fmla="*/ 2147483646 h 131"/>
              <a:gd name="T14" fmla="*/ 2147483646 w 136"/>
              <a:gd name="T15" fmla="*/ 2147483646 h 131"/>
              <a:gd name="T16" fmla="*/ 2147483646 w 136"/>
              <a:gd name="T17" fmla="*/ 2147483646 h 131"/>
              <a:gd name="T18" fmla="*/ 2147483646 w 136"/>
              <a:gd name="T19" fmla="*/ 2147483646 h 131"/>
              <a:gd name="T20" fmla="*/ 2147483646 w 136"/>
              <a:gd name="T21" fmla="*/ 2147483646 h 131"/>
              <a:gd name="T22" fmla="*/ 2147483646 w 136"/>
              <a:gd name="T23" fmla="*/ 2147483646 h 131"/>
              <a:gd name="T24" fmla="*/ 2147483646 w 136"/>
              <a:gd name="T25" fmla="*/ 2147483646 h 131"/>
              <a:gd name="T26" fmla="*/ 2147483646 w 136"/>
              <a:gd name="T27" fmla="*/ 2147483646 h 131"/>
              <a:gd name="T28" fmla="*/ 2147483646 w 136"/>
              <a:gd name="T29" fmla="*/ 2147483646 h 131"/>
              <a:gd name="T30" fmla="*/ 2147483646 w 136"/>
              <a:gd name="T31" fmla="*/ 2147483646 h 131"/>
              <a:gd name="T32" fmla="*/ 2147483646 w 136"/>
              <a:gd name="T33" fmla="*/ 2147483646 h 131"/>
              <a:gd name="T34" fmla="*/ 2147483646 w 136"/>
              <a:gd name="T35" fmla="*/ 2147483646 h 131"/>
              <a:gd name="T36" fmla="*/ 2147483646 w 136"/>
              <a:gd name="T37" fmla="*/ 2147483646 h 131"/>
              <a:gd name="T38" fmla="*/ 2147483646 w 136"/>
              <a:gd name="T39" fmla="*/ 2147483646 h 131"/>
              <a:gd name="T40" fmla="*/ 2147483646 w 136"/>
              <a:gd name="T41" fmla="*/ 2147483646 h 131"/>
              <a:gd name="T42" fmla="*/ 2147483646 w 136"/>
              <a:gd name="T43" fmla="*/ 0 h 131"/>
              <a:gd name="T44" fmla="*/ 2147483646 w 136"/>
              <a:gd name="T45" fmla="*/ 0 h 131"/>
              <a:gd name="T46" fmla="*/ 2147483646 w 136"/>
              <a:gd name="T47" fmla="*/ 0 h 131"/>
              <a:gd name="T48" fmla="*/ 2147483646 w 136"/>
              <a:gd name="T49" fmla="*/ 0 h 131"/>
              <a:gd name="T50" fmla="*/ 2147483646 w 136"/>
              <a:gd name="T51" fmla="*/ 2147483646 h 131"/>
              <a:gd name="T52" fmla="*/ 2147483646 w 136"/>
              <a:gd name="T53" fmla="*/ 2147483646 h 131"/>
              <a:gd name="T54" fmla="*/ 2147483646 w 136"/>
              <a:gd name="T55" fmla="*/ 2147483646 h 131"/>
              <a:gd name="T56" fmla="*/ 2147483646 w 136"/>
              <a:gd name="T57" fmla="*/ 2147483646 h 131"/>
              <a:gd name="T58" fmla="*/ 2147483646 w 136"/>
              <a:gd name="T59" fmla="*/ 2147483646 h 131"/>
              <a:gd name="T60" fmla="*/ 2147483646 w 136"/>
              <a:gd name="T61" fmla="*/ 2147483646 h 131"/>
              <a:gd name="T62" fmla="*/ 2147483646 w 136"/>
              <a:gd name="T63" fmla="*/ 2147483646 h 131"/>
              <a:gd name="T64" fmla="*/ 2147483646 w 136"/>
              <a:gd name="T65" fmla="*/ 2147483646 h 131"/>
              <a:gd name="T66" fmla="*/ 2147483646 w 136"/>
              <a:gd name="T67" fmla="*/ 2147483646 h 131"/>
              <a:gd name="T68" fmla="*/ 2147483646 w 136"/>
              <a:gd name="T69" fmla="*/ 2147483646 h 131"/>
              <a:gd name="T70" fmla="*/ 2147483646 w 136"/>
              <a:gd name="T71" fmla="*/ 2147483646 h 131"/>
              <a:gd name="T72" fmla="*/ 2147483646 w 136"/>
              <a:gd name="T73" fmla="*/ 2147483646 h 131"/>
              <a:gd name="T74" fmla="*/ 2147483646 w 136"/>
              <a:gd name="T75" fmla="*/ 2147483646 h 131"/>
              <a:gd name="T76" fmla="*/ 2147483646 w 136"/>
              <a:gd name="T77" fmla="*/ 2147483646 h 13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6"/>
              <a:gd name="T118" fmla="*/ 0 h 131"/>
              <a:gd name="T119" fmla="*/ 136 w 136"/>
              <a:gd name="T120" fmla="*/ 131 h 13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6" h="131">
                <a:moveTo>
                  <a:pt x="0" y="121"/>
                </a:moveTo>
                <a:lnTo>
                  <a:pt x="1" y="114"/>
                </a:lnTo>
                <a:lnTo>
                  <a:pt x="2" y="107"/>
                </a:lnTo>
                <a:lnTo>
                  <a:pt x="3" y="100"/>
                </a:lnTo>
                <a:lnTo>
                  <a:pt x="4" y="94"/>
                </a:lnTo>
                <a:lnTo>
                  <a:pt x="5" y="89"/>
                </a:lnTo>
                <a:lnTo>
                  <a:pt x="6" y="83"/>
                </a:lnTo>
                <a:lnTo>
                  <a:pt x="7" y="79"/>
                </a:lnTo>
                <a:lnTo>
                  <a:pt x="8" y="74"/>
                </a:lnTo>
                <a:lnTo>
                  <a:pt x="9" y="70"/>
                </a:lnTo>
                <a:lnTo>
                  <a:pt x="10" y="66"/>
                </a:lnTo>
                <a:lnTo>
                  <a:pt x="11" y="62"/>
                </a:lnTo>
                <a:lnTo>
                  <a:pt x="12" y="59"/>
                </a:lnTo>
                <a:lnTo>
                  <a:pt x="13" y="55"/>
                </a:lnTo>
                <a:lnTo>
                  <a:pt x="14" y="52"/>
                </a:lnTo>
                <a:lnTo>
                  <a:pt x="15" y="49"/>
                </a:lnTo>
                <a:lnTo>
                  <a:pt x="16" y="47"/>
                </a:lnTo>
                <a:lnTo>
                  <a:pt x="17" y="44"/>
                </a:lnTo>
                <a:lnTo>
                  <a:pt x="18" y="41"/>
                </a:lnTo>
                <a:lnTo>
                  <a:pt x="19" y="39"/>
                </a:lnTo>
                <a:lnTo>
                  <a:pt x="20" y="37"/>
                </a:lnTo>
                <a:lnTo>
                  <a:pt x="21" y="35"/>
                </a:lnTo>
                <a:lnTo>
                  <a:pt x="22" y="33"/>
                </a:lnTo>
                <a:lnTo>
                  <a:pt x="23" y="31"/>
                </a:lnTo>
                <a:lnTo>
                  <a:pt x="24" y="29"/>
                </a:lnTo>
                <a:lnTo>
                  <a:pt x="26" y="27"/>
                </a:lnTo>
                <a:lnTo>
                  <a:pt x="27" y="24"/>
                </a:lnTo>
                <a:lnTo>
                  <a:pt x="29" y="22"/>
                </a:lnTo>
                <a:lnTo>
                  <a:pt x="30" y="20"/>
                </a:lnTo>
                <a:lnTo>
                  <a:pt x="32" y="18"/>
                </a:lnTo>
                <a:lnTo>
                  <a:pt x="33" y="16"/>
                </a:lnTo>
                <a:lnTo>
                  <a:pt x="35" y="15"/>
                </a:lnTo>
                <a:lnTo>
                  <a:pt x="36" y="13"/>
                </a:lnTo>
                <a:lnTo>
                  <a:pt x="38" y="12"/>
                </a:lnTo>
                <a:lnTo>
                  <a:pt x="40" y="10"/>
                </a:lnTo>
                <a:lnTo>
                  <a:pt x="42" y="8"/>
                </a:lnTo>
                <a:lnTo>
                  <a:pt x="45" y="7"/>
                </a:lnTo>
                <a:lnTo>
                  <a:pt x="47" y="5"/>
                </a:lnTo>
                <a:lnTo>
                  <a:pt x="49" y="4"/>
                </a:lnTo>
                <a:lnTo>
                  <a:pt x="51" y="3"/>
                </a:lnTo>
                <a:lnTo>
                  <a:pt x="54" y="2"/>
                </a:lnTo>
                <a:lnTo>
                  <a:pt x="56" y="1"/>
                </a:lnTo>
                <a:lnTo>
                  <a:pt x="58" y="1"/>
                </a:lnTo>
                <a:lnTo>
                  <a:pt x="60" y="0"/>
                </a:lnTo>
                <a:lnTo>
                  <a:pt x="63" y="0"/>
                </a:lnTo>
                <a:lnTo>
                  <a:pt x="65" y="0"/>
                </a:lnTo>
                <a:lnTo>
                  <a:pt x="67" y="0"/>
                </a:lnTo>
                <a:lnTo>
                  <a:pt x="69" y="0"/>
                </a:lnTo>
                <a:lnTo>
                  <a:pt x="72" y="0"/>
                </a:lnTo>
                <a:lnTo>
                  <a:pt x="74" y="0"/>
                </a:lnTo>
                <a:lnTo>
                  <a:pt x="76" y="1"/>
                </a:lnTo>
                <a:lnTo>
                  <a:pt x="78" y="1"/>
                </a:lnTo>
                <a:lnTo>
                  <a:pt x="81" y="2"/>
                </a:lnTo>
                <a:lnTo>
                  <a:pt x="83" y="3"/>
                </a:lnTo>
                <a:lnTo>
                  <a:pt x="85" y="4"/>
                </a:lnTo>
                <a:lnTo>
                  <a:pt x="87" y="5"/>
                </a:lnTo>
                <a:lnTo>
                  <a:pt x="90" y="6"/>
                </a:lnTo>
                <a:lnTo>
                  <a:pt x="92" y="8"/>
                </a:lnTo>
                <a:lnTo>
                  <a:pt x="94" y="9"/>
                </a:lnTo>
                <a:lnTo>
                  <a:pt x="96" y="11"/>
                </a:lnTo>
                <a:lnTo>
                  <a:pt x="99" y="13"/>
                </a:lnTo>
                <a:lnTo>
                  <a:pt x="101" y="16"/>
                </a:lnTo>
                <a:lnTo>
                  <a:pt x="103" y="18"/>
                </a:lnTo>
                <a:lnTo>
                  <a:pt x="105" y="21"/>
                </a:lnTo>
                <a:lnTo>
                  <a:pt x="108" y="24"/>
                </a:lnTo>
                <a:lnTo>
                  <a:pt x="110" y="28"/>
                </a:lnTo>
                <a:lnTo>
                  <a:pt x="112" y="32"/>
                </a:lnTo>
                <a:lnTo>
                  <a:pt x="114" y="37"/>
                </a:lnTo>
                <a:lnTo>
                  <a:pt x="117" y="42"/>
                </a:lnTo>
                <a:lnTo>
                  <a:pt x="119" y="48"/>
                </a:lnTo>
                <a:lnTo>
                  <a:pt x="121" y="54"/>
                </a:lnTo>
                <a:lnTo>
                  <a:pt x="123" y="62"/>
                </a:lnTo>
                <a:lnTo>
                  <a:pt x="126" y="71"/>
                </a:lnTo>
                <a:lnTo>
                  <a:pt x="128" y="81"/>
                </a:lnTo>
                <a:lnTo>
                  <a:pt x="130" y="92"/>
                </a:lnTo>
                <a:lnTo>
                  <a:pt x="132" y="106"/>
                </a:lnTo>
                <a:lnTo>
                  <a:pt x="133" y="114"/>
                </a:lnTo>
                <a:lnTo>
                  <a:pt x="135" y="123"/>
                </a:lnTo>
                <a:lnTo>
                  <a:pt x="136" y="131"/>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 name="Freeform 452">
            <a:extLst>
              <a:ext uri="{FF2B5EF4-FFF2-40B4-BE49-F238E27FC236}">
                <a16:creationId xmlns:a16="http://schemas.microsoft.com/office/drawing/2014/main" id="{34D2F69C-4D04-4AA6-A4B5-A520CD61FC09}"/>
              </a:ext>
            </a:extLst>
          </p:cNvPr>
          <p:cNvSpPr>
            <a:spLocks/>
          </p:cNvSpPr>
          <p:nvPr/>
        </p:nvSpPr>
        <p:spPr bwMode="auto">
          <a:xfrm>
            <a:off x="2116138" y="5881688"/>
            <a:ext cx="544512" cy="1042987"/>
          </a:xfrm>
          <a:custGeom>
            <a:avLst/>
            <a:gdLst>
              <a:gd name="T0" fmla="*/ 2147483646 w 136"/>
              <a:gd name="T1" fmla="*/ 2147483646 h 131"/>
              <a:gd name="T2" fmla="*/ 2147483646 w 136"/>
              <a:gd name="T3" fmla="*/ 2147483646 h 131"/>
              <a:gd name="T4" fmla="*/ 2147483646 w 136"/>
              <a:gd name="T5" fmla="*/ 2147483646 h 131"/>
              <a:gd name="T6" fmla="*/ 2147483646 w 136"/>
              <a:gd name="T7" fmla="*/ 2147483646 h 131"/>
              <a:gd name="T8" fmla="*/ 2147483646 w 136"/>
              <a:gd name="T9" fmla="*/ 2147483646 h 131"/>
              <a:gd name="T10" fmla="*/ 2147483646 w 136"/>
              <a:gd name="T11" fmla="*/ 2147483646 h 131"/>
              <a:gd name="T12" fmla="*/ 2147483646 w 136"/>
              <a:gd name="T13" fmla="*/ 2147483646 h 131"/>
              <a:gd name="T14" fmla="*/ 2147483646 w 136"/>
              <a:gd name="T15" fmla="*/ 2147483646 h 131"/>
              <a:gd name="T16" fmla="*/ 2147483646 w 136"/>
              <a:gd name="T17" fmla="*/ 2147483646 h 131"/>
              <a:gd name="T18" fmla="*/ 2147483646 w 136"/>
              <a:gd name="T19" fmla="*/ 2147483646 h 131"/>
              <a:gd name="T20" fmla="*/ 2147483646 w 136"/>
              <a:gd name="T21" fmla="*/ 2147483646 h 131"/>
              <a:gd name="T22" fmla="*/ 2147483646 w 136"/>
              <a:gd name="T23" fmla="*/ 2147483646 h 131"/>
              <a:gd name="T24" fmla="*/ 2147483646 w 136"/>
              <a:gd name="T25" fmla="*/ 2147483646 h 131"/>
              <a:gd name="T26" fmla="*/ 2147483646 w 136"/>
              <a:gd name="T27" fmla="*/ 2147483646 h 131"/>
              <a:gd name="T28" fmla="*/ 2147483646 w 136"/>
              <a:gd name="T29" fmla="*/ 2147483646 h 131"/>
              <a:gd name="T30" fmla="*/ 2147483646 w 136"/>
              <a:gd name="T31" fmla="*/ 2147483646 h 131"/>
              <a:gd name="T32" fmla="*/ 2147483646 w 136"/>
              <a:gd name="T33" fmla="*/ 2147483646 h 131"/>
              <a:gd name="T34" fmla="*/ 2147483646 w 136"/>
              <a:gd name="T35" fmla="*/ 2147483646 h 131"/>
              <a:gd name="T36" fmla="*/ 2147483646 w 136"/>
              <a:gd name="T37" fmla="*/ 2147483646 h 131"/>
              <a:gd name="T38" fmla="*/ 2147483646 w 136"/>
              <a:gd name="T39" fmla="*/ 2147483646 h 131"/>
              <a:gd name="T40" fmla="*/ 2147483646 w 136"/>
              <a:gd name="T41" fmla="*/ 2147483646 h 131"/>
              <a:gd name="T42" fmla="*/ 2147483646 w 136"/>
              <a:gd name="T43" fmla="*/ 0 h 131"/>
              <a:gd name="T44" fmla="*/ 2147483646 w 136"/>
              <a:gd name="T45" fmla="*/ 0 h 131"/>
              <a:gd name="T46" fmla="*/ 2147483646 w 136"/>
              <a:gd name="T47" fmla="*/ 0 h 131"/>
              <a:gd name="T48" fmla="*/ 2147483646 w 136"/>
              <a:gd name="T49" fmla="*/ 0 h 131"/>
              <a:gd name="T50" fmla="*/ 2147483646 w 136"/>
              <a:gd name="T51" fmla="*/ 2147483646 h 131"/>
              <a:gd name="T52" fmla="*/ 2147483646 w 136"/>
              <a:gd name="T53" fmla="*/ 2147483646 h 131"/>
              <a:gd name="T54" fmla="*/ 2147483646 w 136"/>
              <a:gd name="T55" fmla="*/ 2147483646 h 131"/>
              <a:gd name="T56" fmla="*/ 2147483646 w 136"/>
              <a:gd name="T57" fmla="*/ 2147483646 h 131"/>
              <a:gd name="T58" fmla="*/ 2147483646 w 136"/>
              <a:gd name="T59" fmla="*/ 2147483646 h 131"/>
              <a:gd name="T60" fmla="*/ 2147483646 w 136"/>
              <a:gd name="T61" fmla="*/ 2147483646 h 131"/>
              <a:gd name="T62" fmla="*/ 2147483646 w 136"/>
              <a:gd name="T63" fmla="*/ 2147483646 h 131"/>
              <a:gd name="T64" fmla="*/ 2147483646 w 136"/>
              <a:gd name="T65" fmla="*/ 2147483646 h 131"/>
              <a:gd name="T66" fmla="*/ 2147483646 w 136"/>
              <a:gd name="T67" fmla="*/ 2147483646 h 131"/>
              <a:gd name="T68" fmla="*/ 2147483646 w 136"/>
              <a:gd name="T69" fmla="*/ 2147483646 h 131"/>
              <a:gd name="T70" fmla="*/ 2147483646 w 136"/>
              <a:gd name="T71" fmla="*/ 2147483646 h 131"/>
              <a:gd name="T72" fmla="*/ 2147483646 w 136"/>
              <a:gd name="T73" fmla="*/ 2147483646 h 131"/>
              <a:gd name="T74" fmla="*/ 2147483646 w 136"/>
              <a:gd name="T75" fmla="*/ 2147483646 h 131"/>
              <a:gd name="T76" fmla="*/ 2147483646 w 136"/>
              <a:gd name="T77" fmla="*/ 2147483646 h 13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6"/>
              <a:gd name="T118" fmla="*/ 0 h 131"/>
              <a:gd name="T119" fmla="*/ 136 w 136"/>
              <a:gd name="T120" fmla="*/ 131 h 13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6" h="131">
                <a:moveTo>
                  <a:pt x="0" y="121"/>
                </a:moveTo>
                <a:lnTo>
                  <a:pt x="1" y="114"/>
                </a:lnTo>
                <a:lnTo>
                  <a:pt x="2" y="107"/>
                </a:lnTo>
                <a:lnTo>
                  <a:pt x="3" y="100"/>
                </a:lnTo>
                <a:lnTo>
                  <a:pt x="4" y="94"/>
                </a:lnTo>
                <a:lnTo>
                  <a:pt x="5" y="89"/>
                </a:lnTo>
                <a:lnTo>
                  <a:pt x="6" y="83"/>
                </a:lnTo>
                <a:lnTo>
                  <a:pt x="7" y="79"/>
                </a:lnTo>
                <a:lnTo>
                  <a:pt x="8" y="74"/>
                </a:lnTo>
                <a:lnTo>
                  <a:pt x="9" y="70"/>
                </a:lnTo>
                <a:lnTo>
                  <a:pt x="10" y="66"/>
                </a:lnTo>
                <a:lnTo>
                  <a:pt x="11" y="62"/>
                </a:lnTo>
                <a:lnTo>
                  <a:pt x="12" y="59"/>
                </a:lnTo>
                <a:lnTo>
                  <a:pt x="13" y="55"/>
                </a:lnTo>
                <a:lnTo>
                  <a:pt x="14" y="52"/>
                </a:lnTo>
                <a:lnTo>
                  <a:pt x="15" y="49"/>
                </a:lnTo>
                <a:lnTo>
                  <a:pt x="16" y="47"/>
                </a:lnTo>
                <a:lnTo>
                  <a:pt x="17" y="44"/>
                </a:lnTo>
                <a:lnTo>
                  <a:pt x="18" y="41"/>
                </a:lnTo>
                <a:lnTo>
                  <a:pt x="19" y="39"/>
                </a:lnTo>
                <a:lnTo>
                  <a:pt x="20" y="37"/>
                </a:lnTo>
                <a:lnTo>
                  <a:pt x="21" y="35"/>
                </a:lnTo>
                <a:lnTo>
                  <a:pt x="22" y="33"/>
                </a:lnTo>
                <a:lnTo>
                  <a:pt x="23" y="31"/>
                </a:lnTo>
                <a:lnTo>
                  <a:pt x="24" y="29"/>
                </a:lnTo>
                <a:lnTo>
                  <a:pt x="26" y="27"/>
                </a:lnTo>
                <a:lnTo>
                  <a:pt x="27" y="24"/>
                </a:lnTo>
                <a:lnTo>
                  <a:pt x="29" y="22"/>
                </a:lnTo>
                <a:lnTo>
                  <a:pt x="30" y="20"/>
                </a:lnTo>
                <a:lnTo>
                  <a:pt x="32" y="18"/>
                </a:lnTo>
                <a:lnTo>
                  <a:pt x="33" y="16"/>
                </a:lnTo>
                <a:lnTo>
                  <a:pt x="35" y="15"/>
                </a:lnTo>
                <a:lnTo>
                  <a:pt x="36" y="13"/>
                </a:lnTo>
                <a:lnTo>
                  <a:pt x="38" y="12"/>
                </a:lnTo>
                <a:lnTo>
                  <a:pt x="40" y="10"/>
                </a:lnTo>
                <a:lnTo>
                  <a:pt x="42" y="8"/>
                </a:lnTo>
                <a:lnTo>
                  <a:pt x="45" y="7"/>
                </a:lnTo>
                <a:lnTo>
                  <a:pt x="47" y="5"/>
                </a:lnTo>
                <a:lnTo>
                  <a:pt x="49" y="4"/>
                </a:lnTo>
                <a:lnTo>
                  <a:pt x="51" y="3"/>
                </a:lnTo>
                <a:lnTo>
                  <a:pt x="54" y="2"/>
                </a:lnTo>
                <a:lnTo>
                  <a:pt x="56" y="1"/>
                </a:lnTo>
                <a:lnTo>
                  <a:pt x="58" y="1"/>
                </a:lnTo>
                <a:lnTo>
                  <a:pt x="60" y="0"/>
                </a:lnTo>
                <a:lnTo>
                  <a:pt x="63" y="0"/>
                </a:lnTo>
                <a:lnTo>
                  <a:pt x="65" y="0"/>
                </a:lnTo>
                <a:lnTo>
                  <a:pt x="67" y="0"/>
                </a:lnTo>
                <a:lnTo>
                  <a:pt x="69" y="0"/>
                </a:lnTo>
                <a:lnTo>
                  <a:pt x="72" y="0"/>
                </a:lnTo>
                <a:lnTo>
                  <a:pt x="74" y="0"/>
                </a:lnTo>
                <a:lnTo>
                  <a:pt x="76" y="1"/>
                </a:lnTo>
                <a:lnTo>
                  <a:pt x="78" y="1"/>
                </a:lnTo>
                <a:lnTo>
                  <a:pt x="81" y="2"/>
                </a:lnTo>
                <a:lnTo>
                  <a:pt x="83" y="3"/>
                </a:lnTo>
                <a:lnTo>
                  <a:pt x="85" y="4"/>
                </a:lnTo>
                <a:lnTo>
                  <a:pt x="87" y="5"/>
                </a:lnTo>
                <a:lnTo>
                  <a:pt x="90" y="6"/>
                </a:lnTo>
                <a:lnTo>
                  <a:pt x="92" y="8"/>
                </a:lnTo>
                <a:lnTo>
                  <a:pt x="94" y="9"/>
                </a:lnTo>
                <a:lnTo>
                  <a:pt x="96" y="11"/>
                </a:lnTo>
                <a:lnTo>
                  <a:pt x="99" y="13"/>
                </a:lnTo>
                <a:lnTo>
                  <a:pt x="101" y="16"/>
                </a:lnTo>
                <a:lnTo>
                  <a:pt x="103" y="18"/>
                </a:lnTo>
                <a:lnTo>
                  <a:pt x="105" y="21"/>
                </a:lnTo>
                <a:lnTo>
                  <a:pt x="108" y="24"/>
                </a:lnTo>
                <a:lnTo>
                  <a:pt x="110" y="28"/>
                </a:lnTo>
                <a:lnTo>
                  <a:pt x="112" y="32"/>
                </a:lnTo>
                <a:lnTo>
                  <a:pt x="114" y="37"/>
                </a:lnTo>
                <a:lnTo>
                  <a:pt x="117" y="42"/>
                </a:lnTo>
                <a:lnTo>
                  <a:pt x="119" y="48"/>
                </a:lnTo>
                <a:lnTo>
                  <a:pt x="121" y="54"/>
                </a:lnTo>
                <a:lnTo>
                  <a:pt x="123" y="62"/>
                </a:lnTo>
                <a:lnTo>
                  <a:pt x="126" y="71"/>
                </a:lnTo>
                <a:lnTo>
                  <a:pt x="128" y="81"/>
                </a:lnTo>
                <a:lnTo>
                  <a:pt x="130" y="92"/>
                </a:lnTo>
                <a:lnTo>
                  <a:pt x="132" y="106"/>
                </a:lnTo>
                <a:lnTo>
                  <a:pt x="133" y="114"/>
                </a:lnTo>
                <a:lnTo>
                  <a:pt x="135" y="123"/>
                </a:lnTo>
                <a:lnTo>
                  <a:pt x="136" y="131"/>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8" name="Group 480">
            <a:extLst>
              <a:ext uri="{FF2B5EF4-FFF2-40B4-BE49-F238E27FC236}">
                <a16:creationId xmlns:a16="http://schemas.microsoft.com/office/drawing/2014/main" id="{BF571D1B-6D29-46C2-948A-38CF39725855}"/>
              </a:ext>
            </a:extLst>
          </p:cNvPr>
          <p:cNvGrpSpPr>
            <a:grpSpLocks/>
          </p:cNvGrpSpPr>
          <p:nvPr/>
        </p:nvGrpSpPr>
        <p:grpSpPr bwMode="auto">
          <a:xfrm>
            <a:off x="2782888" y="1863725"/>
            <a:ext cx="638175" cy="2681288"/>
            <a:chOff x="4394723" y="1733452"/>
            <a:chExt cx="638930" cy="2681677"/>
          </a:xfrm>
        </p:grpSpPr>
        <p:sp>
          <p:nvSpPr>
            <p:cNvPr id="15424" name="Freeform 453">
              <a:extLst>
                <a:ext uri="{FF2B5EF4-FFF2-40B4-BE49-F238E27FC236}">
                  <a16:creationId xmlns:a16="http://schemas.microsoft.com/office/drawing/2014/main" id="{40CFCD74-8523-4C8C-952C-44A5A727D4AB}"/>
                </a:ext>
              </a:extLst>
            </p:cNvPr>
            <p:cNvSpPr>
              <a:spLocks/>
            </p:cNvSpPr>
            <p:nvPr/>
          </p:nvSpPr>
          <p:spPr bwMode="auto">
            <a:xfrm>
              <a:off x="4394723" y="1756386"/>
              <a:ext cx="7888" cy="421974"/>
            </a:xfrm>
            <a:custGeom>
              <a:avLst/>
              <a:gdLst>
                <a:gd name="T0" fmla="*/ 2147483646 w 2"/>
                <a:gd name="T1" fmla="*/ 2147483646 h 53"/>
                <a:gd name="T2" fmla="*/ 2147483646 w 2"/>
                <a:gd name="T3" fmla="*/ 2147483646 h 53"/>
                <a:gd name="T4" fmla="*/ 2147483646 w 2"/>
                <a:gd name="T5" fmla="*/ 2147483646 h 53"/>
                <a:gd name="T6" fmla="*/ 2147483646 w 2"/>
                <a:gd name="T7" fmla="*/ 2147483646 h 53"/>
                <a:gd name="T8" fmla="*/ 2147483646 w 2"/>
                <a:gd name="T9" fmla="*/ 2147483646 h 53"/>
                <a:gd name="T10" fmla="*/ 0 w 2"/>
                <a:gd name="T11" fmla="*/ 2147483646 h 53"/>
                <a:gd name="T12" fmla="*/ 0 w 2"/>
                <a:gd name="T13" fmla="*/ 0 h 53"/>
                <a:gd name="T14" fmla="*/ 0 60000 65536"/>
                <a:gd name="T15" fmla="*/ 0 60000 65536"/>
                <a:gd name="T16" fmla="*/ 0 60000 65536"/>
                <a:gd name="T17" fmla="*/ 0 60000 65536"/>
                <a:gd name="T18" fmla="*/ 0 60000 65536"/>
                <a:gd name="T19" fmla="*/ 0 60000 65536"/>
                <a:gd name="T20" fmla="*/ 0 60000 65536"/>
                <a:gd name="T21" fmla="*/ 0 w 2"/>
                <a:gd name="T22" fmla="*/ 0 h 53"/>
                <a:gd name="T23" fmla="*/ 2 w 2"/>
                <a:gd name="T24" fmla="*/ 53 h 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53">
                  <a:moveTo>
                    <a:pt x="2" y="53"/>
                  </a:moveTo>
                  <a:lnTo>
                    <a:pt x="1" y="45"/>
                  </a:lnTo>
                  <a:lnTo>
                    <a:pt x="1" y="37"/>
                  </a:lnTo>
                  <a:lnTo>
                    <a:pt x="1" y="28"/>
                  </a:lnTo>
                  <a:lnTo>
                    <a:pt x="1" y="19"/>
                  </a:lnTo>
                  <a:lnTo>
                    <a:pt x="0" y="10"/>
                  </a:lnTo>
                  <a:lnTo>
                    <a:pt x="0"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5" name="Freeform 454">
              <a:extLst>
                <a:ext uri="{FF2B5EF4-FFF2-40B4-BE49-F238E27FC236}">
                  <a16:creationId xmlns:a16="http://schemas.microsoft.com/office/drawing/2014/main" id="{6E66AE97-E2D4-4BEB-BBE4-B9A5CA53D38B}"/>
                </a:ext>
              </a:extLst>
            </p:cNvPr>
            <p:cNvSpPr>
              <a:spLocks/>
            </p:cNvSpPr>
            <p:nvPr/>
          </p:nvSpPr>
          <p:spPr bwMode="auto">
            <a:xfrm>
              <a:off x="4402612" y="1733452"/>
              <a:ext cx="631041" cy="2681677"/>
            </a:xfrm>
            <a:custGeom>
              <a:avLst/>
              <a:gdLst>
                <a:gd name="T0" fmla="*/ 2147483646 w 157"/>
                <a:gd name="T1" fmla="*/ 2147483646 h 337"/>
                <a:gd name="T2" fmla="*/ 2147483646 w 157"/>
                <a:gd name="T3" fmla="*/ 2147483646 h 337"/>
                <a:gd name="T4" fmla="*/ 2147483646 w 157"/>
                <a:gd name="T5" fmla="*/ 2147483646 h 337"/>
                <a:gd name="T6" fmla="*/ 2147483646 w 157"/>
                <a:gd name="T7" fmla="*/ 2147483646 h 337"/>
                <a:gd name="T8" fmla="*/ 2147483646 w 157"/>
                <a:gd name="T9" fmla="*/ 2147483646 h 337"/>
                <a:gd name="T10" fmla="*/ 2147483646 w 157"/>
                <a:gd name="T11" fmla="*/ 2147483646 h 337"/>
                <a:gd name="T12" fmla="*/ 2147483646 w 157"/>
                <a:gd name="T13" fmla="*/ 2147483646 h 337"/>
                <a:gd name="T14" fmla="*/ 2147483646 w 157"/>
                <a:gd name="T15" fmla="*/ 2147483646 h 337"/>
                <a:gd name="T16" fmla="*/ 2147483646 w 157"/>
                <a:gd name="T17" fmla="*/ 2147483646 h 337"/>
                <a:gd name="T18" fmla="*/ 2147483646 w 157"/>
                <a:gd name="T19" fmla="*/ 2147483646 h 337"/>
                <a:gd name="T20" fmla="*/ 2147483646 w 157"/>
                <a:gd name="T21" fmla="*/ 2147483646 h 337"/>
                <a:gd name="T22" fmla="*/ 2147483646 w 157"/>
                <a:gd name="T23" fmla="*/ 2147483646 h 337"/>
                <a:gd name="T24" fmla="*/ 2147483646 w 157"/>
                <a:gd name="T25" fmla="*/ 2147483646 h 337"/>
                <a:gd name="T26" fmla="*/ 2147483646 w 157"/>
                <a:gd name="T27" fmla="*/ 2147483646 h 337"/>
                <a:gd name="T28" fmla="*/ 2147483646 w 157"/>
                <a:gd name="T29" fmla="*/ 2147483646 h 337"/>
                <a:gd name="T30" fmla="*/ 2147483646 w 157"/>
                <a:gd name="T31" fmla="*/ 2147483646 h 337"/>
                <a:gd name="T32" fmla="*/ 2147483646 w 157"/>
                <a:gd name="T33" fmla="*/ 2147483646 h 337"/>
                <a:gd name="T34" fmla="*/ 2147483646 w 157"/>
                <a:gd name="T35" fmla="*/ 2147483646 h 337"/>
                <a:gd name="T36" fmla="*/ 2147483646 w 157"/>
                <a:gd name="T37" fmla="*/ 2147483646 h 337"/>
                <a:gd name="T38" fmla="*/ 2147483646 w 157"/>
                <a:gd name="T39" fmla="*/ 2147483646 h 337"/>
                <a:gd name="T40" fmla="*/ 2147483646 w 157"/>
                <a:gd name="T41" fmla="*/ 2147483646 h 337"/>
                <a:gd name="T42" fmla="*/ 2147483646 w 157"/>
                <a:gd name="T43" fmla="*/ 2147483646 h 337"/>
                <a:gd name="T44" fmla="*/ 2147483646 w 157"/>
                <a:gd name="T45" fmla="*/ 2147483646 h 337"/>
                <a:gd name="T46" fmla="*/ 2147483646 w 157"/>
                <a:gd name="T47" fmla="*/ 2147483646 h 337"/>
                <a:gd name="T48" fmla="*/ 2147483646 w 157"/>
                <a:gd name="T49" fmla="*/ 2147483646 h 337"/>
                <a:gd name="T50" fmla="*/ 2147483646 w 157"/>
                <a:gd name="T51" fmla="*/ 2147483646 h 337"/>
                <a:gd name="T52" fmla="*/ 2147483646 w 157"/>
                <a:gd name="T53" fmla="*/ 2147483646 h 337"/>
                <a:gd name="T54" fmla="*/ 2147483646 w 157"/>
                <a:gd name="T55" fmla="*/ 2147483646 h 337"/>
                <a:gd name="T56" fmla="*/ 2147483646 w 157"/>
                <a:gd name="T57" fmla="*/ 2147483646 h 337"/>
                <a:gd name="T58" fmla="*/ 2147483646 w 157"/>
                <a:gd name="T59" fmla="*/ 2147483646 h 337"/>
                <a:gd name="T60" fmla="*/ 2147483646 w 157"/>
                <a:gd name="T61" fmla="*/ 2147483646 h 337"/>
                <a:gd name="T62" fmla="*/ 2147483646 w 157"/>
                <a:gd name="T63" fmla="*/ 2147483646 h 337"/>
                <a:gd name="T64" fmla="*/ 2147483646 w 157"/>
                <a:gd name="T65" fmla="*/ 2147483646 h 337"/>
                <a:gd name="T66" fmla="*/ 2147483646 w 157"/>
                <a:gd name="T67" fmla="*/ 2147483646 h 337"/>
                <a:gd name="T68" fmla="*/ 2147483646 w 157"/>
                <a:gd name="T69" fmla="*/ 2147483646 h 337"/>
                <a:gd name="T70" fmla="*/ 2147483646 w 157"/>
                <a:gd name="T71" fmla="*/ 2147483646 h 337"/>
                <a:gd name="T72" fmla="*/ 2147483646 w 157"/>
                <a:gd name="T73" fmla="*/ 2147483646 h 337"/>
                <a:gd name="T74" fmla="*/ 2147483646 w 157"/>
                <a:gd name="T75" fmla="*/ 2147483646 h 337"/>
                <a:gd name="T76" fmla="*/ 2147483646 w 157"/>
                <a:gd name="T77" fmla="*/ 2147483646 h 337"/>
                <a:gd name="T78" fmla="*/ 2147483646 w 157"/>
                <a:gd name="T79" fmla="*/ 2147483646 h 337"/>
                <a:gd name="T80" fmla="*/ 2147483646 w 157"/>
                <a:gd name="T81" fmla="*/ 2147483646 h 337"/>
                <a:gd name="T82" fmla="*/ 2147483646 w 157"/>
                <a:gd name="T83" fmla="*/ 2147483646 h 337"/>
                <a:gd name="T84" fmla="*/ 2147483646 w 157"/>
                <a:gd name="T85" fmla="*/ 2147483646 h 33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7"/>
                <a:gd name="T130" fmla="*/ 0 h 337"/>
                <a:gd name="T131" fmla="*/ 157 w 157"/>
                <a:gd name="T132" fmla="*/ 337 h 33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7" h="337">
                  <a:moveTo>
                    <a:pt x="0" y="56"/>
                  </a:moveTo>
                  <a:lnTo>
                    <a:pt x="0" y="69"/>
                  </a:lnTo>
                  <a:lnTo>
                    <a:pt x="1" y="81"/>
                  </a:lnTo>
                  <a:lnTo>
                    <a:pt x="1" y="92"/>
                  </a:lnTo>
                  <a:lnTo>
                    <a:pt x="2" y="102"/>
                  </a:lnTo>
                  <a:lnTo>
                    <a:pt x="2" y="112"/>
                  </a:lnTo>
                  <a:lnTo>
                    <a:pt x="3" y="121"/>
                  </a:lnTo>
                  <a:lnTo>
                    <a:pt x="3" y="130"/>
                  </a:lnTo>
                  <a:lnTo>
                    <a:pt x="4" y="138"/>
                  </a:lnTo>
                  <a:lnTo>
                    <a:pt x="4" y="146"/>
                  </a:lnTo>
                  <a:lnTo>
                    <a:pt x="5" y="153"/>
                  </a:lnTo>
                  <a:lnTo>
                    <a:pt x="5" y="160"/>
                  </a:lnTo>
                  <a:lnTo>
                    <a:pt x="6" y="166"/>
                  </a:lnTo>
                  <a:lnTo>
                    <a:pt x="6" y="173"/>
                  </a:lnTo>
                  <a:lnTo>
                    <a:pt x="7" y="178"/>
                  </a:lnTo>
                  <a:lnTo>
                    <a:pt x="7" y="184"/>
                  </a:lnTo>
                  <a:lnTo>
                    <a:pt x="8" y="189"/>
                  </a:lnTo>
                  <a:lnTo>
                    <a:pt x="8" y="194"/>
                  </a:lnTo>
                  <a:lnTo>
                    <a:pt x="9" y="199"/>
                  </a:lnTo>
                  <a:lnTo>
                    <a:pt x="9" y="204"/>
                  </a:lnTo>
                  <a:lnTo>
                    <a:pt x="10" y="208"/>
                  </a:lnTo>
                  <a:lnTo>
                    <a:pt x="10" y="212"/>
                  </a:lnTo>
                  <a:lnTo>
                    <a:pt x="11" y="216"/>
                  </a:lnTo>
                  <a:lnTo>
                    <a:pt x="11" y="220"/>
                  </a:lnTo>
                  <a:lnTo>
                    <a:pt x="12" y="224"/>
                  </a:lnTo>
                  <a:lnTo>
                    <a:pt x="12" y="227"/>
                  </a:lnTo>
                  <a:lnTo>
                    <a:pt x="13" y="231"/>
                  </a:lnTo>
                  <a:lnTo>
                    <a:pt x="13" y="234"/>
                  </a:lnTo>
                  <a:lnTo>
                    <a:pt x="14" y="237"/>
                  </a:lnTo>
                  <a:lnTo>
                    <a:pt x="14" y="240"/>
                  </a:lnTo>
                  <a:lnTo>
                    <a:pt x="15" y="243"/>
                  </a:lnTo>
                  <a:lnTo>
                    <a:pt x="15" y="246"/>
                  </a:lnTo>
                  <a:lnTo>
                    <a:pt x="16" y="249"/>
                  </a:lnTo>
                  <a:lnTo>
                    <a:pt x="16" y="251"/>
                  </a:lnTo>
                  <a:lnTo>
                    <a:pt x="17" y="254"/>
                  </a:lnTo>
                  <a:lnTo>
                    <a:pt x="17" y="256"/>
                  </a:lnTo>
                  <a:lnTo>
                    <a:pt x="18" y="259"/>
                  </a:lnTo>
                  <a:lnTo>
                    <a:pt x="18" y="261"/>
                  </a:lnTo>
                  <a:lnTo>
                    <a:pt x="19" y="263"/>
                  </a:lnTo>
                  <a:lnTo>
                    <a:pt x="19" y="265"/>
                  </a:lnTo>
                  <a:lnTo>
                    <a:pt x="20" y="267"/>
                  </a:lnTo>
                  <a:lnTo>
                    <a:pt x="20" y="269"/>
                  </a:lnTo>
                  <a:lnTo>
                    <a:pt x="21" y="272"/>
                  </a:lnTo>
                  <a:lnTo>
                    <a:pt x="22" y="275"/>
                  </a:lnTo>
                  <a:lnTo>
                    <a:pt x="22" y="277"/>
                  </a:lnTo>
                  <a:lnTo>
                    <a:pt x="23" y="280"/>
                  </a:lnTo>
                  <a:lnTo>
                    <a:pt x="24" y="282"/>
                  </a:lnTo>
                  <a:lnTo>
                    <a:pt x="25" y="285"/>
                  </a:lnTo>
                  <a:lnTo>
                    <a:pt x="25" y="287"/>
                  </a:lnTo>
                  <a:lnTo>
                    <a:pt x="26" y="289"/>
                  </a:lnTo>
                  <a:lnTo>
                    <a:pt x="27" y="291"/>
                  </a:lnTo>
                  <a:lnTo>
                    <a:pt x="28" y="293"/>
                  </a:lnTo>
                  <a:lnTo>
                    <a:pt x="29" y="296"/>
                  </a:lnTo>
                  <a:lnTo>
                    <a:pt x="30" y="298"/>
                  </a:lnTo>
                  <a:lnTo>
                    <a:pt x="31" y="301"/>
                  </a:lnTo>
                  <a:lnTo>
                    <a:pt x="32" y="303"/>
                  </a:lnTo>
                  <a:lnTo>
                    <a:pt x="33" y="305"/>
                  </a:lnTo>
                  <a:lnTo>
                    <a:pt x="34" y="307"/>
                  </a:lnTo>
                  <a:lnTo>
                    <a:pt x="36" y="309"/>
                  </a:lnTo>
                  <a:lnTo>
                    <a:pt x="37" y="311"/>
                  </a:lnTo>
                  <a:lnTo>
                    <a:pt x="38" y="313"/>
                  </a:lnTo>
                  <a:lnTo>
                    <a:pt x="39" y="315"/>
                  </a:lnTo>
                  <a:lnTo>
                    <a:pt x="41" y="317"/>
                  </a:lnTo>
                  <a:lnTo>
                    <a:pt x="43" y="319"/>
                  </a:lnTo>
                  <a:lnTo>
                    <a:pt x="45" y="321"/>
                  </a:lnTo>
                  <a:lnTo>
                    <a:pt x="46" y="323"/>
                  </a:lnTo>
                  <a:lnTo>
                    <a:pt x="48" y="325"/>
                  </a:lnTo>
                  <a:lnTo>
                    <a:pt x="50" y="326"/>
                  </a:lnTo>
                  <a:lnTo>
                    <a:pt x="51" y="327"/>
                  </a:lnTo>
                  <a:lnTo>
                    <a:pt x="53" y="329"/>
                  </a:lnTo>
                  <a:lnTo>
                    <a:pt x="55" y="330"/>
                  </a:lnTo>
                  <a:lnTo>
                    <a:pt x="57" y="331"/>
                  </a:lnTo>
                  <a:lnTo>
                    <a:pt x="60" y="333"/>
                  </a:lnTo>
                  <a:lnTo>
                    <a:pt x="62" y="334"/>
                  </a:lnTo>
                  <a:lnTo>
                    <a:pt x="65" y="335"/>
                  </a:lnTo>
                  <a:lnTo>
                    <a:pt x="67" y="335"/>
                  </a:lnTo>
                  <a:lnTo>
                    <a:pt x="70" y="336"/>
                  </a:lnTo>
                  <a:lnTo>
                    <a:pt x="72" y="336"/>
                  </a:lnTo>
                  <a:lnTo>
                    <a:pt x="75" y="336"/>
                  </a:lnTo>
                  <a:lnTo>
                    <a:pt x="77" y="337"/>
                  </a:lnTo>
                  <a:lnTo>
                    <a:pt x="80" y="336"/>
                  </a:lnTo>
                  <a:lnTo>
                    <a:pt x="83" y="336"/>
                  </a:lnTo>
                  <a:lnTo>
                    <a:pt x="85" y="336"/>
                  </a:lnTo>
                  <a:lnTo>
                    <a:pt x="88" y="335"/>
                  </a:lnTo>
                  <a:lnTo>
                    <a:pt x="90" y="335"/>
                  </a:lnTo>
                  <a:lnTo>
                    <a:pt x="93" y="334"/>
                  </a:lnTo>
                  <a:lnTo>
                    <a:pt x="95" y="333"/>
                  </a:lnTo>
                  <a:lnTo>
                    <a:pt x="98" y="331"/>
                  </a:lnTo>
                  <a:lnTo>
                    <a:pt x="100" y="330"/>
                  </a:lnTo>
                  <a:lnTo>
                    <a:pt x="103" y="328"/>
                  </a:lnTo>
                  <a:lnTo>
                    <a:pt x="105" y="326"/>
                  </a:lnTo>
                  <a:lnTo>
                    <a:pt x="108" y="324"/>
                  </a:lnTo>
                  <a:lnTo>
                    <a:pt x="110" y="321"/>
                  </a:lnTo>
                  <a:lnTo>
                    <a:pt x="113" y="318"/>
                  </a:lnTo>
                  <a:lnTo>
                    <a:pt x="115" y="315"/>
                  </a:lnTo>
                  <a:lnTo>
                    <a:pt x="118" y="312"/>
                  </a:lnTo>
                  <a:lnTo>
                    <a:pt x="120" y="307"/>
                  </a:lnTo>
                  <a:lnTo>
                    <a:pt x="123" y="303"/>
                  </a:lnTo>
                  <a:lnTo>
                    <a:pt x="126" y="297"/>
                  </a:lnTo>
                  <a:lnTo>
                    <a:pt x="128" y="291"/>
                  </a:lnTo>
                  <a:lnTo>
                    <a:pt x="131" y="284"/>
                  </a:lnTo>
                  <a:lnTo>
                    <a:pt x="133" y="276"/>
                  </a:lnTo>
                  <a:lnTo>
                    <a:pt x="136" y="266"/>
                  </a:lnTo>
                  <a:lnTo>
                    <a:pt x="138" y="255"/>
                  </a:lnTo>
                  <a:lnTo>
                    <a:pt x="141" y="241"/>
                  </a:lnTo>
                  <a:lnTo>
                    <a:pt x="142" y="233"/>
                  </a:lnTo>
                  <a:lnTo>
                    <a:pt x="143" y="225"/>
                  </a:lnTo>
                  <a:lnTo>
                    <a:pt x="145" y="215"/>
                  </a:lnTo>
                  <a:lnTo>
                    <a:pt x="146" y="205"/>
                  </a:lnTo>
                  <a:lnTo>
                    <a:pt x="147" y="193"/>
                  </a:lnTo>
                  <a:lnTo>
                    <a:pt x="148" y="179"/>
                  </a:lnTo>
                  <a:lnTo>
                    <a:pt x="149" y="172"/>
                  </a:lnTo>
                  <a:lnTo>
                    <a:pt x="150" y="164"/>
                  </a:lnTo>
                  <a:lnTo>
                    <a:pt x="150" y="156"/>
                  </a:lnTo>
                  <a:lnTo>
                    <a:pt x="151" y="147"/>
                  </a:lnTo>
                  <a:lnTo>
                    <a:pt x="151" y="137"/>
                  </a:lnTo>
                  <a:lnTo>
                    <a:pt x="152" y="126"/>
                  </a:lnTo>
                  <a:lnTo>
                    <a:pt x="153" y="115"/>
                  </a:lnTo>
                  <a:lnTo>
                    <a:pt x="153" y="103"/>
                  </a:lnTo>
                  <a:lnTo>
                    <a:pt x="154" y="89"/>
                  </a:lnTo>
                  <a:lnTo>
                    <a:pt x="154" y="82"/>
                  </a:lnTo>
                  <a:lnTo>
                    <a:pt x="155" y="75"/>
                  </a:lnTo>
                  <a:lnTo>
                    <a:pt x="155" y="67"/>
                  </a:lnTo>
                  <a:lnTo>
                    <a:pt x="155" y="59"/>
                  </a:lnTo>
                  <a:lnTo>
                    <a:pt x="156" y="50"/>
                  </a:lnTo>
                  <a:lnTo>
                    <a:pt x="156" y="41"/>
                  </a:lnTo>
                  <a:lnTo>
                    <a:pt x="156" y="32"/>
                  </a:lnTo>
                  <a:lnTo>
                    <a:pt x="157" y="22"/>
                  </a:lnTo>
                  <a:lnTo>
                    <a:pt x="157" y="11"/>
                  </a:lnTo>
                  <a:lnTo>
                    <a:pt x="157"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56" name="Freeform 452">
            <a:extLst>
              <a:ext uri="{FF2B5EF4-FFF2-40B4-BE49-F238E27FC236}">
                <a16:creationId xmlns:a16="http://schemas.microsoft.com/office/drawing/2014/main" id="{D0B8AABE-853E-4707-839F-4F1A579089F3}"/>
              </a:ext>
            </a:extLst>
          </p:cNvPr>
          <p:cNvSpPr>
            <a:spLocks/>
          </p:cNvSpPr>
          <p:nvPr/>
        </p:nvSpPr>
        <p:spPr bwMode="auto">
          <a:xfrm>
            <a:off x="3576638" y="5876925"/>
            <a:ext cx="546100" cy="1042988"/>
          </a:xfrm>
          <a:custGeom>
            <a:avLst/>
            <a:gdLst>
              <a:gd name="T0" fmla="*/ 2147483646 w 136"/>
              <a:gd name="T1" fmla="*/ 2147483646 h 131"/>
              <a:gd name="T2" fmla="*/ 2147483646 w 136"/>
              <a:gd name="T3" fmla="*/ 2147483646 h 131"/>
              <a:gd name="T4" fmla="*/ 2147483646 w 136"/>
              <a:gd name="T5" fmla="*/ 2147483646 h 131"/>
              <a:gd name="T6" fmla="*/ 2147483646 w 136"/>
              <a:gd name="T7" fmla="*/ 2147483646 h 131"/>
              <a:gd name="T8" fmla="*/ 2147483646 w 136"/>
              <a:gd name="T9" fmla="*/ 2147483646 h 131"/>
              <a:gd name="T10" fmla="*/ 2147483646 w 136"/>
              <a:gd name="T11" fmla="*/ 2147483646 h 131"/>
              <a:gd name="T12" fmla="*/ 2147483646 w 136"/>
              <a:gd name="T13" fmla="*/ 2147483646 h 131"/>
              <a:gd name="T14" fmla="*/ 2147483646 w 136"/>
              <a:gd name="T15" fmla="*/ 2147483646 h 131"/>
              <a:gd name="T16" fmla="*/ 2147483646 w 136"/>
              <a:gd name="T17" fmla="*/ 2147483646 h 131"/>
              <a:gd name="T18" fmla="*/ 2147483646 w 136"/>
              <a:gd name="T19" fmla="*/ 2147483646 h 131"/>
              <a:gd name="T20" fmla="*/ 2147483646 w 136"/>
              <a:gd name="T21" fmla="*/ 2147483646 h 131"/>
              <a:gd name="T22" fmla="*/ 2147483646 w 136"/>
              <a:gd name="T23" fmla="*/ 2147483646 h 131"/>
              <a:gd name="T24" fmla="*/ 2147483646 w 136"/>
              <a:gd name="T25" fmla="*/ 2147483646 h 131"/>
              <a:gd name="T26" fmla="*/ 2147483646 w 136"/>
              <a:gd name="T27" fmla="*/ 2147483646 h 131"/>
              <a:gd name="T28" fmla="*/ 2147483646 w 136"/>
              <a:gd name="T29" fmla="*/ 2147483646 h 131"/>
              <a:gd name="T30" fmla="*/ 2147483646 w 136"/>
              <a:gd name="T31" fmla="*/ 2147483646 h 131"/>
              <a:gd name="T32" fmla="*/ 2147483646 w 136"/>
              <a:gd name="T33" fmla="*/ 2147483646 h 131"/>
              <a:gd name="T34" fmla="*/ 2147483646 w 136"/>
              <a:gd name="T35" fmla="*/ 2147483646 h 131"/>
              <a:gd name="T36" fmla="*/ 2147483646 w 136"/>
              <a:gd name="T37" fmla="*/ 2147483646 h 131"/>
              <a:gd name="T38" fmla="*/ 2147483646 w 136"/>
              <a:gd name="T39" fmla="*/ 2147483646 h 131"/>
              <a:gd name="T40" fmla="*/ 2147483646 w 136"/>
              <a:gd name="T41" fmla="*/ 2147483646 h 131"/>
              <a:gd name="T42" fmla="*/ 2147483646 w 136"/>
              <a:gd name="T43" fmla="*/ 0 h 131"/>
              <a:gd name="T44" fmla="*/ 2147483646 w 136"/>
              <a:gd name="T45" fmla="*/ 0 h 131"/>
              <a:gd name="T46" fmla="*/ 2147483646 w 136"/>
              <a:gd name="T47" fmla="*/ 0 h 131"/>
              <a:gd name="T48" fmla="*/ 2147483646 w 136"/>
              <a:gd name="T49" fmla="*/ 0 h 131"/>
              <a:gd name="T50" fmla="*/ 2147483646 w 136"/>
              <a:gd name="T51" fmla="*/ 2147483646 h 131"/>
              <a:gd name="T52" fmla="*/ 2147483646 w 136"/>
              <a:gd name="T53" fmla="*/ 2147483646 h 131"/>
              <a:gd name="T54" fmla="*/ 2147483646 w 136"/>
              <a:gd name="T55" fmla="*/ 2147483646 h 131"/>
              <a:gd name="T56" fmla="*/ 2147483646 w 136"/>
              <a:gd name="T57" fmla="*/ 2147483646 h 131"/>
              <a:gd name="T58" fmla="*/ 2147483646 w 136"/>
              <a:gd name="T59" fmla="*/ 2147483646 h 131"/>
              <a:gd name="T60" fmla="*/ 2147483646 w 136"/>
              <a:gd name="T61" fmla="*/ 2147483646 h 131"/>
              <a:gd name="T62" fmla="*/ 2147483646 w 136"/>
              <a:gd name="T63" fmla="*/ 2147483646 h 131"/>
              <a:gd name="T64" fmla="*/ 2147483646 w 136"/>
              <a:gd name="T65" fmla="*/ 2147483646 h 131"/>
              <a:gd name="T66" fmla="*/ 2147483646 w 136"/>
              <a:gd name="T67" fmla="*/ 2147483646 h 131"/>
              <a:gd name="T68" fmla="*/ 2147483646 w 136"/>
              <a:gd name="T69" fmla="*/ 2147483646 h 131"/>
              <a:gd name="T70" fmla="*/ 2147483646 w 136"/>
              <a:gd name="T71" fmla="*/ 2147483646 h 131"/>
              <a:gd name="T72" fmla="*/ 2147483646 w 136"/>
              <a:gd name="T73" fmla="*/ 2147483646 h 131"/>
              <a:gd name="T74" fmla="*/ 2147483646 w 136"/>
              <a:gd name="T75" fmla="*/ 2147483646 h 131"/>
              <a:gd name="T76" fmla="*/ 2147483646 w 136"/>
              <a:gd name="T77" fmla="*/ 2147483646 h 13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6"/>
              <a:gd name="T118" fmla="*/ 0 h 131"/>
              <a:gd name="T119" fmla="*/ 136 w 136"/>
              <a:gd name="T120" fmla="*/ 131 h 13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6" h="131">
                <a:moveTo>
                  <a:pt x="0" y="121"/>
                </a:moveTo>
                <a:lnTo>
                  <a:pt x="1" y="114"/>
                </a:lnTo>
                <a:lnTo>
                  <a:pt x="2" y="107"/>
                </a:lnTo>
                <a:lnTo>
                  <a:pt x="3" y="100"/>
                </a:lnTo>
                <a:lnTo>
                  <a:pt x="4" y="94"/>
                </a:lnTo>
                <a:lnTo>
                  <a:pt x="5" y="89"/>
                </a:lnTo>
                <a:lnTo>
                  <a:pt x="6" y="83"/>
                </a:lnTo>
                <a:lnTo>
                  <a:pt x="7" y="79"/>
                </a:lnTo>
                <a:lnTo>
                  <a:pt x="8" y="74"/>
                </a:lnTo>
                <a:lnTo>
                  <a:pt x="9" y="70"/>
                </a:lnTo>
                <a:lnTo>
                  <a:pt x="10" y="66"/>
                </a:lnTo>
                <a:lnTo>
                  <a:pt x="11" y="62"/>
                </a:lnTo>
                <a:lnTo>
                  <a:pt x="12" y="59"/>
                </a:lnTo>
                <a:lnTo>
                  <a:pt x="13" y="55"/>
                </a:lnTo>
                <a:lnTo>
                  <a:pt x="14" y="52"/>
                </a:lnTo>
                <a:lnTo>
                  <a:pt x="15" y="49"/>
                </a:lnTo>
                <a:lnTo>
                  <a:pt x="16" y="47"/>
                </a:lnTo>
                <a:lnTo>
                  <a:pt x="17" y="44"/>
                </a:lnTo>
                <a:lnTo>
                  <a:pt x="18" y="41"/>
                </a:lnTo>
                <a:lnTo>
                  <a:pt x="19" y="39"/>
                </a:lnTo>
                <a:lnTo>
                  <a:pt x="20" y="37"/>
                </a:lnTo>
                <a:lnTo>
                  <a:pt x="21" y="35"/>
                </a:lnTo>
                <a:lnTo>
                  <a:pt x="22" y="33"/>
                </a:lnTo>
                <a:lnTo>
                  <a:pt x="23" y="31"/>
                </a:lnTo>
                <a:lnTo>
                  <a:pt x="24" y="29"/>
                </a:lnTo>
                <a:lnTo>
                  <a:pt x="26" y="27"/>
                </a:lnTo>
                <a:lnTo>
                  <a:pt x="27" y="24"/>
                </a:lnTo>
                <a:lnTo>
                  <a:pt x="29" y="22"/>
                </a:lnTo>
                <a:lnTo>
                  <a:pt x="30" y="20"/>
                </a:lnTo>
                <a:lnTo>
                  <a:pt x="32" y="18"/>
                </a:lnTo>
                <a:lnTo>
                  <a:pt x="33" y="16"/>
                </a:lnTo>
                <a:lnTo>
                  <a:pt x="35" y="15"/>
                </a:lnTo>
                <a:lnTo>
                  <a:pt x="36" y="13"/>
                </a:lnTo>
                <a:lnTo>
                  <a:pt x="38" y="12"/>
                </a:lnTo>
                <a:lnTo>
                  <a:pt x="40" y="10"/>
                </a:lnTo>
                <a:lnTo>
                  <a:pt x="42" y="8"/>
                </a:lnTo>
                <a:lnTo>
                  <a:pt x="45" y="7"/>
                </a:lnTo>
                <a:lnTo>
                  <a:pt x="47" y="5"/>
                </a:lnTo>
                <a:lnTo>
                  <a:pt x="49" y="4"/>
                </a:lnTo>
                <a:lnTo>
                  <a:pt x="51" y="3"/>
                </a:lnTo>
                <a:lnTo>
                  <a:pt x="54" y="2"/>
                </a:lnTo>
                <a:lnTo>
                  <a:pt x="56" y="1"/>
                </a:lnTo>
                <a:lnTo>
                  <a:pt x="58" y="1"/>
                </a:lnTo>
                <a:lnTo>
                  <a:pt x="60" y="0"/>
                </a:lnTo>
                <a:lnTo>
                  <a:pt x="63" y="0"/>
                </a:lnTo>
                <a:lnTo>
                  <a:pt x="65" y="0"/>
                </a:lnTo>
                <a:lnTo>
                  <a:pt x="67" y="0"/>
                </a:lnTo>
                <a:lnTo>
                  <a:pt x="69" y="0"/>
                </a:lnTo>
                <a:lnTo>
                  <a:pt x="72" y="0"/>
                </a:lnTo>
                <a:lnTo>
                  <a:pt x="74" y="0"/>
                </a:lnTo>
                <a:lnTo>
                  <a:pt x="76" y="1"/>
                </a:lnTo>
                <a:lnTo>
                  <a:pt x="78" y="1"/>
                </a:lnTo>
                <a:lnTo>
                  <a:pt x="81" y="2"/>
                </a:lnTo>
                <a:lnTo>
                  <a:pt x="83" y="3"/>
                </a:lnTo>
                <a:lnTo>
                  <a:pt x="85" y="4"/>
                </a:lnTo>
                <a:lnTo>
                  <a:pt x="87" y="5"/>
                </a:lnTo>
                <a:lnTo>
                  <a:pt x="90" y="6"/>
                </a:lnTo>
                <a:lnTo>
                  <a:pt x="92" y="8"/>
                </a:lnTo>
                <a:lnTo>
                  <a:pt x="94" y="9"/>
                </a:lnTo>
                <a:lnTo>
                  <a:pt x="96" y="11"/>
                </a:lnTo>
                <a:lnTo>
                  <a:pt x="99" y="13"/>
                </a:lnTo>
                <a:lnTo>
                  <a:pt x="101" y="16"/>
                </a:lnTo>
                <a:lnTo>
                  <a:pt x="103" y="18"/>
                </a:lnTo>
                <a:lnTo>
                  <a:pt x="105" y="21"/>
                </a:lnTo>
                <a:lnTo>
                  <a:pt x="108" y="24"/>
                </a:lnTo>
                <a:lnTo>
                  <a:pt x="110" y="28"/>
                </a:lnTo>
                <a:lnTo>
                  <a:pt x="112" y="32"/>
                </a:lnTo>
                <a:lnTo>
                  <a:pt x="114" y="37"/>
                </a:lnTo>
                <a:lnTo>
                  <a:pt x="117" y="42"/>
                </a:lnTo>
                <a:lnTo>
                  <a:pt x="119" y="48"/>
                </a:lnTo>
                <a:lnTo>
                  <a:pt x="121" y="54"/>
                </a:lnTo>
                <a:lnTo>
                  <a:pt x="123" y="62"/>
                </a:lnTo>
                <a:lnTo>
                  <a:pt x="126" y="71"/>
                </a:lnTo>
                <a:lnTo>
                  <a:pt x="128" y="81"/>
                </a:lnTo>
                <a:lnTo>
                  <a:pt x="130" y="92"/>
                </a:lnTo>
                <a:lnTo>
                  <a:pt x="132" y="106"/>
                </a:lnTo>
                <a:lnTo>
                  <a:pt x="133" y="114"/>
                </a:lnTo>
                <a:lnTo>
                  <a:pt x="135" y="123"/>
                </a:lnTo>
                <a:lnTo>
                  <a:pt x="136" y="131"/>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9" name="Group 484">
            <a:extLst>
              <a:ext uri="{FF2B5EF4-FFF2-40B4-BE49-F238E27FC236}">
                <a16:creationId xmlns:a16="http://schemas.microsoft.com/office/drawing/2014/main" id="{11B70E6C-4C06-4D88-A401-B82BF731CB62}"/>
              </a:ext>
            </a:extLst>
          </p:cNvPr>
          <p:cNvGrpSpPr>
            <a:grpSpLocks/>
          </p:cNvGrpSpPr>
          <p:nvPr/>
        </p:nvGrpSpPr>
        <p:grpSpPr bwMode="auto">
          <a:xfrm>
            <a:off x="4259263" y="1873250"/>
            <a:ext cx="639762" cy="2682875"/>
            <a:chOff x="4394723" y="1733452"/>
            <a:chExt cx="638930" cy="2681677"/>
          </a:xfrm>
        </p:grpSpPr>
        <p:sp>
          <p:nvSpPr>
            <p:cNvPr id="15422" name="Freeform 453">
              <a:extLst>
                <a:ext uri="{FF2B5EF4-FFF2-40B4-BE49-F238E27FC236}">
                  <a16:creationId xmlns:a16="http://schemas.microsoft.com/office/drawing/2014/main" id="{3355EE59-14C7-4082-BAD4-D7E9EB9DC925}"/>
                </a:ext>
              </a:extLst>
            </p:cNvPr>
            <p:cNvSpPr>
              <a:spLocks/>
            </p:cNvSpPr>
            <p:nvPr/>
          </p:nvSpPr>
          <p:spPr bwMode="auto">
            <a:xfrm>
              <a:off x="4394723" y="1756386"/>
              <a:ext cx="7888" cy="421974"/>
            </a:xfrm>
            <a:custGeom>
              <a:avLst/>
              <a:gdLst>
                <a:gd name="T0" fmla="*/ 2147483646 w 2"/>
                <a:gd name="T1" fmla="*/ 2147483646 h 53"/>
                <a:gd name="T2" fmla="*/ 2147483646 w 2"/>
                <a:gd name="T3" fmla="*/ 2147483646 h 53"/>
                <a:gd name="T4" fmla="*/ 2147483646 w 2"/>
                <a:gd name="T5" fmla="*/ 2147483646 h 53"/>
                <a:gd name="T6" fmla="*/ 2147483646 w 2"/>
                <a:gd name="T7" fmla="*/ 2147483646 h 53"/>
                <a:gd name="T8" fmla="*/ 2147483646 w 2"/>
                <a:gd name="T9" fmla="*/ 2147483646 h 53"/>
                <a:gd name="T10" fmla="*/ 0 w 2"/>
                <a:gd name="T11" fmla="*/ 2147483646 h 53"/>
                <a:gd name="T12" fmla="*/ 0 w 2"/>
                <a:gd name="T13" fmla="*/ 0 h 53"/>
                <a:gd name="T14" fmla="*/ 0 60000 65536"/>
                <a:gd name="T15" fmla="*/ 0 60000 65536"/>
                <a:gd name="T16" fmla="*/ 0 60000 65536"/>
                <a:gd name="T17" fmla="*/ 0 60000 65536"/>
                <a:gd name="T18" fmla="*/ 0 60000 65536"/>
                <a:gd name="T19" fmla="*/ 0 60000 65536"/>
                <a:gd name="T20" fmla="*/ 0 60000 65536"/>
                <a:gd name="T21" fmla="*/ 0 w 2"/>
                <a:gd name="T22" fmla="*/ 0 h 53"/>
                <a:gd name="T23" fmla="*/ 2 w 2"/>
                <a:gd name="T24" fmla="*/ 53 h 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53">
                  <a:moveTo>
                    <a:pt x="2" y="53"/>
                  </a:moveTo>
                  <a:lnTo>
                    <a:pt x="1" y="45"/>
                  </a:lnTo>
                  <a:lnTo>
                    <a:pt x="1" y="37"/>
                  </a:lnTo>
                  <a:lnTo>
                    <a:pt x="1" y="28"/>
                  </a:lnTo>
                  <a:lnTo>
                    <a:pt x="1" y="19"/>
                  </a:lnTo>
                  <a:lnTo>
                    <a:pt x="0" y="10"/>
                  </a:lnTo>
                  <a:lnTo>
                    <a:pt x="0"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3" name="Freeform 454">
              <a:extLst>
                <a:ext uri="{FF2B5EF4-FFF2-40B4-BE49-F238E27FC236}">
                  <a16:creationId xmlns:a16="http://schemas.microsoft.com/office/drawing/2014/main" id="{18E8BF74-C521-4D12-835C-1EE5DB202BF0}"/>
                </a:ext>
              </a:extLst>
            </p:cNvPr>
            <p:cNvSpPr>
              <a:spLocks/>
            </p:cNvSpPr>
            <p:nvPr/>
          </p:nvSpPr>
          <p:spPr bwMode="auto">
            <a:xfrm>
              <a:off x="4402612" y="1733452"/>
              <a:ext cx="631041" cy="2681677"/>
            </a:xfrm>
            <a:custGeom>
              <a:avLst/>
              <a:gdLst>
                <a:gd name="T0" fmla="*/ 2147483646 w 157"/>
                <a:gd name="T1" fmla="*/ 2147483646 h 337"/>
                <a:gd name="T2" fmla="*/ 2147483646 w 157"/>
                <a:gd name="T3" fmla="*/ 2147483646 h 337"/>
                <a:gd name="T4" fmla="*/ 2147483646 w 157"/>
                <a:gd name="T5" fmla="*/ 2147483646 h 337"/>
                <a:gd name="T6" fmla="*/ 2147483646 w 157"/>
                <a:gd name="T7" fmla="*/ 2147483646 h 337"/>
                <a:gd name="T8" fmla="*/ 2147483646 w 157"/>
                <a:gd name="T9" fmla="*/ 2147483646 h 337"/>
                <a:gd name="T10" fmla="*/ 2147483646 w 157"/>
                <a:gd name="T11" fmla="*/ 2147483646 h 337"/>
                <a:gd name="T12" fmla="*/ 2147483646 w 157"/>
                <a:gd name="T13" fmla="*/ 2147483646 h 337"/>
                <a:gd name="T14" fmla="*/ 2147483646 w 157"/>
                <a:gd name="T15" fmla="*/ 2147483646 h 337"/>
                <a:gd name="T16" fmla="*/ 2147483646 w 157"/>
                <a:gd name="T17" fmla="*/ 2147483646 h 337"/>
                <a:gd name="T18" fmla="*/ 2147483646 w 157"/>
                <a:gd name="T19" fmla="*/ 2147483646 h 337"/>
                <a:gd name="T20" fmla="*/ 2147483646 w 157"/>
                <a:gd name="T21" fmla="*/ 2147483646 h 337"/>
                <a:gd name="T22" fmla="*/ 2147483646 w 157"/>
                <a:gd name="T23" fmla="*/ 2147483646 h 337"/>
                <a:gd name="T24" fmla="*/ 2147483646 w 157"/>
                <a:gd name="T25" fmla="*/ 2147483646 h 337"/>
                <a:gd name="T26" fmla="*/ 2147483646 w 157"/>
                <a:gd name="T27" fmla="*/ 2147483646 h 337"/>
                <a:gd name="T28" fmla="*/ 2147483646 w 157"/>
                <a:gd name="T29" fmla="*/ 2147483646 h 337"/>
                <a:gd name="T30" fmla="*/ 2147483646 w 157"/>
                <a:gd name="T31" fmla="*/ 2147483646 h 337"/>
                <a:gd name="T32" fmla="*/ 2147483646 w 157"/>
                <a:gd name="T33" fmla="*/ 2147483646 h 337"/>
                <a:gd name="T34" fmla="*/ 2147483646 w 157"/>
                <a:gd name="T35" fmla="*/ 2147483646 h 337"/>
                <a:gd name="T36" fmla="*/ 2147483646 w 157"/>
                <a:gd name="T37" fmla="*/ 2147483646 h 337"/>
                <a:gd name="T38" fmla="*/ 2147483646 w 157"/>
                <a:gd name="T39" fmla="*/ 2147483646 h 337"/>
                <a:gd name="T40" fmla="*/ 2147483646 w 157"/>
                <a:gd name="T41" fmla="*/ 2147483646 h 337"/>
                <a:gd name="T42" fmla="*/ 2147483646 w 157"/>
                <a:gd name="T43" fmla="*/ 2147483646 h 337"/>
                <a:gd name="T44" fmla="*/ 2147483646 w 157"/>
                <a:gd name="T45" fmla="*/ 2147483646 h 337"/>
                <a:gd name="T46" fmla="*/ 2147483646 w 157"/>
                <a:gd name="T47" fmla="*/ 2147483646 h 337"/>
                <a:gd name="T48" fmla="*/ 2147483646 w 157"/>
                <a:gd name="T49" fmla="*/ 2147483646 h 337"/>
                <a:gd name="T50" fmla="*/ 2147483646 w 157"/>
                <a:gd name="T51" fmla="*/ 2147483646 h 337"/>
                <a:gd name="T52" fmla="*/ 2147483646 w 157"/>
                <a:gd name="T53" fmla="*/ 2147483646 h 337"/>
                <a:gd name="T54" fmla="*/ 2147483646 w 157"/>
                <a:gd name="T55" fmla="*/ 2147483646 h 337"/>
                <a:gd name="T56" fmla="*/ 2147483646 w 157"/>
                <a:gd name="T57" fmla="*/ 2147483646 h 337"/>
                <a:gd name="T58" fmla="*/ 2147483646 w 157"/>
                <a:gd name="T59" fmla="*/ 2147483646 h 337"/>
                <a:gd name="T60" fmla="*/ 2147483646 w 157"/>
                <a:gd name="T61" fmla="*/ 2147483646 h 337"/>
                <a:gd name="T62" fmla="*/ 2147483646 w 157"/>
                <a:gd name="T63" fmla="*/ 2147483646 h 337"/>
                <a:gd name="T64" fmla="*/ 2147483646 w 157"/>
                <a:gd name="T65" fmla="*/ 2147483646 h 337"/>
                <a:gd name="T66" fmla="*/ 2147483646 w 157"/>
                <a:gd name="T67" fmla="*/ 2147483646 h 337"/>
                <a:gd name="T68" fmla="*/ 2147483646 w 157"/>
                <a:gd name="T69" fmla="*/ 2147483646 h 337"/>
                <a:gd name="T70" fmla="*/ 2147483646 w 157"/>
                <a:gd name="T71" fmla="*/ 2147483646 h 337"/>
                <a:gd name="T72" fmla="*/ 2147483646 w 157"/>
                <a:gd name="T73" fmla="*/ 2147483646 h 337"/>
                <a:gd name="T74" fmla="*/ 2147483646 w 157"/>
                <a:gd name="T75" fmla="*/ 2147483646 h 337"/>
                <a:gd name="T76" fmla="*/ 2147483646 w 157"/>
                <a:gd name="T77" fmla="*/ 2147483646 h 337"/>
                <a:gd name="T78" fmla="*/ 2147483646 w 157"/>
                <a:gd name="T79" fmla="*/ 2147483646 h 337"/>
                <a:gd name="T80" fmla="*/ 2147483646 w 157"/>
                <a:gd name="T81" fmla="*/ 2147483646 h 337"/>
                <a:gd name="T82" fmla="*/ 2147483646 w 157"/>
                <a:gd name="T83" fmla="*/ 2147483646 h 337"/>
                <a:gd name="T84" fmla="*/ 2147483646 w 157"/>
                <a:gd name="T85" fmla="*/ 2147483646 h 33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7"/>
                <a:gd name="T130" fmla="*/ 0 h 337"/>
                <a:gd name="T131" fmla="*/ 157 w 157"/>
                <a:gd name="T132" fmla="*/ 337 h 33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7" h="337">
                  <a:moveTo>
                    <a:pt x="0" y="56"/>
                  </a:moveTo>
                  <a:lnTo>
                    <a:pt x="0" y="69"/>
                  </a:lnTo>
                  <a:lnTo>
                    <a:pt x="1" y="81"/>
                  </a:lnTo>
                  <a:lnTo>
                    <a:pt x="1" y="92"/>
                  </a:lnTo>
                  <a:lnTo>
                    <a:pt x="2" y="102"/>
                  </a:lnTo>
                  <a:lnTo>
                    <a:pt x="2" y="112"/>
                  </a:lnTo>
                  <a:lnTo>
                    <a:pt x="3" y="121"/>
                  </a:lnTo>
                  <a:lnTo>
                    <a:pt x="3" y="130"/>
                  </a:lnTo>
                  <a:lnTo>
                    <a:pt x="4" y="138"/>
                  </a:lnTo>
                  <a:lnTo>
                    <a:pt x="4" y="146"/>
                  </a:lnTo>
                  <a:lnTo>
                    <a:pt x="5" y="153"/>
                  </a:lnTo>
                  <a:lnTo>
                    <a:pt x="5" y="160"/>
                  </a:lnTo>
                  <a:lnTo>
                    <a:pt x="6" y="166"/>
                  </a:lnTo>
                  <a:lnTo>
                    <a:pt x="6" y="173"/>
                  </a:lnTo>
                  <a:lnTo>
                    <a:pt x="7" y="178"/>
                  </a:lnTo>
                  <a:lnTo>
                    <a:pt x="7" y="184"/>
                  </a:lnTo>
                  <a:lnTo>
                    <a:pt x="8" y="189"/>
                  </a:lnTo>
                  <a:lnTo>
                    <a:pt x="8" y="194"/>
                  </a:lnTo>
                  <a:lnTo>
                    <a:pt x="9" y="199"/>
                  </a:lnTo>
                  <a:lnTo>
                    <a:pt x="9" y="204"/>
                  </a:lnTo>
                  <a:lnTo>
                    <a:pt x="10" y="208"/>
                  </a:lnTo>
                  <a:lnTo>
                    <a:pt x="10" y="212"/>
                  </a:lnTo>
                  <a:lnTo>
                    <a:pt x="11" y="216"/>
                  </a:lnTo>
                  <a:lnTo>
                    <a:pt x="11" y="220"/>
                  </a:lnTo>
                  <a:lnTo>
                    <a:pt x="12" y="224"/>
                  </a:lnTo>
                  <a:lnTo>
                    <a:pt x="12" y="227"/>
                  </a:lnTo>
                  <a:lnTo>
                    <a:pt x="13" y="231"/>
                  </a:lnTo>
                  <a:lnTo>
                    <a:pt x="13" y="234"/>
                  </a:lnTo>
                  <a:lnTo>
                    <a:pt x="14" y="237"/>
                  </a:lnTo>
                  <a:lnTo>
                    <a:pt x="14" y="240"/>
                  </a:lnTo>
                  <a:lnTo>
                    <a:pt x="15" y="243"/>
                  </a:lnTo>
                  <a:lnTo>
                    <a:pt x="15" y="246"/>
                  </a:lnTo>
                  <a:lnTo>
                    <a:pt x="16" y="249"/>
                  </a:lnTo>
                  <a:lnTo>
                    <a:pt x="16" y="251"/>
                  </a:lnTo>
                  <a:lnTo>
                    <a:pt x="17" y="254"/>
                  </a:lnTo>
                  <a:lnTo>
                    <a:pt x="17" y="256"/>
                  </a:lnTo>
                  <a:lnTo>
                    <a:pt x="18" y="259"/>
                  </a:lnTo>
                  <a:lnTo>
                    <a:pt x="18" y="261"/>
                  </a:lnTo>
                  <a:lnTo>
                    <a:pt x="19" y="263"/>
                  </a:lnTo>
                  <a:lnTo>
                    <a:pt x="19" y="265"/>
                  </a:lnTo>
                  <a:lnTo>
                    <a:pt x="20" y="267"/>
                  </a:lnTo>
                  <a:lnTo>
                    <a:pt x="20" y="269"/>
                  </a:lnTo>
                  <a:lnTo>
                    <a:pt x="21" y="272"/>
                  </a:lnTo>
                  <a:lnTo>
                    <a:pt x="22" y="275"/>
                  </a:lnTo>
                  <a:lnTo>
                    <a:pt x="22" y="277"/>
                  </a:lnTo>
                  <a:lnTo>
                    <a:pt x="23" y="280"/>
                  </a:lnTo>
                  <a:lnTo>
                    <a:pt x="24" y="282"/>
                  </a:lnTo>
                  <a:lnTo>
                    <a:pt x="25" y="285"/>
                  </a:lnTo>
                  <a:lnTo>
                    <a:pt x="25" y="287"/>
                  </a:lnTo>
                  <a:lnTo>
                    <a:pt x="26" y="289"/>
                  </a:lnTo>
                  <a:lnTo>
                    <a:pt x="27" y="291"/>
                  </a:lnTo>
                  <a:lnTo>
                    <a:pt x="28" y="293"/>
                  </a:lnTo>
                  <a:lnTo>
                    <a:pt x="29" y="296"/>
                  </a:lnTo>
                  <a:lnTo>
                    <a:pt x="30" y="298"/>
                  </a:lnTo>
                  <a:lnTo>
                    <a:pt x="31" y="301"/>
                  </a:lnTo>
                  <a:lnTo>
                    <a:pt x="32" y="303"/>
                  </a:lnTo>
                  <a:lnTo>
                    <a:pt x="33" y="305"/>
                  </a:lnTo>
                  <a:lnTo>
                    <a:pt x="34" y="307"/>
                  </a:lnTo>
                  <a:lnTo>
                    <a:pt x="36" y="309"/>
                  </a:lnTo>
                  <a:lnTo>
                    <a:pt x="37" y="311"/>
                  </a:lnTo>
                  <a:lnTo>
                    <a:pt x="38" y="313"/>
                  </a:lnTo>
                  <a:lnTo>
                    <a:pt x="39" y="315"/>
                  </a:lnTo>
                  <a:lnTo>
                    <a:pt x="41" y="317"/>
                  </a:lnTo>
                  <a:lnTo>
                    <a:pt x="43" y="319"/>
                  </a:lnTo>
                  <a:lnTo>
                    <a:pt x="45" y="321"/>
                  </a:lnTo>
                  <a:lnTo>
                    <a:pt x="46" y="323"/>
                  </a:lnTo>
                  <a:lnTo>
                    <a:pt x="48" y="325"/>
                  </a:lnTo>
                  <a:lnTo>
                    <a:pt x="50" y="326"/>
                  </a:lnTo>
                  <a:lnTo>
                    <a:pt x="51" y="327"/>
                  </a:lnTo>
                  <a:lnTo>
                    <a:pt x="53" y="329"/>
                  </a:lnTo>
                  <a:lnTo>
                    <a:pt x="55" y="330"/>
                  </a:lnTo>
                  <a:lnTo>
                    <a:pt x="57" y="331"/>
                  </a:lnTo>
                  <a:lnTo>
                    <a:pt x="60" y="333"/>
                  </a:lnTo>
                  <a:lnTo>
                    <a:pt x="62" y="334"/>
                  </a:lnTo>
                  <a:lnTo>
                    <a:pt x="65" y="335"/>
                  </a:lnTo>
                  <a:lnTo>
                    <a:pt x="67" y="335"/>
                  </a:lnTo>
                  <a:lnTo>
                    <a:pt x="70" y="336"/>
                  </a:lnTo>
                  <a:lnTo>
                    <a:pt x="72" y="336"/>
                  </a:lnTo>
                  <a:lnTo>
                    <a:pt x="75" y="336"/>
                  </a:lnTo>
                  <a:lnTo>
                    <a:pt x="77" y="337"/>
                  </a:lnTo>
                  <a:lnTo>
                    <a:pt x="80" y="336"/>
                  </a:lnTo>
                  <a:lnTo>
                    <a:pt x="83" y="336"/>
                  </a:lnTo>
                  <a:lnTo>
                    <a:pt x="85" y="336"/>
                  </a:lnTo>
                  <a:lnTo>
                    <a:pt x="88" y="335"/>
                  </a:lnTo>
                  <a:lnTo>
                    <a:pt x="90" y="335"/>
                  </a:lnTo>
                  <a:lnTo>
                    <a:pt x="93" y="334"/>
                  </a:lnTo>
                  <a:lnTo>
                    <a:pt x="95" y="333"/>
                  </a:lnTo>
                  <a:lnTo>
                    <a:pt x="98" y="331"/>
                  </a:lnTo>
                  <a:lnTo>
                    <a:pt x="100" y="330"/>
                  </a:lnTo>
                  <a:lnTo>
                    <a:pt x="103" y="328"/>
                  </a:lnTo>
                  <a:lnTo>
                    <a:pt x="105" y="326"/>
                  </a:lnTo>
                  <a:lnTo>
                    <a:pt x="108" y="324"/>
                  </a:lnTo>
                  <a:lnTo>
                    <a:pt x="110" y="321"/>
                  </a:lnTo>
                  <a:lnTo>
                    <a:pt x="113" y="318"/>
                  </a:lnTo>
                  <a:lnTo>
                    <a:pt x="115" y="315"/>
                  </a:lnTo>
                  <a:lnTo>
                    <a:pt x="118" y="312"/>
                  </a:lnTo>
                  <a:lnTo>
                    <a:pt x="120" y="307"/>
                  </a:lnTo>
                  <a:lnTo>
                    <a:pt x="123" y="303"/>
                  </a:lnTo>
                  <a:lnTo>
                    <a:pt x="126" y="297"/>
                  </a:lnTo>
                  <a:lnTo>
                    <a:pt x="128" y="291"/>
                  </a:lnTo>
                  <a:lnTo>
                    <a:pt x="131" y="284"/>
                  </a:lnTo>
                  <a:lnTo>
                    <a:pt x="133" y="276"/>
                  </a:lnTo>
                  <a:lnTo>
                    <a:pt x="136" y="266"/>
                  </a:lnTo>
                  <a:lnTo>
                    <a:pt x="138" y="255"/>
                  </a:lnTo>
                  <a:lnTo>
                    <a:pt x="141" y="241"/>
                  </a:lnTo>
                  <a:lnTo>
                    <a:pt x="142" y="233"/>
                  </a:lnTo>
                  <a:lnTo>
                    <a:pt x="143" y="225"/>
                  </a:lnTo>
                  <a:lnTo>
                    <a:pt x="145" y="215"/>
                  </a:lnTo>
                  <a:lnTo>
                    <a:pt x="146" y="205"/>
                  </a:lnTo>
                  <a:lnTo>
                    <a:pt x="147" y="193"/>
                  </a:lnTo>
                  <a:lnTo>
                    <a:pt x="148" y="179"/>
                  </a:lnTo>
                  <a:lnTo>
                    <a:pt x="149" y="172"/>
                  </a:lnTo>
                  <a:lnTo>
                    <a:pt x="150" y="164"/>
                  </a:lnTo>
                  <a:lnTo>
                    <a:pt x="150" y="156"/>
                  </a:lnTo>
                  <a:lnTo>
                    <a:pt x="151" y="147"/>
                  </a:lnTo>
                  <a:lnTo>
                    <a:pt x="151" y="137"/>
                  </a:lnTo>
                  <a:lnTo>
                    <a:pt x="152" y="126"/>
                  </a:lnTo>
                  <a:lnTo>
                    <a:pt x="153" y="115"/>
                  </a:lnTo>
                  <a:lnTo>
                    <a:pt x="153" y="103"/>
                  </a:lnTo>
                  <a:lnTo>
                    <a:pt x="154" y="89"/>
                  </a:lnTo>
                  <a:lnTo>
                    <a:pt x="154" y="82"/>
                  </a:lnTo>
                  <a:lnTo>
                    <a:pt x="155" y="75"/>
                  </a:lnTo>
                  <a:lnTo>
                    <a:pt x="155" y="67"/>
                  </a:lnTo>
                  <a:lnTo>
                    <a:pt x="155" y="59"/>
                  </a:lnTo>
                  <a:lnTo>
                    <a:pt x="156" y="50"/>
                  </a:lnTo>
                  <a:lnTo>
                    <a:pt x="156" y="41"/>
                  </a:lnTo>
                  <a:lnTo>
                    <a:pt x="156" y="32"/>
                  </a:lnTo>
                  <a:lnTo>
                    <a:pt x="157" y="22"/>
                  </a:lnTo>
                  <a:lnTo>
                    <a:pt x="157" y="11"/>
                  </a:lnTo>
                  <a:lnTo>
                    <a:pt x="157"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60" name="Freeform 575">
            <a:extLst>
              <a:ext uri="{FF2B5EF4-FFF2-40B4-BE49-F238E27FC236}">
                <a16:creationId xmlns:a16="http://schemas.microsoft.com/office/drawing/2014/main" id="{A3A2A943-C8A6-4879-8DE2-CA451EDD1D12}"/>
              </a:ext>
            </a:extLst>
          </p:cNvPr>
          <p:cNvSpPr>
            <a:spLocks/>
          </p:cNvSpPr>
          <p:nvPr/>
        </p:nvSpPr>
        <p:spPr bwMode="auto">
          <a:xfrm>
            <a:off x="-736600" y="4564063"/>
            <a:ext cx="6038850" cy="1296987"/>
          </a:xfrm>
          <a:custGeom>
            <a:avLst/>
            <a:gdLst>
              <a:gd name="T0" fmla="*/ 2147483646 w 1277"/>
              <a:gd name="T1" fmla="*/ 2147483646 h 164"/>
              <a:gd name="T2" fmla="*/ 2147483646 w 1277"/>
              <a:gd name="T3" fmla="*/ 2147483646 h 164"/>
              <a:gd name="T4" fmla="*/ 2147483646 w 1277"/>
              <a:gd name="T5" fmla="*/ 2147483646 h 164"/>
              <a:gd name="T6" fmla="*/ 2147483646 w 1277"/>
              <a:gd name="T7" fmla="*/ 2147483646 h 164"/>
              <a:gd name="T8" fmla="*/ 2147483646 w 1277"/>
              <a:gd name="T9" fmla="*/ 2147483646 h 164"/>
              <a:gd name="T10" fmla="*/ 2147483646 w 1277"/>
              <a:gd name="T11" fmla="*/ 2147483646 h 164"/>
              <a:gd name="T12" fmla="*/ 2147483646 w 1277"/>
              <a:gd name="T13" fmla="*/ 2147483646 h 164"/>
              <a:gd name="T14" fmla="*/ 2147483646 w 1277"/>
              <a:gd name="T15" fmla="*/ 2147483646 h 164"/>
              <a:gd name="T16" fmla="*/ 2147483646 w 1277"/>
              <a:gd name="T17" fmla="*/ 0 h 164"/>
              <a:gd name="T18" fmla="*/ 2147483646 w 1277"/>
              <a:gd name="T19" fmla="*/ 2147483646 h 164"/>
              <a:gd name="T20" fmla="*/ 2147483646 w 1277"/>
              <a:gd name="T21" fmla="*/ 2147483646 h 164"/>
              <a:gd name="T22" fmla="*/ 2147483646 w 1277"/>
              <a:gd name="T23" fmla="*/ 2147483646 h 164"/>
              <a:gd name="T24" fmla="*/ 2147483646 w 1277"/>
              <a:gd name="T25" fmla="*/ 2147483646 h 164"/>
              <a:gd name="T26" fmla="*/ 2147483646 w 1277"/>
              <a:gd name="T27" fmla="*/ 2147483646 h 164"/>
              <a:gd name="T28" fmla="*/ 2147483646 w 1277"/>
              <a:gd name="T29" fmla="*/ 2147483646 h 164"/>
              <a:gd name="T30" fmla="*/ 2147483646 w 1277"/>
              <a:gd name="T31" fmla="*/ 2147483646 h 164"/>
              <a:gd name="T32" fmla="*/ 2147483646 w 1277"/>
              <a:gd name="T33" fmla="*/ 2147483646 h 164"/>
              <a:gd name="T34" fmla="*/ 2147483646 w 1277"/>
              <a:gd name="T35" fmla="*/ 2147483646 h 164"/>
              <a:gd name="T36" fmla="*/ 2147483646 w 1277"/>
              <a:gd name="T37" fmla="*/ 2147483646 h 164"/>
              <a:gd name="T38" fmla="*/ 2147483646 w 1277"/>
              <a:gd name="T39" fmla="*/ 2147483646 h 164"/>
              <a:gd name="T40" fmla="*/ 2147483646 w 1277"/>
              <a:gd name="T41" fmla="*/ 2147483646 h 164"/>
              <a:gd name="T42" fmla="*/ 2147483646 w 1277"/>
              <a:gd name="T43" fmla="*/ 2147483646 h 164"/>
              <a:gd name="T44" fmla="*/ 2147483646 w 1277"/>
              <a:gd name="T45" fmla="*/ 0 h 164"/>
              <a:gd name="T46" fmla="*/ 2147483646 w 1277"/>
              <a:gd name="T47" fmla="*/ 2147483646 h 164"/>
              <a:gd name="T48" fmla="*/ 2147483646 w 1277"/>
              <a:gd name="T49" fmla="*/ 2147483646 h 164"/>
              <a:gd name="T50" fmla="*/ 2147483646 w 1277"/>
              <a:gd name="T51" fmla="*/ 2147483646 h 164"/>
              <a:gd name="T52" fmla="*/ 2147483646 w 1277"/>
              <a:gd name="T53" fmla="*/ 2147483646 h 164"/>
              <a:gd name="T54" fmla="*/ 2147483646 w 1277"/>
              <a:gd name="T55" fmla="*/ 2147483646 h 164"/>
              <a:gd name="T56" fmla="*/ 2147483646 w 1277"/>
              <a:gd name="T57" fmla="*/ 2147483646 h 164"/>
              <a:gd name="T58" fmla="*/ 2147483646 w 1277"/>
              <a:gd name="T59" fmla="*/ 2147483646 h 164"/>
              <a:gd name="T60" fmla="*/ 2147483646 w 1277"/>
              <a:gd name="T61" fmla="*/ 2147483646 h 164"/>
              <a:gd name="T62" fmla="*/ 2147483646 w 1277"/>
              <a:gd name="T63" fmla="*/ 2147483646 h 164"/>
              <a:gd name="T64" fmla="*/ 2147483646 w 1277"/>
              <a:gd name="T65" fmla="*/ 2147483646 h 164"/>
              <a:gd name="T66" fmla="*/ 2147483646 w 1277"/>
              <a:gd name="T67" fmla="*/ 2147483646 h 164"/>
              <a:gd name="T68" fmla="*/ 2147483646 w 1277"/>
              <a:gd name="T69" fmla="*/ 2147483646 h 164"/>
              <a:gd name="T70" fmla="*/ 2147483646 w 1277"/>
              <a:gd name="T71" fmla="*/ 2147483646 h 164"/>
              <a:gd name="T72" fmla="*/ 2147483646 w 1277"/>
              <a:gd name="T73" fmla="*/ 0 h 164"/>
              <a:gd name="T74" fmla="*/ 2147483646 w 1277"/>
              <a:gd name="T75" fmla="*/ 2147483646 h 164"/>
              <a:gd name="T76" fmla="*/ 2147483646 w 1277"/>
              <a:gd name="T77" fmla="*/ 2147483646 h 164"/>
              <a:gd name="T78" fmla="*/ 2147483646 w 1277"/>
              <a:gd name="T79" fmla="*/ 2147483646 h 164"/>
              <a:gd name="T80" fmla="*/ 2147483646 w 1277"/>
              <a:gd name="T81" fmla="*/ 2147483646 h 164"/>
              <a:gd name="T82" fmla="*/ 2147483646 w 1277"/>
              <a:gd name="T83" fmla="*/ 2147483646 h 164"/>
              <a:gd name="T84" fmla="*/ 2147483646 w 1277"/>
              <a:gd name="T85" fmla="*/ 2147483646 h 164"/>
              <a:gd name="T86" fmla="*/ 2147483646 w 1277"/>
              <a:gd name="T87" fmla="*/ 2147483646 h 164"/>
              <a:gd name="T88" fmla="*/ 2147483646 w 1277"/>
              <a:gd name="T89" fmla="*/ 2147483646 h 164"/>
              <a:gd name="T90" fmla="*/ 2147483646 w 1277"/>
              <a:gd name="T91" fmla="*/ 2147483646 h 164"/>
              <a:gd name="T92" fmla="*/ 2147483646 w 1277"/>
              <a:gd name="T93" fmla="*/ 2147483646 h 164"/>
              <a:gd name="T94" fmla="*/ 2147483646 w 1277"/>
              <a:gd name="T95" fmla="*/ 2147483646 h 164"/>
              <a:gd name="T96" fmla="*/ 2147483646 w 1277"/>
              <a:gd name="T97" fmla="*/ 2147483646 h 164"/>
              <a:gd name="T98" fmla="*/ 2147483646 w 1277"/>
              <a:gd name="T99" fmla="*/ 2147483646 h 164"/>
              <a:gd name="T100" fmla="*/ 2147483646 w 1277"/>
              <a:gd name="T101" fmla="*/ 0 h 164"/>
              <a:gd name="T102" fmla="*/ 2147483646 w 1277"/>
              <a:gd name="T103" fmla="*/ 2147483646 h 164"/>
              <a:gd name="T104" fmla="*/ 2147483646 w 1277"/>
              <a:gd name="T105" fmla="*/ 2147483646 h 164"/>
              <a:gd name="T106" fmla="*/ 2147483646 w 1277"/>
              <a:gd name="T107" fmla="*/ 2147483646 h 164"/>
              <a:gd name="T108" fmla="*/ 2147483646 w 1277"/>
              <a:gd name="T109" fmla="*/ 2147483646 h 164"/>
              <a:gd name="T110" fmla="*/ 2147483646 w 1277"/>
              <a:gd name="T111" fmla="*/ 2147483646 h 164"/>
              <a:gd name="T112" fmla="*/ 2147483646 w 1277"/>
              <a:gd name="T113" fmla="*/ 2147483646 h 164"/>
              <a:gd name="T114" fmla="*/ 2147483646 w 1277"/>
              <a:gd name="T115" fmla="*/ 2147483646 h 16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164"/>
              <a:gd name="T176" fmla="*/ 1277 w 1277"/>
              <a:gd name="T177" fmla="*/ 164 h 16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164">
                <a:moveTo>
                  <a:pt x="0" y="135"/>
                </a:moveTo>
                <a:lnTo>
                  <a:pt x="2" y="138"/>
                </a:lnTo>
                <a:lnTo>
                  <a:pt x="4" y="140"/>
                </a:lnTo>
                <a:lnTo>
                  <a:pt x="6" y="142"/>
                </a:lnTo>
                <a:lnTo>
                  <a:pt x="8" y="144"/>
                </a:lnTo>
                <a:lnTo>
                  <a:pt x="10" y="147"/>
                </a:lnTo>
                <a:lnTo>
                  <a:pt x="12" y="149"/>
                </a:lnTo>
                <a:lnTo>
                  <a:pt x="14" y="150"/>
                </a:lnTo>
                <a:lnTo>
                  <a:pt x="16" y="152"/>
                </a:lnTo>
                <a:lnTo>
                  <a:pt x="18" y="154"/>
                </a:lnTo>
                <a:lnTo>
                  <a:pt x="20" y="155"/>
                </a:lnTo>
                <a:lnTo>
                  <a:pt x="22" y="157"/>
                </a:lnTo>
                <a:lnTo>
                  <a:pt x="24" y="158"/>
                </a:lnTo>
                <a:lnTo>
                  <a:pt x="26" y="159"/>
                </a:lnTo>
                <a:lnTo>
                  <a:pt x="28" y="160"/>
                </a:lnTo>
                <a:lnTo>
                  <a:pt x="30" y="161"/>
                </a:lnTo>
                <a:lnTo>
                  <a:pt x="32" y="162"/>
                </a:lnTo>
                <a:lnTo>
                  <a:pt x="34" y="163"/>
                </a:lnTo>
                <a:lnTo>
                  <a:pt x="36" y="163"/>
                </a:lnTo>
                <a:lnTo>
                  <a:pt x="38" y="163"/>
                </a:lnTo>
                <a:lnTo>
                  <a:pt x="40" y="164"/>
                </a:lnTo>
                <a:lnTo>
                  <a:pt x="42" y="164"/>
                </a:lnTo>
                <a:lnTo>
                  <a:pt x="44" y="164"/>
                </a:lnTo>
                <a:lnTo>
                  <a:pt x="46" y="164"/>
                </a:lnTo>
                <a:lnTo>
                  <a:pt x="48" y="163"/>
                </a:lnTo>
                <a:lnTo>
                  <a:pt x="50" y="163"/>
                </a:lnTo>
                <a:lnTo>
                  <a:pt x="52" y="162"/>
                </a:lnTo>
                <a:lnTo>
                  <a:pt x="54" y="161"/>
                </a:lnTo>
                <a:lnTo>
                  <a:pt x="56" y="161"/>
                </a:lnTo>
                <a:lnTo>
                  <a:pt x="58" y="160"/>
                </a:lnTo>
                <a:lnTo>
                  <a:pt x="60" y="159"/>
                </a:lnTo>
                <a:lnTo>
                  <a:pt x="62" y="157"/>
                </a:lnTo>
                <a:lnTo>
                  <a:pt x="64" y="156"/>
                </a:lnTo>
                <a:lnTo>
                  <a:pt x="66" y="154"/>
                </a:lnTo>
                <a:lnTo>
                  <a:pt x="68" y="153"/>
                </a:lnTo>
                <a:lnTo>
                  <a:pt x="70" y="151"/>
                </a:lnTo>
                <a:lnTo>
                  <a:pt x="72" y="149"/>
                </a:lnTo>
                <a:lnTo>
                  <a:pt x="74" y="147"/>
                </a:lnTo>
                <a:lnTo>
                  <a:pt x="76" y="145"/>
                </a:lnTo>
                <a:lnTo>
                  <a:pt x="78" y="143"/>
                </a:lnTo>
                <a:lnTo>
                  <a:pt x="80" y="141"/>
                </a:lnTo>
                <a:lnTo>
                  <a:pt x="82" y="138"/>
                </a:lnTo>
                <a:lnTo>
                  <a:pt x="84" y="136"/>
                </a:lnTo>
                <a:lnTo>
                  <a:pt x="86" y="133"/>
                </a:lnTo>
                <a:lnTo>
                  <a:pt x="88" y="131"/>
                </a:lnTo>
                <a:lnTo>
                  <a:pt x="90" y="128"/>
                </a:lnTo>
                <a:lnTo>
                  <a:pt x="92" y="125"/>
                </a:lnTo>
                <a:lnTo>
                  <a:pt x="94" y="122"/>
                </a:lnTo>
                <a:lnTo>
                  <a:pt x="96" y="119"/>
                </a:lnTo>
                <a:lnTo>
                  <a:pt x="98" y="116"/>
                </a:lnTo>
                <a:lnTo>
                  <a:pt x="100" y="113"/>
                </a:lnTo>
                <a:lnTo>
                  <a:pt x="102" y="110"/>
                </a:lnTo>
                <a:lnTo>
                  <a:pt x="104" y="107"/>
                </a:lnTo>
                <a:lnTo>
                  <a:pt x="106" y="104"/>
                </a:lnTo>
                <a:lnTo>
                  <a:pt x="108" y="101"/>
                </a:lnTo>
                <a:lnTo>
                  <a:pt x="110" y="97"/>
                </a:lnTo>
                <a:lnTo>
                  <a:pt x="112" y="94"/>
                </a:lnTo>
                <a:lnTo>
                  <a:pt x="114" y="91"/>
                </a:lnTo>
                <a:lnTo>
                  <a:pt x="116" y="87"/>
                </a:lnTo>
                <a:lnTo>
                  <a:pt x="118" y="84"/>
                </a:lnTo>
                <a:lnTo>
                  <a:pt x="120" y="81"/>
                </a:lnTo>
                <a:lnTo>
                  <a:pt x="122" y="77"/>
                </a:lnTo>
                <a:lnTo>
                  <a:pt x="124" y="74"/>
                </a:lnTo>
                <a:lnTo>
                  <a:pt x="126" y="71"/>
                </a:lnTo>
                <a:lnTo>
                  <a:pt x="128" y="67"/>
                </a:lnTo>
                <a:lnTo>
                  <a:pt x="130" y="64"/>
                </a:lnTo>
                <a:lnTo>
                  <a:pt x="132" y="61"/>
                </a:lnTo>
                <a:lnTo>
                  <a:pt x="134" y="58"/>
                </a:lnTo>
                <a:lnTo>
                  <a:pt x="136" y="54"/>
                </a:lnTo>
                <a:lnTo>
                  <a:pt x="138" y="51"/>
                </a:lnTo>
                <a:lnTo>
                  <a:pt x="140" y="48"/>
                </a:lnTo>
                <a:lnTo>
                  <a:pt x="142" y="45"/>
                </a:lnTo>
                <a:lnTo>
                  <a:pt x="144" y="42"/>
                </a:lnTo>
                <a:lnTo>
                  <a:pt x="146" y="39"/>
                </a:lnTo>
                <a:lnTo>
                  <a:pt x="148" y="37"/>
                </a:lnTo>
                <a:lnTo>
                  <a:pt x="150" y="34"/>
                </a:lnTo>
                <a:lnTo>
                  <a:pt x="152" y="31"/>
                </a:lnTo>
                <a:lnTo>
                  <a:pt x="154" y="28"/>
                </a:lnTo>
                <a:lnTo>
                  <a:pt x="156" y="26"/>
                </a:lnTo>
                <a:lnTo>
                  <a:pt x="158" y="24"/>
                </a:lnTo>
                <a:lnTo>
                  <a:pt x="160" y="21"/>
                </a:lnTo>
                <a:lnTo>
                  <a:pt x="162" y="19"/>
                </a:lnTo>
                <a:lnTo>
                  <a:pt x="164" y="17"/>
                </a:lnTo>
                <a:lnTo>
                  <a:pt x="166" y="15"/>
                </a:lnTo>
                <a:lnTo>
                  <a:pt x="168" y="13"/>
                </a:lnTo>
                <a:lnTo>
                  <a:pt x="170" y="11"/>
                </a:lnTo>
                <a:lnTo>
                  <a:pt x="172" y="10"/>
                </a:lnTo>
                <a:lnTo>
                  <a:pt x="174" y="8"/>
                </a:lnTo>
                <a:lnTo>
                  <a:pt x="176" y="7"/>
                </a:lnTo>
                <a:lnTo>
                  <a:pt x="178" y="5"/>
                </a:lnTo>
                <a:lnTo>
                  <a:pt x="180" y="4"/>
                </a:lnTo>
                <a:lnTo>
                  <a:pt x="182" y="3"/>
                </a:lnTo>
                <a:lnTo>
                  <a:pt x="184" y="2"/>
                </a:lnTo>
                <a:lnTo>
                  <a:pt x="186" y="1"/>
                </a:lnTo>
                <a:lnTo>
                  <a:pt x="188" y="1"/>
                </a:lnTo>
                <a:lnTo>
                  <a:pt x="190" y="0"/>
                </a:lnTo>
                <a:lnTo>
                  <a:pt x="192" y="0"/>
                </a:lnTo>
                <a:lnTo>
                  <a:pt x="194" y="0"/>
                </a:lnTo>
                <a:lnTo>
                  <a:pt x="196" y="0"/>
                </a:lnTo>
                <a:lnTo>
                  <a:pt x="198" y="0"/>
                </a:lnTo>
                <a:lnTo>
                  <a:pt x="200" y="0"/>
                </a:lnTo>
                <a:lnTo>
                  <a:pt x="202" y="0"/>
                </a:lnTo>
                <a:lnTo>
                  <a:pt x="204" y="0"/>
                </a:lnTo>
                <a:lnTo>
                  <a:pt x="206" y="1"/>
                </a:lnTo>
                <a:lnTo>
                  <a:pt x="208" y="2"/>
                </a:lnTo>
                <a:lnTo>
                  <a:pt x="210" y="3"/>
                </a:lnTo>
                <a:lnTo>
                  <a:pt x="212" y="4"/>
                </a:lnTo>
                <a:lnTo>
                  <a:pt x="214" y="5"/>
                </a:lnTo>
                <a:lnTo>
                  <a:pt x="216" y="6"/>
                </a:lnTo>
                <a:lnTo>
                  <a:pt x="218" y="7"/>
                </a:lnTo>
                <a:lnTo>
                  <a:pt x="220" y="9"/>
                </a:lnTo>
                <a:lnTo>
                  <a:pt x="222" y="10"/>
                </a:lnTo>
                <a:lnTo>
                  <a:pt x="224" y="12"/>
                </a:lnTo>
                <a:lnTo>
                  <a:pt x="226" y="14"/>
                </a:lnTo>
                <a:lnTo>
                  <a:pt x="228" y="16"/>
                </a:lnTo>
                <a:lnTo>
                  <a:pt x="230" y="18"/>
                </a:lnTo>
                <a:lnTo>
                  <a:pt x="232" y="20"/>
                </a:lnTo>
                <a:lnTo>
                  <a:pt x="234" y="22"/>
                </a:lnTo>
                <a:lnTo>
                  <a:pt x="236" y="25"/>
                </a:lnTo>
                <a:lnTo>
                  <a:pt x="238" y="27"/>
                </a:lnTo>
                <a:lnTo>
                  <a:pt x="240" y="30"/>
                </a:lnTo>
                <a:lnTo>
                  <a:pt x="242" y="32"/>
                </a:lnTo>
                <a:lnTo>
                  <a:pt x="244" y="35"/>
                </a:lnTo>
                <a:lnTo>
                  <a:pt x="246" y="38"/>
                </a:lnTo>
                <a:lnTo>
                  <a:pt x="248" y="41"/>
                </a:lnTo>
                <a:lnTo>
                  <a:pt x="250" y="44"/>
                </a:lnTo>
                <a:lnTo>
                  <a:pt x="252" y="47"/>
                </a:lnTo>
                <a:lnTo>
                  <a:pt x="254" y="50"/>
                </a:lnTo>
                <a:lnTo>
                  <a:pt x="256" y="53"/>
                </a:lnTo>
                <a:lnTo>
                  <a:pt x="258" y="56"/>
                </a:lnTo>
                <a:lnTo>
                  <a:pt x="260" y="59"/>
                </a:lnTo>
                <a:lnTo>
                  <a:pt x="262" y="62"/>
                </a:lnTo>
                <a:lnTo>
                  <a:pt x="264" y="66"/>
                </a:lnTo>
                <a:lnTo>
                  <a:pt x="266" y="69"/>
                </a:lnTo>
                <a:lnTo>
                  <a:pt x="268" y="72"/>
                </a:lnTo>
                <a:lnTo>
                  <a:pt x="270" y="76"/>
                </a:lnTo>
                <a:lnTo>
                  <a:pt x="272" y="79"/>
                </a:lnTo>
                <a:lnTo>
                  <a:pt x="274" y="82"/>
                </a:lnTo>
                <a:lnTo>
                  <a:pt x="276" y="86"/>
                </a:lnTo>
                <a:lnTo>
                  <a:pt x="278" y="89"/>
                </a:lnTo>
                <a:lnTo>
                  <a:pt x="280" y="92"/>
                </a:lnTo>
                <a:lnTo>
                  <a:pt x="282" y="96"/>
                </a:lnTo>
                <a:lnTo>
                  <a:pt x="284" y="99"/>
                </a:lnTo>
                <a:lnTo>
                  <a:pt x="286" y="102"/>
                </a:lnTo>
                <a:lnTo>
                  <a:pt x="288" y="105"/>
                </a:lnTo>
                <a:lnTo>
                  <a:pt x="290" y="109"/>
                </a:lnTo>
                <a:lnTo>
                  <a:pt x="292" y="112"/>
                </a:lnTo>
                <a:lnTo>
                  <a:pt x="294" y="115"/>
                </a:lnTo>
                <a:lnTo>
                  <a:pt x="296" y="118"/>
                </a:lnTo>
                <a:lnTo>
                  <a:pt x="298" y="121"/>
                </a:lnTo>
                <a:lnTo>
                  <a:pt x="300" y="124"/>
                </a:lnTo>
                <a:lnTo>
                  <a:pt x="302" y="127"/>
                </a:lnTo>
                <a:lnTo>
                  <a:pt x="304" y="129"/>
                </a:lnTo>
                <a:lnTo>
                  <a:pt x="306" y="132"/>
                </a:lnTo>
                <a:lnTo>
                  <a:pt x="308" y="135"/>
                </a:lnTo>
                <a:lnTo>
                  <a:pt x="310" y="137"/>
                </a:lnTo>
                <a:lnTo>
                  <a:pt x="312" y="140"/>
                </a:lnTo>
                <a:lnTo>
                  <a:pt x="314" y="142"/>
                </a:lnTo>
                <a:lnTo>
                  <a:pt x="316" y="144"/>
                </a:lnTo>
                <a:lnTo>
                  <a:pt x="318" y="146"/>
                </a:lnTo>
                <a:lnTo>
                  <a:pt x="320" y="148"/>
                </a:lnTo>
                <a:lnTo>
                  <a:pt x="322" y="150"/>
                </a:lnTo>
                <a:lnTo>
                  <a:pt x="324" y="152"/>
                </a:lnTo>
                <a:lnTo>
                  <a:pt x="326" y="154"/>
                </a:lnTo>
                <a:lnTo>
                  <a:pt x="328" y="155"/>
                </a:lnTo>
                <a:lnTo>
                  <a:pt x="330" y="157"/>
                </a:lnTo>
                <a:lnTo>
                  <a:pt x="332" y="158"/>
                </a:lnTo>
                <a:lnTo>
                  <a:pt x="334" y="159"/>
                </a:lnTo>
                <a:lnTo>
                  <a:pt x="336" y="160"/>
                </a:lnTo>
                <a:lnTo>
                  <a:pt x="338" y="161"/>
                </a:lnTo>
                <a:lnTo>
                  <a:pt x="340" y="162"/>
                </a:lnTo>
                <a:lnTo>
                  <a:pt x="342" y="163"/>
                </a:lnTo>
                <a:lnTo>
                  <a:pt x="344" y="163"/>
                </a:lnTo>
                <a:lnTo>
                  <a:pt x="346" y="163"/>
                </a:lnTo>
                <a:lnTo>
                  <a:pt x="348" y="164"/>
                </a:lnTo>
                <a:lnTo>
                  <a:pt x="350" y="164"/>
                </a:lnTo>
                <a:lnTo>
                  <a:pt x="352" y="164"/>
                </a:lnTo>
                <a:lnTo>
                  <a:pt x="354" y="164"/>
                </a:lnTo>
                <a:lnTo>
                  <a:pt x="356" y="163"/>
                </a:lnTo>
                <a:lnTo>
                  <a:pt x="358" y="163"/>
                </a:lnTo>
                <a:lnTo>
                  <a:pt x="360" y="162"/>
                </a:lnTo>
                <a:lnTo>
                  <a:pt x="362" y="162"/>
                </a:lnTo>
                <a:lnTo>
                  <a:pt x="364" y="161"/>
                </a:lnTo>
                <a:lnTo>
                  <a:pt x="366" y="160"/>
                </a:lnTo>
                <a:lnTo>
                  <a:pt x="368" y="159"/>
                </a:lnTo>
                <a:lnTo>
                  <a:pt x="370" y="158"/>
                </a:lnTo>
                <a:lnTo>
                  <a:pt x="372" y="156"/>
                </a:lnTo>
                <a:lnTo>
                  <a:pt x="374" y="155"/>
                </a:lnTo>
                <a:lnTo>
                  <a:pt x="376" y="153"/>
                </a:lnTo>
                <a:lnTo>
                  <a:pt x="378" y="151"/>
                </a:lnTo>
                <a:lnTo>
                  <a:pt x="380" y="150"/>
                </a:lnTo>
                <a:lnTo>
                  <a:pt x="382" y="148"/>
                </a:lnTo>
                <a:lnTo>
                  <a:pt x="384" y="146"/>
                </a:lnTo>
                <a:lnTo>
                  <a:pt x="386" y="143"/>
                </a:lnTo>
                <a:lnTo>
                  <a:pt x="388" y="141"/>
                </a:lnTo>
                <a:lnTo>
                  <a:pt x="390" y="139"/>
                </a:lnTo>
                <a:lnTo>
                  <a:pt x="392" y="136"/>
                </a:lnTo>
                <a:lnTo>
                  <a:pt x="394" y="134"/>
                </a:lnTo>
                <a:lnTo>
                  <a:pt x="396" y="131"/>
                </a:lnTo>
                <a:lnTo>
                  <a:pt x="398" y="129"/>
                </a:lnTo>
                <a:lnTo>
                  <a:pt x="400" y="126"/>
                </a:lnTo>
                <a:lnTo>
                  <a:pt x="402" y="123"/>
                </a:lnTo>
                <a:lnTo>
                  <a:pt x="404" y="120"/>
                </a:lnTo>
                <a:lnTo>
                  <a:pt x="406" y="117"/>
                </a:lnTo>
                <a:lnTo>
                  <a:pt x="408" y="114"/>
                </a:lnTo>
                <a:lnTo>
                  <a:pt x="410" y="111"/>
                </a:lnTo>
                <a:lnTo>
                  <a:pt x="412" y="108"/>
                </a:lnTo>
                <a:lnTo>
                  <a:pt x="414" y="104"/>
                </a:lnTo>
                <a:lnTo>
                  <a:pt x="416" y="101"/>
                </a:lnTo>
                <a:lnTo>
                  <a:pt x="418" y="98"/>
                </a:lnTo>
                <a:lnTo>
                  <a:pt x="420" y="95"/>
                </a:lnTo>
                <a:lnTo>
                  <a:pt x="422" y="91"/>
                </a:lnTo>
                <a:lnTo>
                  <a:pt x="424" y="88"/>
                </a:lnTo>
                <a:lnTo>
                  <a:pt x="426" y="85"/>
                </a:lnTo>
                <a:lnTo>
                  <a:pt x="428" y="81"/>
                </a:lnTo>
                <a:lnTo>
                  <a:pt x="430" y="78"/>
                </a:lnTo>
                <a:lnTo>
                  <a:pt x="432" y="75"/>
                </a:lnTo>
                <a:lnTo>
                  <a:pt x="434" y="71"/>
                </a:lnTo>
                <a:lnTo>
                  <a:pt x="436" y="68"/>
                </a:lnTo>
                <a:lnTo>
                  <a:pt x="438" y="65"/>
                </a:lnTo>
                <a:lnTo>
                  <a:pt x="440" y="61"/>
                </a:lnTo>
                <a:lnTo>
                  <a:pt x="442" y="58"/>
                </a:lnTo>
                <a:lnTo>
                  <a:pt x="444" y="55"/>
                </a:lnTo>
                <a:lnTo>
                  <a:pt x="446" y="52"/>
                </a:lnTo>
                <a:lnTo>
                  <a:pt x="448" y="49"/>
                </a:lnTo>
                <a:lnTo>
                  <a:pt x="450" y="46"/>
                </a:lnTo>
                <a:lnTo>
                  <a:pt x="452" y="43"/>
                </a:lnTo>
                <a:lnTo>
                  <a:pt x="454" y="40"/>
                </a:lnTo>
                <a:lnTo>
                  <a:pt x="456" y="37"/>
                </a:lnTo>
                <a:lnTo>
                  <a:pt x="458" y="34"/>
                </a:lnTo>
                <a:lnTo>
                  <a:pt x="460" y="32"/>
                </a:lnTo>
                <a:lnTo>
                  <a:pt x="462" y="29"/>
                </a:lnTo>
                <a:lnTo>
                  <a:pt x="464" y="26"/>
                </a:lnTo>
                <a:lnTo>
                  <a:pt x="466" y="24"/>
                </a:lnTo>
                <a:lnTo>
                  <a:pt x="468" y="22"/>
                </a:lnTo>
                <a:lnTo>
                  <a:pt x="470" y="19"/>
                </a:lnTo>
                <a:lnTo>
                  <a:pt x="472" y="17"/>
                </a:lnTo>
                <a:lnTo>
                  <a:pt x="474" y="15"/>
                </a:lnTo>
                <a:lnTo>
                  <a:pt x="476" y="13"/>
                </a:lnTo>
                <a:lnTo>
                  <a:pt x="478" y="12"/>
                </a:lnTo>
                <a:lnTo>
                  <a:pt x="480" y="10"/>
                </a:lnTo>
                <a:lnTo>
                  <a:pt x="482" y="8"/>
                </a:lnTo>
                <a:lnTo>
                  <a:pt x="484" y="7"/>
                </a:lnTo>
                <a:lnTo>
                  <a:pt x="486" y="6"/>
                </a:lnTo>
                <a:lnTo>
                  <a:pt x="488" y="4"/>
                </a:lnTo>
                <a:lnTo>
                  <a:pt x="490" y="3"/>
                </a:lnTo>
                <a:lnTo>
                  <a:pt x="492" y="2"/>
                </a:lnTo>
                <a:lnTo>
                  <a:pt x="494" y="2"/>
                </a:lnTo>
                <a:lnTo>
                  <a:pt x="496" y="1"/>
                </a:lnTo>
                <a:lnTo>
                  <a:pt x="498" y="0"/>
                </a:lnTo>
                <a:lnTo>
                  <a:pt x="500" y="0"/>
                </a:lnTo>
                <a:lnTo>
                  <a:pt x="502" y="0"/>
                </a:lnTo>
                <a:lnTo>
                  <a:pt x="504" y="0"/>
                </a:lnTo>
                <a:lnTo>
                  <a:pt x="506" y="0"/>
                </a:lnTo>
                <a:lnTo>
                  <a:pt x="508" y="0"/>
                </a:lnTo>
                <a:lnTo>
                  <a:pt x="510" y="0"/>
                </a:lnTo>
                <a:lnTo>
                  <a:pt x="512" y="0"/>
                </a:lnTo>
                <a:lnTo>
                  <a:pt x="514" y="1"/>
                </a:lnTo>
                <a:lnTo>
                  <a:pt x="516" y="2"/>
                </a:lnTo>
                <a:lnTo>
                  <a:pt x="518" y="2"/>
                </a:lnTo>
                <a:lnTo>
                  <a:pt x="520" y="3"/>
                </a:lnTo>
                <a:lnTo>
                  <a:pt x="522" y="4"/>
                </a:lnTo>
                <a:lnTo>
                  <a:pt x="524" y="6"/>
                </a:lnTo>
                <a:lnTo>
                  <a:pt x="526" y="7"/>
                </a:lnTo>
                <a:lnTo>
                  <a:pt x="528" y="8"/>
                </a:lnTo>
                <a:lnTo>
                  <a:pt x="530" y="10"/>
                </a:lnTo>
                <a:lnTo>
                  <a:pt x="532" y="12"/>
                </a:lnTo>
                <a:lnTo>
                  <a:pt x="534" y="14"/>
                </a:lnTo>
                <a:lnTo>
                  <a:pt x="536" y="15"/>
                </a:lnTo>
                <a:lnTo>
                  <a:pt x="538" y="18"/>
                </a:lnTo>
                <a:lnTo>
                  <a:pt x="540" y="20"/>
                </a:lnTo>
                <a:lnTo>
                  <a:pt x="542" y="22"/>
                </a:lnTo>
                <a:lnTo>
                  <a:pt x="544" y="24"/>
                </a:lnTo>
                <a:lnTo>
                  <a:pt x="546" y="27"/>
                </a:lnTo>
                <a:lnTo>
                  <a:pt x="548" y="29"/>
                </a:lnTo>
                <a:lnTo>
                  <a:pt x="550" y="32"/>
                </a:lnTo>
                <a:lnTo>
                  <a:pt x="552" y="35"/>
                </a:lnTo>
                <a:lnTo>
                  <a:pt x="554" y="37"/>
                </a:lnTo>
                <a:lnTo>
                  <a:pt x="556" y="40"/>
                </a:lnTo>
                <a:lnTo>
                  <a:pt x="558" y="43"/>
                </a:lnTo>
                <a:lnTo>
                  <a:pt x="560" y="46"/>
                </a:lnTo>
                <a:lnTo>
                  <a:pt x="562" y="49"/>
                </a:lnTo>
                <a:lnTo>
                  <a:pt x="564" y="52"/>
                </a:lnTo>
                <a:lnTo>
                  <a:pt x="566" y="55"/>
                </a:lnTo>
                <a:lnTo>
                  <a:pt x="568" y="59"/>
                </a:lnTo>
                <a:lnTo>
                  <a:pt x="570" y="62"/>
                </a:lnTo>
                <a:lnTo>
                  <a:pt x="572" y="65"/>
                </a:lnTo>
                <a:lnTo>
                  <a:pt x="574" y="68"/>
                </a:lnTo>
                <a:lnTo>
                  <a:pt x="576" y="72"/>
                </a:lnTo>
                <a:lnTo>
                  <a:pt x="578" y="75"/>
                </a:lnTo>
                <a:lnTo>
                  <a:pt x="580" y="78"/>
                </a:lnTo>
                <a:lnTo>
                  <a:pt x="582" y="82"/>
                </a:lnTo>
                <a:lnTo>
                  <a:pt x="584" y="85"/>
                </a:lnTo>
                <a:lnTo>
                  <a:pt x="586" y="88"/>
                </a:lnTo>
                <a:lnTo>
                  <a:pt x="588" y="92"/>
                </a:lnTo>
                <a:lnTo>
                  <a:pt x="590" y="95"/>
                </a:lnTo>
                <a:lnTo>
                  <a:pt x="592" y="98"/>
                </a:lnTo>
                <a:lnTo>
                  <a:pt x="594" y="102"/>
                </a:lnTo>
                <a:lnTo>
                  <a:pt x="596" y="105"/>
                </a:lnTo>
                <a:lnTo>
                  <a:pt x="598" y="108"/>
                </a:lnTo>
                <a:lnTo>
                  <a:pt x="600" y="111"/>
                </a:lnTo>
                <a:lnTo>
                  <a:pt x="602" y="114"/>
                </a:lnTo>
                <a:lnTo>
                  <a:pt x="604" y="117"/>
                </a:lnTo>
                <a:lnTo>
                  <a:pt x="606" y="120"/>
                </a:lnTo>
                <a:lnTo>
                  <a:pt x="608" y="123"/>
                </a:lnTo>
                <a:lnTo>
                  <a:pt x="610" y="126"/>
                </a:lnTo>
                <a:lnTo>
                  <a:pt x="612" y="129"/>
                </a:lnTo>
                <a:lnTo>
                  <a:pt x="614" y="132"/>
                </a:lnTo>
                <a:lnTo>
                  <a:pt x="616" y="134"/>
                </a:lnTo>
                <a:lnTo>
                  <a:pt x="618" y="137"/>
                </a:lnTo>
                <a:lnTo>
                  <a:pt x="620" y="139"/>
                </a:lnTo>
                <a:lnTo>
                  <a:pt x="622" y="141"/>
                </a:lnTo>
                <a:lnTo>
                  <a:pt x="624" y="144"/>
                </a:lnTo>
                <a:lnTo>
                  <a:pt x="626" y="146"/>
                </a:lnTo>
                <a:lnTo>
                  <a:pt x="628" y="148"/>
                </a:lnTo>
                <a:lnTo>
                  <a:pt x="630" y="150"/>
                </a:lnTo>
                <a:lnTo>
                  <a:pt x="632" y="152"/>
                </a:lnTo>
                <a:lnTo>
                  <a:pt x="634" y="153"/>
                </a:lnTo>
                <a:lnTo>
                  <a:pt x="636" y="155"/>
                </a:lnTo>
                <a:lnTo>
                  <a:pt x="638" y="156"/>
                </a:lnTo>
                <a:lnTo>
                  <a:pt x="640" y="158"/>
                </a:lnTo>
                <a:lnTo>
                  <a:pt x="642" y="159"/>
                </a:lnTo>
                <a:lnTo>
                  <a:pt x="644" y="160"/>
                </a:lnTo>
                <a:lnTo>
                  <a:pt x="646" y="161"/>
                </a:lnTo>
                <a:lnTo>
                  <a:pt x="648" y="162"/>
                </a:lnTo>
                <a:lnTo>
                  <a:pt x="650" y="162"/>
                </a:lnTo>
                <a:lnTo>
                  <a:pt x="652" y="163"/>
                </a:lnTo>
                <a:lnTo>
                  <a:pt x="654" y="163"/>
                </a:lnTo>
                <a:lnTo>
                  <a:pt x="656" y="164"/>
                </a:lnTo>
                <a:lnTo>
                  <a:pt x="658" y="164"/>
                </a:lnTo>
                <a:lnTo>
                  <a:pt x="660" y="164"/>
                </a:lnTo>
                <a:lnTo>
                  <a:pt x="662" y="164"/>
                </a:lnTo>
                <a:lnTo>
                  <a:pt x="664" y="163"/>
                </a:lnTo>
                <a:lnTo>
                  <a:pt x="666" y="163"/>
                </a:lnTo>
                <a:lnTo>
                  <a:pt x="668" y="162"/>
                </a:lnTo>
                <a:lnTo>
                  <a:pt x="670" y="162"/>
                </a:lnTo>
                <a:lnTo>
                  <a:pt x="672" y="161"/>
                </a:lnTo>
                <a:lnTo>
                  <a:pt x="674" y="160"/>
                </a:lnTo>
                <a:lnTo>
                  <a:pt x="676" y="159"/>
                </a:lnTo>
                <a:lnTo>
                  <a:pt x="678" y="158"/>
                </a:lnTo>
                <a:lnTo>
                  <a:pt x="680" y="156"/>
                </a:lnTo>
                <a:lnTo>
                  <a:pt x="682" y="155"/>
                </a:lnTo>
                <a:lnTo>
                  <a:pt x="684" y="153"/>
                </a:lnTo>
                <a:lnTo>
                  <a:pt x="686" y="152"/>
                </a:lnTo>
                <a:lnTo>
                  <a:pt x="688" y="150"/>
                </a:lnTo>
                <a:lnTo>
                  <a:pt x="690" y="148"/>
                </a:lnTo>
                <a:lnTo>
                  <a:pt x="692" y="146"/>
                </a:lnTo>
                <a:lnTo>
                  <a:pt x="694" y="144"/>
                </a:lnTo>
                <a:lnTo>
                  <a:pt x="696" y="142"/>
                </a:lnTo>
                <a:lnTo>
                  <a:pt x="698" y="139"/>
                </a:lnTo>
                <a:lnTo>
                  <a:pt x="700" y="137"/>
                </a:lnTo>
                <a:lnTo>
                  <a:pt x="702" y="134"/>
                </a:lnTo>
                <a:lnTo>
                  <a:pt x="704" y="132"/>
                </a:lnTo>
                <a:lnTo>
                  <a:pt x="706" y="129"/>
                </a:lnTo>
                <a:lnTo>
                  <a:pt x="708" y="126"/>
                </a:lnTo>
                <a:lnTo>
                  <a:pt x="710" y="123"/>
                </a:lnTo>
                <a:lnTo>
                  <a:pt x="712" y="120"/>
                </a:lnTo>
                <a:lnTo>
                  <a:pt x="714" y="117"/>
                </a:lnTo>
                <a:lnTo>
                  <a:pt x="716" y="114"/>
                </a:lnTo>
                <a:lnTo>
                  <a:pt x="718" y="111"/>
                </a:lnTo>
                <a:lnTo>
                  <a:pt x="720" y="108"/>
                </a:lnTo>
                <a:lnTo>
                  <a:pt x="722" y="105"/>
                </a:lnTo>
                <a:lnTo>
                  <a:pt x="724" y="102"/>
                </a:lnTo>
                <a:lnTo>
                  <a:pt x="726" y="99"/>
                </a:lnTo>
                <a:lnTo>
                  <a:pt x="728" y="95"/>
                </a:lnTo>
                <a:lnTo>
                  <a:pt x="730" y="92"/>
                </a:lnTo>
                <a:lnTo>
                  <a:pt x="732" y="89"/>
                </a:lnTo>
                <a:lnTo>
                  <a:pt x="734" y="85"/>
                </a:lnTo>
                <a:lnTo>
                  <a:pt x="736" y="82"/>
                </a:lnTo>
                <a:lnTo>
                  <a:pt x="738" y="79"/>
                </a:lnTo>
                <a:lnTo>
                  <a:pt x="740" y="75"/>
                </a:lnTo>
                <a:lnTo>
                  <a:pt x="742" y="72"/>
                </a:lnTo>
                <a:lnTo>
                  <a:pt x="744" y="69"/>
                </a:lnTo>
                <a:lnTo>
                  <a:pt x="746" y="65"/>
                </a:lnTo>
                <a:lnTo>
                  <a:pt x="748" y="62"/>
                </a:lnTo>
                <a:lnTo>
                  <a:pt x="750" y="59"/>
                </a:lnTo>
                <a:lnTo>
                  <a:pt x="752" y="56"/>
                </a:lnTo>
                <a:lnTo>
                  <a:pt x="754" y="52"/>
                </a:lnTo>
                <a:lnTo>
                  <a:pt x="756" y="49"/>
                </a:lnTo>
                <a:lnTo>
                  <a:pt x="758" y="46"/>
                </a:lnTo>
                <a:lnTo>
                  <a:pt x="760" y="43"/>
                </a:lnTo>
                <a:lnTo>
                  <a:pt x="762" y="40"/>
                </a:lnTo>
                <a:lnTo>
                  <a:pt x="764" y="38"/>
                </a:lnTo>
                <a:lnTo>
                  <a:pt x="766" y="35"/>
                </a:lnTo>
                <a:lnTo>
                  <a:pt x="768" y="32"/>
                </a:lnTo>
                <a:lnTo>
                  <a:pt x="770" y="29"/>
                </a:lnTo>
                <a:lnTo>
                  <a:pt x="772" y="27"/>
                </a:lnTo>
                <a:lnTo>
                  <a:pt x="774" y="24"/>
                </a:lnTo>
                <a:lnTo>
                  <a:pt x="776" y="22"/>
                </a:lnTo>
                <a:lnTo>
                  <a:pt x="778" y="20"/>
                </a:lnTo>
                <a:lnTo>
                  <a:pt x="780" y="18"/>
                </a:lnTo>
                <a:lnTo>
                  <a:pt x="782" y="16"/>
                </a:lnTo>
                <a:lnTo>
                  <a:pt x="784" y="14"/>
                </a:lnTo>
                <a:lnTo>
                  <a:pt x="786" y="12"/>
                </a:lnTo>
                <a:lnTo>
                  <a:pt x="788" y="10"/>
                </a:lnTo>
                <a:lnTo>
                  <a:pt x="790" y="9"/>
                </a:lnTo>
                <a:lnTo>
                  <a:pt x="792" y="7"/>
                </a:lnTo>
                <a:lnTo>
                  <a:pt x="794" y="6"/>
                </a:lnTo>
                <a:lnTo>
                  <a:pt x="796" y="5"/>
                </a:lnTo>
                <a:lnTo>
                  <a:pt x="798" y="3"/>
                </a:lnTo>
                <a:lnTo>
                  <a:pt x="800" y="3"/>
                </a:lnTo>
                <a:lnTo>
                  <a:pt x="802" y="2"/>
                </a:lnTo>
                <a:lnTo>
                  <a:pt x="804" y="1"/>
                </a:lnTo>
                <a:lnTo>
                  <a:pt x="806" y="0"/>
                </a:lnTo>
                <a:lnTo>
                  <a:pt x="808" y="0"/>
                </a:lnTo>
                <a:lnTo>
                  <a:pt x="810" y="0"/>
                </a:lnTo>
                <a:lnTo>
                  <a:pt x="812" y="0"/>
                </a:lnTo>
                <a:lnTo>
                  <a:pt x="814" y="0"/>
                </a:lnTo>
                <a:lnTo>
                  <a:pt x="816" y="0"/>
                </a:lnTo>
                <a:lnTo>
                  <a:pt x="818" y="0"/>
                </a:lnTo>
                <a:lnTo>
                  <a:pt x="820" y="0"/>
                </a:lnTo>
                <a:lnTo>
                  <a:pt x="822" y="1"/>
                </a:lnTo>
                <a:lnTo>
                  <a:pt x="824" y="1"/>
                </a:lnTo>
                <a:lnTo>
                  <a:pt x="826" y="2"/>
                </a:lnTo>
                <a:lnTo>
                  <a:pt x="828" y="3"/>
                </a:lnTo>
                <a:lnTo>
                  <a:pt x="830" y="4"/>
                </a:lnTo>
                <a:lnTo>
                  <a:pt x="832" y="5"/>
                </a:lnTo>
                <a:lnTo>
                  <a:pt x="834" y="7"/>
                </a:lnTo>
                <a:lnTo>
                  <a:pt x="836" y="8"/>
                </a:lnTo>
                <a:lnTo>
                  <a:pt x="838" y="10"/>
                </a:lnTo>
                <a:lnTo>
                  <a:pt x="840" y="11"/>
                </a:lnTo>
                <a:lnTo>
                  <a:pt x="842" y="13"/>
                </a:lnTo>
                <a:lnTo>
                  <a:pt x="844" y="15"/>
                </a:lnTo>
                <a:lnTo>
                  <a:pt x="846" y="17"/>
                </a:lnTo>
                <a:lnTo>
                  <a:pt x="848" y="19"/>
                </a:lnTo>
                <a:lnTo>
                  <a:pt x="850" y="22"/>
                </a:lnTo>
                <a:lnTo>
                  <a:pt x="852" y="24"/>
                </a:lnTo>
                <a:lnTo>
                  <a:pt x="854" y="26"/>
                </a:lnTo>
                <a:lnTo>
                  <a:pt x="856" y="29"/>
                </a:lnTo>
                <a:lnTo>
                  <a:pt x="858" y="31"/>
                </a:lnTo>
                <a:lnTo>
                  <a:pt x="860" y="34"/>
                </a:lnTo>
                <a:lnTo>
                  <a:pt x="862" y="37"/>
                </a:lnTo>
                <a:lnTo>
                  <a:pt x="864" y="40"/>
                </a:lnTo>
                <a:lnTo>
                  <a:pt x="866" y="43"/>
                </a:lnTo>
                <a:lnTo>
                  <a:pt x="868" y="46"/>
                </a:lnTo>
                <a:lnTo>
                  <a:pt x="870" y="49"/>
                </a:lnTo>
                <a:lnTo>
                  <a:pt x="872" y="52"/>
                </a:lnTo>
                <a:lnTo>
                  <a:pt x="874" y="55"/>
                </a:lnTo>
                <a:lnTo>
                  <a:pt x="876" y="58"/>
                </a:lnTo>
                <a:lnTo>
                  <a:pt x="878" y="61"/>
                </a:lnTo>
                <a:lnTo>
                  <a:pt x="880" y="65"/>
                </a:lnTo>
                <a:lnTo>
                  <a:pt x="882" y="68"/>
                </a:lnTo>
                <a:lnTo>
                  <a:pt x="884" y="71"/>
                </a:lnTo>
                <a:lnTo>
                  <a:pt x="886" y="74"/>
                </a:lnTo>
                <a:lnTo>
                  <a:pt x="888" y="78"/>
                </a:lnTo>
                <a:lnTo>
                  <a:pt x="890" y="81"/>
                </a:lnTo>
                <a:lnTo>
                  <a:pt x="892" y="84"/>
                </a:lnTo>
                <a:lnTo>
                  <a:pt x="894" y="88"/>
                </a:lnTo>
                <a:lnTo>
                  <a:pt x="896" y="91"/>
                </a:lnTo>
                <a:lnTo>
                  <a:pt x="898" y="94"/>
                </a:lnTo>
                <a:lnTo>
                  <a:pt x="900" y="98"/>
                </a:lnTo>
                <a:lnTo>
                  <a:pt x="902" y="101"/>
                </a:lnTo>
                <a:lnTo>
                  <a:pt x="904" y="104"/>
                </a:lnTo>
                <a:lnTo>
                  <a:pt x="906" y="107"/>
                </a:lnTo>
                <a:lnTo>
                  <a:pt x="908" y="111"/>
                </a:lnTo>
                <a:lnTo>
                  <a:pt x="910" y="114"/>
                </a:lnTo>
                <a:lnTo>
                  <a:pt x="912" y="117"/>
                </a:lnTo>
                <a:lnTo>
                  <a:pt x="914" y="120"/>
                </a:lnTo>
                <a:lnTo>
                  <a:pt x="916" y="123"/>
                </a:lnTo>
                <a:lnTo>
                  <a:pt x="918" y="126"/>
                </a:lnTo>
                <a:lnTo>
                  <a:pt x="920" y="128"/>
                </a:lnTo>
                <a:lnTo>
                  <a:pt x="922" y="131"/>
                </a:lnTo>
                <a:lnTo>
                  <a:pt x="924" y="134"/>
                </a:lnTo>
                <a:lnTo>
                  <a:pt x="926" y="136"/>
                </a:lnTo>
                <a:lnTo>
                  <a:pt x="928" y="139"/>
                </a:lnTo>
                <a:lnTo>
                  <a:pt x="930" y="141"/>
                </a:lnTo>
                <a:lnTo>
                  <a:pt x="932" y="143"/>
                </a:lnTo>
                <a:lnTo>
                  <a:pt x="934" y="145"/>
                </a:lnTo>
                <a:lnTo>
                  <a:pt x="936" y="148"/>
                </a:lnTo>
                <a:lnTo>
                  <a:pt x="938" y="149"/>
                </a:lnTo>
                <a:lnTo>
                  <a:pt x="940" y="151"/>
                </a:lnTo>
                <a:lnTo>
                  <a:pt x="942" y="153"/>
                </a:lnTo>
                <a:lnTo>
                  <a:pt x="944" y="155"/>
                </a:lnTo>
                <a:lnTo>
                  <a:pt x="946" y="156"/>
                </a:lnTo>
                <a:lnTo>
                  <a:pt x="948" y="157"/>
                </a:lnTo>
                <a:lnTo>
                  <a:pt x="950" y="159"/>
                </a:lnTo>
                <a:lnTo>
                  <a:pt x="952" y="160"/>
                </a:lnTo>
                <a:lnTo>
                  <a:pt x="954" y="161"/>
                </a:lnTo>
                <a:lnTo>
                  <a:pt x="956" y="162"/>
                </a:lnTo>
                <a:lnTo>
                  <a:pt x="958" y="162"/>
                </a:lnTo>
                <a:lnTo>
                  <a:pt x="960" y="163"/>
                </a:lnTo>
                <a:lnTo>
                  <a:pt x="962" y="163"/>
                </a:lnTo>
                <a:lnTo>
                  <a:pt x="964" y="164"/>
                </a:lnTo>
                <a:lnTo>
                  <a:pt x="966" y="164"/>
                </a:lnTo>
                <a:lnTo>
                  <a:pt x="968" y="164"/>
                </a:lnTo>
                <a:lnTo>
                  <a:pt x="970" y="164"/>
                </a:lnTo>
                <a:lnTo>
                  <a:pt x="972" y="163"/>
                </a:lnTo>
                <a:lnTo>
                  <a:pt x="974" y="163"/>
                </a:lnTo>
                <a:lnTo>
                  <a:pt x="976" y="163"/>
                </a:lnTo>
                <a:lnTo>
                  <a:pt x="978" y="162"/>
                </a:lnTo>
                <a:lnTo>
                  <a:pt x="980" y="161"/>
                </a:lnTo>
                <a:lnTo>
                  <a:pt x="982" y="160"/>
                </a:lnTo>
                <a:lnTo>
                  <a:pt x="984" y="159"/>
                </a:lnTo>
                <a:lnTo>
                  <a:pt x="986" y="158"/>
                </a:lnTo>
                <a:lnTo>
                  <a:pt x="988" y="157"/>
                </a:lnTo>
                <a:lnTo>
                  <a:pt x="990" y="155"/>
                </a:lnTo>
                <a:lnTo>
                  <a:pt x="992" y="154"/>
                </a:lnTo>
                <a:lnTo>
                  <a:pt x="994" y="152"/>
                </a:lnTo>
                <a:lnTo>
                  <a:pt x="996" y="150"/>
                </a:lnTo>
                <a:lnTo>
                  <a:pt x="998" y="148"/>
                </a:lnTo>
                <a:lnTo>
                  <a:pt x="1000" y="146"/>
                </a:lnTo>
                <a:lnTo>
                  <a:pt x="1002" y="144"/>
                </a:lnTo>
                <a:lnTo>
                  <a:pt x="1004" y="142"/>
                </a:lnTo>
                <a:lnTo>
                  <a:pt x="1006" y="140"/>
                </a:lnTo>
                <a:lnTo>
                  <a:pt x="1008" y="137"/>
                </a:lnTo>
                <a:lnTo>
                  <a:pt x="1010" y="135"/>
                </a:lnTo>
                <a:lnTo>
                  <a:pt x="1012" y="132"/>
                </a:lnTo>
                <a:lnTo>
                  <a:pt x="1014" y="130"/>
                </a:lnTo>
                <a:lnTo>
                  <a:pt x="1016" y="127"/>
                </a:lnTo>
                <a:lnTo>
                  <a:pt x="1018" y="124"/>
                </a:lnTo>
                <a:lnTo>
                  <a:pt x="1020" y="121"/>
                </a:lnTo>
                <a:lnTo>
                  <a:pt x="1022" y="118"/>
                </a:lnTo>
                <a:lnTo>
                  <a:pt x="1024" y="115"/>
                </a:lnTo>
                <a:lnTo>
                  <a:pt x="1026" y="112"/>
                </a:lnTo>
                <a:lnTo>
                  <a:pt x="1028" y="109"/>
                </a:lnTo>
                <a:lnTo>
                  <a:pt x="1030" y="106"/>
                </a:lnTo>
                <a:lnTo>
                  <a:pt x="1032" y="102"/>
                </a:lnTo>
                <a:lnTo>
                  <a:pt x="1034" y="99"/>
                </a:lnTo>
                <a:lnTo>
                  <a:pt x="1036" y="96"/>
                </a:lnTo>
                <a:lnTo>
                  <a:pt x="1038" y="93"/>
                </a:lnTo>
                <a:lnTo>
                  <a:pt x="1040" y="89"/>
                </a:lnTo>
                <a:lnTo>
                  <a:pt x="1042" y="86"/>
                </a:lnTo>
                <a:lnTo>
                  <a:pt x="1044" y="83"/>
                </a:lnTo>
                <a:lnTo>
                  <a:pt x="1046" y="79"/>
                </a:lnTo>
                <a:lnTo>
                  <a:pt x="1048" y="76"/>
                </a:lnTo>
                <a:lnTo>
                  <a:pt x="1050" y="73"/>
                </a:lnTo>
                <a:lnTo>
                  <a:pt x="1052" y="69"/>
                </a:lnTo>
                <a:lnTo>
                  <a:pt x="1054" y="66"/>
                </a:lnTo>
                <a:lnTo>
                  <a:pt x="1056" y="63"/>
                </a:lnTo>
                <a:lnTo>
                  <a:pt x="1058" y="59"/>
                </a:lnTo>
                <a:lnTo>
                  <a:pt x="1060" y="56"/>
                </a:lnTo>
                <a:lnTo>
                  <a:pt x="1062" y="53"/>
                </a:lnTo>
                <a:lnTo>
                  <a:pt x="1064" y="50"/>
                </a:lnTo>
                <a:lnTo>
                  <a:pt x="1066" y="47"/>
                </a:lnTo>
                <a:lnTo>
                  <a:pt x="1068" y="44"/>
                </a:lnTo>
                <a:lnTo>
                  <a:pt x="1070" y="41"/>
                </a:lnTo>
                <a:lnTo>
                  <a:pt x="1072" y="38"/>
                </a:lnTo>
                <a:lnTo>
                  <a:pt x="1074" y="35"/>
                </a:lnTo>
                <a:lnTo>
                  <a:pt x="1076" y="33"/>
                </a:lnTo>
                <a:lnTo>
                  <a:pt x="1078" y="30"/>
                </a:lnTo>
                <a:lnTo>
                  <a:pt x="1080" y="27"/>
                </a:lnTo>
                <a:lnTo>
                  <a:pt x="1082" y="25"/>
                </a:lnTo>
                <a:lnTo>
                  <a:pt x="1084" y="22"/>
                </a:lnTo>
                <a:lnTo>
                  <a:pt x="1086" y="20"/>
                </a:lnTo>
                <a:lnTo>
                  <a:pt x="1088" y="18"/>
                </a:lnTo>
                <a:lnTo>
                  <a:pt x="1090" y="16"/>
                </a:lnTo>
                <a:lnTo>
                  <a:pt x="1092" y="14"/>
                </a:lnTo>
                <a:lnTo>
                  <a:pt x="1094" y="12"/>
                </a:lnTo>
                <a:lnTo>
                  <a:pt x="1096" y="10"/>
                </a:lnTo>
                <a:lnTo>
                  <a:pt x="1098" y="9"/>
                </a:lnTo>
                <a:lnTo>
                  <a:pt x="1100" y="7"/>
                </a:lnTo>
                <a:lnTo>
                  <a:pt x="1102" y="6"/>
                </a:lnTo>
                <a:lnTo>
                  <a:pt x="1104" y="5"/>
                </a:lnTo>
                <a:lnTo>
                  <a:pt x="1106" y="4"/>
                </a:lnTo>
                <a:lnTo>
                  <a:pt x="1108" y="3"/>
                </a:lnTo>
                <a:lnTo>
                  <a:pt x="1110" y="2"/>
                </a:lnTo>
                <a:lnTo>
                  <a:pt x="1112" y="1"/>
                </a:lnTo>
                <a:lnTo>
                  <a:pt x="1114" y="1"/>
                </a:lnTo>
                <a:lnTo>
                  <a:pt x="1116" y="0"/>
                </a:lnTo>
                <a:lnTo>
                  <a:pt x="1118" y="0"/>
                </a:lnTo>
                <a:lnTo>
                  <a:pt x="1120" y="0"/>
                </a:lnTo>
                <a:lnTo>
                  <a:pt x="1122" y="0"/>
                </a:lnTo>
                <a:lnTo>
                  <a:pt x="1124" y="0"/>
                </a:lnTo>
                <a:lnTo>
                  <a:pt x="1126" y="0"/>
                </a:lnTo>
                <a:lnTo>
                  <a:pt x="1128" y="0"/>
                </a:lnTo>
                <a:lnTo>
                  <a:pt x="1130" y="1"/>
                </a:lnTo>
                <a:lnTo>
                  <a:pt x="1132" y="1"/>
                </a:lnTo>
                <a:lnTo>
                  <a:pt x="1134" y="2"/>
                </a:lnTo>
                <a:lnTo>
                  <a:pt x="1136" y="3"/>
                </a:lnTo>
                <a:lnTo>
                  <a:pt x="1138" y="4"/>
                </a:lnTo>
                <a:lnTo>
                  <a:pt x="1140" y="5"/>
                </a:lnTo>
                <a:lnTo>
                  <a:pt x="1142" y="7"/>
                </a:lnTo>
                <a:lnTo>
                  <a:pt x="1144" y="8"/>
                </a:lnTo>
                <a:lnTo>
                  <a:pt x="1146" y="9"/>
                </a:lnTo>
                <a:lnTo>
                  <a:pt x="1148" y="11"/>
                </a:lnTo>
                <a:lnTo>
                  <a:pt x="1150" y="13"/>
                </a:lnTo>
                <a:lnTo>
                  <a:pt x="1152" y="15"/>
                </a:lnTo>
                <a:lnTo>
                  <a:pt x="1154" y="17"/>
                </a:lnTo>
                <a:lnTo>
                  <a:pt x="1156" y="19"/>
                </a:lnTo>
                <a:lnTo>
                  <a:pt x="1158" y="21"/>
                </a:lnTo>
                <a:lnTo>
                  <a:pt x="1160" y="23"/>
                </a:lnTo>
                <a:lnTo>
                  <a:pt x="1162" y="26"/>
                </a:lnTo>
                <a:lnTo>
                  <a:pt x="1164" y="28"/>
                </a:lnTo>
                <a:lnTo>
                  <a:pt x="1166" y="31"/>
                </a:lnTo>
                <a:lnTo>
                  <a:pt x="1168" y="34"/>
                </a:lnTo>
                <a:lnTo>
                  <a:pt x="1170" y="36"/>
                </a:lnTo>
                <a:lnTo>
                  <a:pt x="1172" y="39"/>
                </a:lnTo>
                <a:lnTo>
                  <a:pt x="1174" y="42"/>
                </a:lnTo>
                <a:lnTo>
                  <a:pt x="1176" y="45"/>
                </a:lnTo>
                <a:lnTo>
                  <a:pt x="1178" y="48"/>
                </a:lnTo>
                <a:lnTo>
                  <a:pt x="1180" y="51"/>
                </a:lnTo>
                <a:lnTo>
                  <a:pt x="1182" y="54"/>
                </a:lnTo>
                <a:lnTo>
                  <a:pt x="1184" y="57"/>
                </a:lnTo>
                <a:lnTo>
                  <a:pt x="1186" y="61"/>
                </a:lnTo>
                <a:lnTo>
                  <a:pt x="1188" y="64"/>
                </a:lnTo>
                <a:lnTo>
                  <a:pt x="1190" y="67"/>
                </a:lnTo>
                <a:lnTo>
                  <a:pt x="1192" y="71"/>
                </a:lnTo>
                <a:lnTo>
                  <a:pt x="1194" y="74"/>
                </a:lnTo>
                <a:lnTo>
                  <a:pt x="1196" y="77"/>
                </a:lnTo>
                <a:lnTo>
                  <a:pt x="1198" y="81"/>
                </a:lnTo>
                <a:lnTo>
                  <a:pt x="1200" y="84"/>
                </a:lnTo>
                <a:lnTo>
                  <a:pt x="1202" y="87"/>
                </a:lnTo>
                <a:lnTo>
                  <a:pt x="1204" y="91"/>
                </a:lnTo>
                <a:lnTo>
                  <a:pt x="1206" y="94"/>
                </a:lnTo>
                <a:lnTo>
                  <a:pt x="1208" y="97"/>
                </a:lnTo>
                <a:lnTo>
                  <a:pt x="1210" y="100"/>
                </a:lnTo>
                <a:lnTo>
                  <a:pt x="1212" y="104"/>
                </a:lnTo>
                <a:lnTo>
                  <a:pt x="1214" y="107"/>
                </a:lnTo>
                <a:lnTo>
                  <a:pt x="1216" y="110"/>
                </a:lnTo>
                <a:lnTo>
                  <a:pt x="1218" y="113"/>
                </a:lnTo>
                <a:lnTo>
                  <a:pt x="1220" y="116"/>
                </a:lnTo>
                <a:lnTo>
                  <a:pt x="1222" y="119"/>
                </a:lnTo>
                <a:lnTo>
                  <a:pt x="1224" y="122"/>
                </a:lnTo>
                <a:lnTo>
                  <a:pt x="1226" y="125"/>
                </a:lnTo>
                <a:lnTo>
                  <a:pt x="1228" y="128"/>
                </a:lnTo>
                <a:lnTo>
                  <a:pt x="1230" y="131"/>
                </a:lnTo>
                <a:lnTo>
                  <a:pt x="1232" y="133"/>
                </a:lnTo>
                <a:lnTo>
                  <a:pt x="1234" y="136"/>
                </a:lnTo>
                <a:lnTo>
                  <a:pt x="1236" y="138"/>
                </a:lnTo>
                <a:lnTo>
                  <a:pt x="1238" y="141"/>
                </a:lnTo>
                <a:lnTo>
                  <a:pt x="1240" y="143"/>
                </a:lnTo>
                <a:lnTo>
                  <a:pt x="1242" y="145"/>
                </a:lnTo>
                <a:lnTo>
                  <a:pt x="1244" y="147"/>
                </a:lnTo>
                <a:lnTo>
                  <a:pt x="1246" y="149"/>
                </a:lnTo>
                <a:lnTo>
                  <a:pt x="1248" y="151"/>
                </a:lnTo>
                <a:lnTo>
                  <a:pt x="1250" y="153"/>
                </a:lnTo>
                <a:lnTo>
                  <a:pt x="1252" y="154"/>
                </a:lnTo>
                <a:lnTo>
                  <a:pt x="1254" y="156"/>
                </a:lnTo>
                <a:lnTo>
                  <a:pt x="1256" y="157"/>
                </a:lnTo>
                <a:lnTo>
                  <a:pt x="1258" y="158"/>
                </a:lnTo>
                <a:lnTo>
                  <a:pt x="1260" y="160"/>
                </a:lnTo>
                <a:lnTo>
                  <a:pt x="1262" y="161"/>
                </a:lnTo>
                <a:lnTo>
                  <a:pt x="1264" y="161"/>
                </a:lnTo>
                <a:lnTo>
                  <a:pt x="1266" y="162"/>
                </a:lnTo>
                <a:lnTo>
                  <a:pt x="1268" y="163"/>
                </a:lnTo>
                <a:lnTo>
                  <a:pt x="1270" y="163"/>
                </a:lnTo>
                <a:lnTo>
                  <a:pt x="1272" y="164"/>
                </a:lnTo>
                <a:lnTo>
                  <a:pt x="1274" y="164"/>
                </a:lnTo>
                <a:lnTo>
                  <a:pt x="1276" y="164"/>
                </a:lnTo>
                <a:lnTo>
                  <a:pt x="1277" y="164"/>
                </a:lnTo>
              </a:path>
            </a:pathLst>
          </a:custGeom>
          <a:noFill/>
          <a:ln w="3048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1" name="Rectangle 160">
            <a:extLst>
              <a:ext uri="{FF2B5EF4-FFF2-40B4-BE49-F238E27FC236}">
                <a16:creationId xmlns:a16="http://schemas.microsoft.com/office/drawing/2014/main" id="{F9EC252A-5329-4C9C-9DE7-6FD58CAA39CE}"/>
              </a:ext>
            </a:extLst>
          </p:cNvPr>
          <p:cNvSpPr/>
          <p:nvPr/>
        </p:nvSpPr>
        <p:spPr>
          <a:xfrm>
            <a:off x="5313363" y="4202113"/>
            <a:ext cx="2774950" cy="26146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10" name="Group 607">
            <a:extLst>
              <a:ext uri="{FF2B5EF4-FFF2-40B4-BE49-F238E27FC236}">
                <a16:creationId xmlns:a16="http://schemas.microsoft.com/office/drawing/2014/main" id="{86F6E095-42C5-44AD-8A45-DDE79B5BE95A}"/>
              </a:ext>
            </a:extLst>
          </p:cNvPr>
          <p:cNvGrpSpPr>
            <a:grpSpLocks/>
          </p:cNvGrpSpPr>
          <p:nvPr/>
        </p:nvGrpSpPr>
        <p:grpSpPr bwMode="auto">
          <a:xfrm>
            <a:off x="-131763" y="1871663"/>
            <a:ext cx="639763" cy="2681287"/>
            <a:chOff x="4394723" y="1733452"/>
            <a:chExt cx="638930" cy="2681677"/>
          </a:xfrm>
        </p:grpSpPr>
        <p:sp>
          <p:nvSpPr>
            <p:cNvPr id="15420" name="Freeform 453">
              <a:extLst>
                <a:ext uri="{FF2B5EF4-FFF2-40B4-BE49-F238E27FC236}">
                  <a16:creationId xmlns:a16="http://schemas.microsoft.com/office/drawing/2014/main" id="{99CB0A18-00CB-4D53-BA86-250AF2D725F7}"/>
                </a:ext>
              </a:extLst>
            </p:cNvPr>
            <p:cNvSpPr>
              <a:spLocks/>
            </p:cNvSpPr>
            <p:nvPr/>
          </p:nvSpPr>
          <p:spPr bwMode="auto">
            <a:xfrm>
              <a:off x="4394723" y="1756386"/>
              <a:ext cx="7888" cy="421974"/>
            </a:xfrm>
            <a:custGeom>
              <a:avLst/>
              <a:gdLst>
                <a:gd name="T0" fmla="*/ 2147483646 w 2"/>
                <a:gd name="T1" fmla="*/ 2147483646 h 53"/>
                <a:gd name="T2" fmla="*/ 2147483646 w 2"/>
                <a:gd name="T3" fmla="*/ 2147483646 h 53"/>
                <a:gd name="T4" fmla="*/ 2147483646 w 2"/>
                <a:gd name="T5" fmla="*/ 2147483646 h 53"/>
                <a:gd name="T6" fmla="*/ 2147483646 w 2"/>
                <a:gd name="T7" fmla="*/ 2147483646 h 53"/>
                <a:gd name="T8" fmla="*/ 2147483646 w 2"/>
                <a:gd name="T9" fmla="*/ 2147483646 h 53"/>
                <a:gd name="T10" fmla="*/ 0 w 2"/>
                <a:gd name="T11" fmla="*/ 2147483646 h 53"/>
                <a:gd name="T12" fmla="*/ 0 w 2"/>
                <a:gd name="T13" fmla="*/ 0 h 53"/>
                <a:gd name="T14" fmla="*/ 0 60000 65536"/>
                <a:gd name="T15" fmla="*/ 0 60000 65536"/>
                <a:gd name="T16" fmla="*/ 0 60000 65536"/>
                <a:gd name="T17" fmla="*/ 0 60000 65536"/>
                <a:gd name="T18" fmla="*/ 0 60000 65536"/>
                <a:gd name="T19" fmla="*/ 0 60000 65536"/>
                <a:gd name="T20" fmla="*/ 0 60000 65536"/>
                <a:gd name="T21" fmla="*/ 0 w 2"/>
                <a:gd name="T22" fmla="*/ 0 h 53"/>
                <a:gd name="T23" fmla="*/ 2 w 2"/>
                <a:gd name="T24" fmla="*/ 53 h 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53">
                  <a:moveTo>
                    <a:pt x="2" y="53"/>
                  </a:moveTo>
                  <a:lnTo>
                    <a:pt x="1" y="45"/>
                  </a:lnTo>
                  <a:lnTo>
                    <a:pt x="1" y="37"/>
                  </a:lnTo>
                  <a:lnTo>
                    <a:pt x="1" y="28"/>
                  </a:lnTo>
                  <a:lnTo>
                    <a:pt x="1" y="19"/>
                  </a:lnTo>
                  <a:lnTo>
                    <a:pt x="0" y="10"/>
                  </a:lnTo>
                  <a:lnTo>
                    <a:pt x="0"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1" name="Freeform 454">
              <a:extLst>
                <a:ext uri="{FF2B5EF4-FFF2-40B4-BE49-F238E27FC236}">
                  <a16:creationId xmlns:a16="http://schemas.microsoft.com/office/drawing/2014/main" id="{7F52F363-187E-443C-9C0A-FCC45C64AD38}"/>
                </a:ext>
              </a:extLst>
            </p:cNvPr>
            <p:cNvSpPr>
              <a:spLocks/>
            </p:cNvSpPr>
            <p:nvPr/>
          </p:nvSpPr>
          <p:spPr bwMode="auto">
            <a:xfrm>
              <a:off x="4402612" y="1733452"/>
              <a:ext cx="631041" cy="2681677"/>
            </a:xfrm>
            <a:custGeom>
              <a:avLst/>
              <a:gdLst>
                <a:gd name="T0" fmla="*/ 2147483646 w 157"/>
                <a:gd name="T1" fmla="*/ 2147483646 h 337"/>
                <a:gd name="T2" fmla="*/ 2147483646 w 157"/>
                <a:gd name="T3" fmla="*/ 2147483646 h 337"/>
                <a:gd name="T4" fmla="*/ 2147483646 w 157"/>
                <a:gd name="T5" fmla="*/ 2147483646 h 337"/>
                <a:gd name="T6" fmla="*/ 2147483646 w 157"/>
                <a:gd name="T7" fmla="*/ 2147483646 h 337"/>
                <a:gd name="T8" fmla="*/ 2147483646 w 157"/>
                <a:gd name="T9" fmla="*/ 2147483646 h 337"/>
                <a:gd name="T10" fmla="*/ 2147483646 w 157"/>
                <a:gd name="T11" fmla="*/ 2147483646 h 337"/>
                <a:gd name="T12" fmla="*/ 2147483646 w 157"/>
                <a:gd name="T13" fmla="*/ 2147483646 h 337"/>
                <a:gd name="T14" fmla="*/ 2147483646 w 157"/>
                <a:gd name="T15" fmla="*/ 2147483646 h 337"/>
                <a:gd name="T16" fmla="*/ 2147483646 w 157"/>
                <a:gd name="T17" fmla="*/ 2147483646 h 337"/>
                <a:gd name="T18" fmla="*/ 2147483646 w 157"/>
                <a:gd name="T19" fmla="*/ 2147483646 h 337"/>
                <a:gd name="T20" fmla="*/ 2147483646 w 157"/>
                <a:gd name="T21" fmla="*/ 2147483646 h 337"/>
                <a:gd name="T22" fmla="*/ 2147483646 w 157"/>
                <a:gd name="T23" fmla="*/ 2147483646 h 337"/>
                <a:gd name="T24" fmla="*/ 2147483646 w 157"/>
                <a:gd name="T25" fmla="*/ 2147483646 h 337"/>
                <a:gd name="T26" fmla="*/ 2147483646 w 157"/>
                <a:gd name="T27" fmla="*/ 2147483646 h 337"/>
                <a:gd name="T28" fmla="*/ 2147483646 w 157"/>
                <a:gd name="T29" fmla="*/ 2147483646 h 337"/>
                <a:gd name="T30" fmla="*/ 2147483646 w 157"/>
                <a:gd name="T31" fmla="*/ 2147483646 h 337"/>
                <a:gd name="T32" fmla="*/ 2147483646 w 157"/>
                <a:gd name="T33" fmla="*/ 2147483646 h 337"/>
                <a:gd name="T34" fmla="*/ 2147483646 w 157"/>
                <a:gd name="T35" fmla="*/ 2147483646 h 337"/>
                <a:gd name="T36" fmla="*/ 2147483646 w 157"/>
                <a:gd name="T37" fmla="*/ 2147483646 h 337"/>
                <a:gd name="T38" fmla="*/ 2147483646 w 157"/>
                <a:gd name="T39" fmla="*/ 2147483646 h 337"/>
                <a:gd name="T40" fmla="*/ 2147483646 w 157"/>
                <a:gd name="T41" fmla="*/ 2147483646 h 337"/>
                <a:gd name="T42" fmla="*/ 2147483646 w 157"/>
                <a:gd name="T43" fmla="*/ 2147483646 h 337"/>
                <a:gd name="T44" fmla="*/ 2147483646 w 157"/>
                <a:gd name="T45" fmla="*/ 2147483646 h 337"/>
                <a:gd name="T46" fmla="*/ 2147483646 w 157"/>
                <a:gd name="T47" fmla="*/ 2147483646 h 337"/>
                <a:gd name="T48" fmla="*/ 2147483646 w 157"/>
                <a:gd name="T49" fmla="*/ 2147483646 h 337"/>
                <a:gd name="T50" fmla="*/ 2147483646 w 157"/>
                <a:gd name="T51" fmla="*/ 2147483646 h 337"/>
                <a:gd name="T52" fmla="*/ 2147483646 w 157"/>
                <a:gd name="T53" fmla="*/ 2147483646 h 337"/>
                <a:gd name="T54" fmla="*/ 2147483646 w 157"/>
                <a:gd name="T55" fmla="*/ 2147483646 h 337"/>
                <a:gd name="T56" fmla="*/ 2147483646 w 157"/>
                <a:gd name="T57" fmla="*/ 2147483646 h 337"/>
                <a:gd name="T58" fmla="*/ 2147483646 w 157"/>
                <a:gd name="T59" fmla="*/ 2147483646 h 337"/>
                <a:gd name="T60" fmla="*/ 2147483646 w 157"/>
                <a:gd name="T61" fmla="*/ 2147483646 h 337"/>
                <a:gd name="T62" fmla="*/ 2147483646 w 157"/>
                <a:gd name="T63" fmla="*/ 2147483646 h 337"/>
                <a:gd name="T64" fmla="*/ 2147483646 w 157"/>
                <a:gd name="T65" fmla="*/ 2147483646 h 337"/>
                <a:gd name="T66" fmla="*/ 2147483646 w 157"/>
                <a:gd name="T67" fmla="*/ 2147483646 h 337"/>
                <a:gd name="T68" fmla="*/ 2147483646 w 157"/>
                <a:gd name="T69" fmla="*/ 2147483646 h 337"/>
                <a:gd name="T70" fmla="*/ 2147483646 w 157"/>
                <a:gd name="T71" fmla="*/ 2147483646 h 337"/>
                <a:gd name="T72" fmla="*/ 2147483646 w 157"/>
                <a:gd name="T73" fmla="*/ 2147483646 h 337"/>
                <a:gd name="T74" fmla="*/ 2147483646 w 157"/>
                <a:gd name="T75" fmla="*/ 2147483646 h 337"/>
                <a:gd name="T76" fmla="*/ 2147483646 w 157"/>
                <a:gd name="T77" fmla="*/ 2147483646 h 337"/>
                <a:gd name="T78" fmla="*/ 2147483646 w 157"/>
                <a:gd name="T79" fmla="*/ 2147483646 h 337"/>
                <a:gd name="T80" fmla="*/ 2147483646 w 157"/>
                <a:gd name="T81" fmla="*/ 2147483646 h 337"/>
                <a:gd name="T82" fmla="*/ 2147483646 w 157"/>
                <a:gd name="T83" fmla="*/ 2147483646 h 337"/>
                <a:gd name="T84" fmla="*/ 2147483646 w 157"/>
                <a:gd name="T85" fmla="*/ 2147483646 h 33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7"/>
                <a:gd name="T130" fmla="*/ 0 h 337"/>
                <a:gd name="T131" fmla="*/ 157 w 157"/>
                <a:gd name="T132" fmla="*/ 337 h 33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7" h="337">
                  <a:moveTo>
                    <a:pt x="0" y="56"/>
                  </a:moveTo>
                  <a:lnTo>
                    <a:pt x="0" y="69"/>
                  </a:lnTo>
                  <a:lnTo>
                    <a:pt x="1" y="81"/>
                  </a:lnTo>
                  <a:lnTo>
                    <a:pt x="1" y="92"/>
                  </a:lnTo>
                  <a:lnTo>
                    <a:pt x="2" y="102"/>
                  </a:lnTo>
                  <a:lnTo>
                    <a:pt x="2" y="112"/>
                  </a:lnTo>
                  <a:lnTo>
                    <a:pt x="3" y="121"/>
                  </a:lnTo>
                  <a:lnTo>
                    <a:pt x="3" y="130"/>
                  </a:lnTo>
                  <a:lnTo>
                    <a:pt x="4" y="138"/>
                  </a:lnTo>
                  <a:lnTo>
                    <a:pt x="4" y="146"/>
                  </a:lnTo>
                  <a:lnTo>
                    <a:pt x="5" y="153"/>
                  </a:lnTo>
                  <a:lnTo>
                    <a:pt x="5" y="160"/>
                  </a:lnTo>
                  <a:lnTo>
                    <a:pt x="6" y="166"/>
                  </a:lnTo>
                  <a:lnTo>
                    <a:pt x="6" y="173"/>
                  </a:lnTo>
                  <a:lnTo>
                    <a:pt x="7" y="178"/>
                  </a:lnTo>
                  <a:lnTo>
                    <a:pt x="7" y="184"/>
                  </a:lnTo>
                  <a:lnTo>
                    <a:pt x="8" y="189"/>
                  </a:lnTo>
                  <a:lnTo>
                    <a:pt x="8" y="194"/>
                  </a:lnTo>
                  <a:lnTo>
                    <a:pt x="9" y="199"/>
                  </a:lnTo>
                  <a:lnTo>
                    <a:pt x="9" y="204"/>
                  </a:lnTo>
                  <a:lnTo>
                    <a:pt x="10" y="208"/>
                  </a:lnTo>
                  <a:lnTo>
                    <a:pt x="10" y="212"/>
                  </a:lnTo>
                  <a:lnTo>
                    <a:pt x="11" y="216"/>
                  </a:lnTo>
                  <a:lnTo>
                    <a:pt x="11" y="220"/>
                  </a:lnTo>
                  <a:lnTo>
                    <a:pt x="12" y="224"/>
                  </a:lnTo>
                  <a:lnTo>
                    <a:pt x="12" y="227"/>
                  </a:lnTo>
                  <a:lnTo>
                    <a:pt x="13" y="231"/>
                  </a:lnTo>
                  <a:lnTo>
                    <a:pt x="13" y="234"/>
                  </a:lnTo>
                  <a:lnTo>
                    <a:pt x="14" y="237"/>
                  </a:lnTo>
                  <a:lnTo>
                    <a:pt x="14" y="240"/>
                  </a:lnTo>
                  <a:lnTo>
                    <a:pt x="15" y="243"/>
                  </a:lnTo>
                  <a:lnTo>
                    <a:pt x="15" y="246"/>
                  </a:lnTo>
                  <a:lnTo>
                    <a:pt x="16" y="249"/>
                  </a:lnTo>
                  <a:lnTo>
                    <a:pt x="16" y="251"/>
                  </a:lnTo>
                  <a:lnTo>
                    <a:pt x="17" y="254"/>
                  </a:lnTo>
                  <a:lnTo>
                    <a:pt x="17" y="256"/>
                  </a:lnTo>
                  <a:lnTo>
                    <a:pt x="18" y="259"/>
                  </a:lnTo>
                  <a:lnTo>
                    <a:pt x="18" y="261"/>
                  </a:lnTo>
                  <a:lnTo>
                    <a:pt x="19" y="263"/>
                  </a:lnTo>
                  <a:lnTo>
                    <a:pt x="19" y="265"/>
                  </a:lnTo>
                  <a:lnTo>
                    <a:pt x="20" y="267"/>
                  </a:lnTo>
                  <a:lnTo>
                    <a:pt x="20" y="269"/>
                  </a:lnTo>
                  <a:lnTo>
                    <a:pt x="21" y="272"/>
                  </a:lnTo>
                  <a:lnTo>
                    <a:pt x="22" y="275"/>
                  </a:lnTo>
                  <a:lnTo>
                    <a:pt x="22" y="277"/>
                  </a:lnTo>
                  <a:lnTo>
                    <a:pt x="23" y="280"/>
                  </a:lnTo>
                  <a:lnTo>
                    <a:pt x="24" y="282"/>
                  </a:lnTo>
                  <a:lnTo>
                    <a:pt x="25" y="285"/>
                  </a:lnTo>
                  <a:lnTo>
                    <a:pt x="25" y="287"/>
                  </a:lnTo>
                  <a:lnTo>
                    <a:pt x="26" y="289"/>
                  </a:lnTo>
                  <a:lnTo>
                    <a:pt x="27" y="291"/>
                  </a:lnTo>
                  <a:lnTo>
                    <a:pt x="28" y="293"/>
                  </a:lnTo>
                  <a:lnTo>
                    <a:pt x="29" y="296"/>
                  </a:lnTo>
                  <a:lnTo>
                    <a:pt x="30" y="298"/>
                  </a:lnTo>
                  <a:lnTo>
                    <a:pt x="31" y="301"/>
                  </a:lnTo>
                  <a:lnTo>
                    <a:pt x="32" y="303"/>
                  </a:lnTo>
                  <a:lnTo>
                    <a:pt x="33" y="305"/>
                  </a:lnTo>
                  <a:lnTo>
                    <a:pt x="34" y="307"/>
                  </a:lnTo>
                  <a:lnTo>
                    <a:pt x="36" y="309"/>
                  </a:lnTo>
                  <a:lnTo>
                    <a:pt x="37" y="311"/>
                  </a:lnTo>
                  <a:lnTo>
                    <a:pt x="38" y="313"/>
                  </a:lnTo>
                  <a:lnTo>
                    <a:pt x="39" y="315"/>
                  </a:lnTo>
                  <a:lnTo>
                    <a:pt x="41" y="317"/>
                  </a:lnTo>
                  <a:lnTo>
                    <a:pt x="43" y="319"/>
                  </a:lnTo>
                  <a:lnTo>
                    <a:pt x="45" y="321"/>
                  </a:lnTo>
                  <a:lnTo>
                    <a:pt x="46" y="323"/>
                  </a:lnTo>
                  <a:lnTo>
                    <a:pt x="48" y="325"/>
                  </a:lnTo>
                  <a:lnTo>
                    <a:pt x="50" y="326"/>
                  </a:lnTo>
                  <a:lnTo>
                    <a:pt x="51" y="327"/>
                  </a:lnTo>
                  <a:lnTo>
                    <a:pt x="53" y="329"/>
                  </a:lnTo>
                  <a:lnTo>
                    <a:pt x="55" y="330"/>
                  </a:lnTo>
                  <a:lnTo>
                    <a:pt x="57" y="331"/>
                  </a:lnTo>
                  <a:lnTo>
                    <a:pt x="60" y="333"/>
                  </a:lnTo>
                  <a:lnTo>
                    <a:pt x="62" y="334"/>
                  </a:lnTo>
                  <a:lnTo>
                    <a:pt x="65" y="335"/>
                  </a:lnTo>
                  <a:lnTo>
                    <a:pt x="67" y="335"/>
                  </a:lnTo>
                  <a:lnTo>
                    <a:pt x="70" y="336"/>
                  </a:lnTo>
                  <a:lnTo>
                    <a:pt x="72" y="336"/>
                  </a:lnTo>
                  <a:lnTo>
                    <a:pt x="75" y="336"/>
                  </a:lnTo>
                  <a:lnTo>
                    <a:pt x="77" y="337"/>
                  </a:lnTo>
                  <a:lnTo>
                    <a:pt x="80" y="336"/>
                  </a:lnTo>
                  <a:lnTo>
                    <a:pt x="83" y="336"/>
                  </a:lnTo>
                  <a:lnTo>
                    <a:pt x="85" y="336"/>
                  </a:lnTo>
                  <a:lnTo>
                    <a:pt x="88" y="335"/>
                  </a:lnTo>
                  <a:lnTo>
                    <a:pt x="90" y="335"/>
                  </a:lnTo>
                  <a:lnTo>
                    <a:pt x="93" y="334"/>
                  </a:lnTo>
                  <a:lnTo>
                    <a:pt x="95" y="333"/>
                  </a:lnTo>
                  <a:lnTo>
                    <a:pt x="98" y="331"/>
                  </a:lnTo>
                  <a:lnTo>
                    <a:pt x="100" y="330"/>
                  </a:lnTo>
                  <a:lnTo>
                    <a:pt x="103" y="328"/>
                  </a:lnTo>
                  <a:lnTo>
                    <a:pt x="105" y="326"/>
                  </a:lnTo>
                  <a:lnTo>
                    <a:pt x="108" y="324"/>
                  </a:lnTo>
                  <a:lnTo>
                    <a:pt x="110" y="321"/>
                  </a:lnTo>
                  <a:lnTo>
                    <a:pt x="113" y="318"/>
                  </a:lnTo>
                  <a:lnTo>
                    <a:pt x="115" y="315"/>
                  </a:lnTo>
                  <a:lnTo>
                    <a:pt x="118" y="312"/>
                  </a:lnTo>
                  <a:lnTo>
                    <a:pt x="120" y="307"/>
                  </a:lnTo>
                  <a:lnTo>
                    <a:pt x="123" y="303"/>
                  </a:lnTo>
                  <a:lnTo>
                    <a:pt x="126" y="297"/>
                  </a:lnTo>
                  <a:lnTo>
                    <a:pt x="128" y="291"/>
                  </a:lnTo>
                  <a:lnTo>
                    <a:pt x="131" y="284"/>
                  </a:lnTo>
                  <a:lnTo>
                    <a:pt x="133" y="276"/>
                  </a:lnTo>
                  <a:lnTo>
                    <a:pt x="136" y="266"/>
                  </a:lnTo>
                  <a:lnTo>
                    <a:pt x="138" y="255"/>
                  </a:lnTo>
                  <a:lnTo>
                    <a:pt x="141" y="241"/>
                  </a:lnTo>
                  <a:lnTo>
                    <a:pt x="142" y="233"/>
                  </a:lnTo>
                  <a:lnTo>
                    <a:pt x="143" y="225"/>
                  </a:lnTo>
                  <a:lnTo>
                    <a:pt x="145" y="215"/>
                  </a:lnTo>
                  <a:lnTo>
                    <a:pt x="146" y="205"/>
                  </a:lnTo>
                  <a:lnTo>
                    <a:pt x="147" y="193"/>
                  </a:lnTo>
                  <a:lnTo>
                    <a:pt x="148" y="179"/>
                  </a:lnTo>
                  <a:lnTo>
                    <a:pt x="149" y="172"/>
                  </a:lnTo>
                  <a:lnTo>
                    <a:pt x="150" y="164"/>
                  </a:lnTo>
                  <a:lnTo>
                    <a:pt x="150" y="156"/>
                  </a:lnTo>
                  <a:lnTo>
                    <a:pt x="151" y="147"/>
                  </a:lnTo>
                  <a:lnTo>
                    <a:pt x="151" y="137"/>
                  </a:lnTo>
                  <a:lnTo>
                    <a:pt x="152" y="126"/>
                  </a:lnTo>
                  <a:lnTo>
                    <a:pt x="153" y="115"/>
                  </a:lnTo>
                  <a:lnTo>
                    <a:pt x="153" y="103"/>
                  </a:lnTo>
                  <a:lnTo>
                    <a:pt x="154" y="89"/>
                  </a:lnTo>
                  <a:lnTo>
                    <a:pt x="154" y="82"/>
                  </a:lnTo>
                  <a:lnTo>
                    <a:pt x="155" y="75"/>
                  </a:lnTo>
                  <a:lnTo>
                    <a:pt x="155" y="67"/>
                  </a:lnTo>
                  <a:lnTo>
                    <a:pt x="155" y="59"/>
                  </a:lnTo>
                  <a:lnTo>
                    <a:pt x="156" y="50"/>
                  </a:lnTo>
                  <a:lnTo>
                    <a:pt x="156" y="41"/>
                  </a:lnTo>
                  <a:lnTo>
                    <a:pt x="156" y="32"/>
                  </a:lnTo>
                  <a:lnTo>
                    <a:pt x="157" y="22"/>
                  </a:lnTo>
                  <a:lnTo>
                    <a:pt x="157" y="11"/>
                  </a:lnTo>
                  <a:lnTo>
                    <a:pt x="157"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65" name="Rectangle 164">
            <a:extLst>
              <a:ext uri="{FF2B5EF4-FFF2-40B4-BE49-F238E27FC236}">
                <a16:creationId xmlns:a16="http://schemas.microsoft.com/office/drawing/2014/main" id="{F65D8C97-A8C1-4403-9599-F64CB1327216}"/>
              </a:ext>
            </a:extLst>
          </p:cNvPr>
          <p:cNvSpPr/>
          <p:nvPr/>
        </p:nvSpPr>
        <p:spPr>
          <a:xfrm>
            <a:off x="163513" y="150813"/>
            <a:ext cx="5118100" cy="1751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11" name="Group 747">
            <a:extLst>
              <a:ext uri="{FF2B5EF4-FFF2-40B4-BE49-F238E27FC236}">
                <a16:creationId xmlns:a16="http://schemas.microsoft.com/office/drawing/2014/main" id="{1D27DA76-126A-487B-A990-183245BAF34B}"/>
              </a:ext>
            </a:extLst>
          </p:cNvPr>
          <p:cNvGrpSpPr>
            <a:grpSpLocks/>
          </p:cNvGrpSpPr>
          <p:nvPr/>
        </p:nvGrpSpPr>
        <p:grpSpPr bwMode="auto">
          <a:xfrm>
            <a:off x="973138" y="4902200"/>
            <a:ext cx="622300" cy="2016125"/>
            <a:chOff x="1338263" y="4743450"/>
            <a:chExt cx="514350" cy="2016126"/>
          </a:xfrm>
        </p:grpSpPr>
        <p:sp>
          <p:nvSpPr>
            <p:cNvPr id="15418" name="Freeform 698">
              <a:extLst>
                <a:ext uri="{FF2B5EF4-FFF2-40B4-BE49-F238E27FC236}">
                  <a16:creationId xmlns:a16="http://schemas.microsoft.com/office/drawing/2014/main" id="{EDBB32A7-1DA1-44FD-804D-744787B41768}"/>
                </a:ext>
              </a:extLst>
            </p:cNvPr>
            <p:cNvSpPr>
              <a:spLocks/>
            </p:cNvSpPr>
            <p:nvPr/>
          </p:nvSpPr>
          <p:spPr bwMode="auto">
            <a:xfrm>
              <a:off x="1354138" y="4743450"/>
              <a:ext cx="498475" cy="1968500"/>
            </a:xfrm>
            <a:custGeom>
              <a:avLst/>
              <a:gdLst>
                <a:gd name="T0" fmla="*/ 0 w 125"/>
                <a:gd name="T1" fmla="*/ 2147483646 h 246"/>
                <a:gd name="T2" fmla="*/ 2147483646 w 125"/>
                <a:gd name="T3" fmla="*/ 2147483646 h 246"/>
                <a:gd name="T4" fmla="*/ 2147483646 w 125"/>
                <a:gd name="T5" fmla="*/ 2147483646 h 246"/>
                <a:gd name="T6" fmla="*/ 2147483646 w 125"/>
                <a:gd name="T7" fmla="*/ 2147483646 h 246"/>
                <a:gd name="T8" fmla="*/ 2147483646 w 125"/>
                <a:gd name="T9" fmla="*/ 2147483646 h 246"/>
                <a:gd name="T10" fmla="*/ 2147483646 w 125"/>
                <a:gd name="T11" fmla="*/ 2147483646 h 246"/>
                <a:gd name="T12" fmla="*/ 2147483646 w 125"/>
                <a:gd name="T13" fmla="*/ 2147483646 h 246"/>
                <a:gd name="T14" fmla="*/ 2147483646 w 125"/>
                <a:gd name="T15" fmla="*/ 2147483646 h 246"/>
                <a:gd name="T16" fmla="*/ 2147483646 w 125"/>
                <a:gd name="T17" fmla="*/ 2147483646 h 246"/>
                <a:gd name="T18" fmla="*/ 2147483646 w 125"/>
                <a:gd name="T19" fmla="*/ 2147483646 h 246"/>
                <a:gd name="T20" fmla="*/ 2147483646 w 125"/>
                <a:gd name="T21" fmla="*/ 2147483646 h 246"/>
                <a:gd name="T22" fmla="*/ 2147483646 w 125"/>
                <a:gd name="T23" fmla="*/ 2147483646 h 246"/>
                <a:gd name="T24" fmla="*/ 2147483646 w 125"/>
                <a:gd name="T25" fmla="*/ 2147483646 h 246"/>
                <a:gd name="T26" fmla="*/ 2147483646 w 125"/>
                <a:gd name="T27" fmla="*/ 2147483646 h 246"/>
                <a:gd name="T28" fmla="*/ 2147483646 w 125"/>
                <a:gd name="T29" fmla="*/ 2147483646 h 246"/>
                <a:gd name="T30" fmla="*/ 2147483646 w 125"/>
                <a:gd name="T31" fmla="*/ 2147483646 h 246"/>
                <a:gd name="T32" fmla="*/ 2147483646 w 125"/>
                <a:gd name="T33" fmla="*/ 2147483646 h 246"/>
                <a:gd name="T34" fmla="*/ 2147483646 w 125"/>
                <a:gd name="T35" fmla="*/ 2147483646 h 246"/>
                <a:gd name="T36" fmla="*/ 2147483646 w 125"/>
                <a:gd name="T37" fmla="*/ 2147483646 h 246"/>
                <a:gd name="T38" fmla="*/ 2147483646 w 125"/>
                <a:gd name="T39" fmla="*/ 2147483646 h 246"/>
                <a:gd name="T40" fmla="*/ 2147483646 w 125"/>
                <a:gd name="T41" fmla="*/ 2147483646 h 246"/>
                <a:gd name="T42" fmla="*/ 2147483646 w 125"/>
                <a:gd name="T43" fmla="*/ 2147483646 h 246"/>
                <a:gd name="T44" fmla="*/ 2147483646 w 125"/>
                <a:gd name="T45" fmla="*/ 2147483646 h 246"/>
                <a:gd name="T46" fmla="*/ 2147483646 w 125"/>
                <a:gd name="T47" fmla="*/ 2147483646 h 246"/>
                <a:gd name="T48" fmla="*/ 2147483646 w 125"/>
                <a:gd name="T49" fmla="*/ 2147483646 h 246"/>
                <a:gd name="T50" fmla="*/ 2147483646 w 125"/>
                <a:gd name="T51" fmla="*/ 2147483646 h 246"/>
                <a:gd name="T52" fmla="*/ 2147483646 w 125"/>
                <a:gd name="T53" fmla="*/ 2147483646 h 246"/>
                <a:gd name="T54" fmla="*/ 2147483646 w 125"/>
                <a:gd name="T55" fmla="*/ 2147483646 h 246"/>
                <a:gd name="T56" fmla="*/ 2147483646 w 125"/>
                <a:gd name="T57" fmla="*/ 2147483646 h 246"/>
                <a:gd name="T58" fmla="*/ 2147483646 w 125"/>
                <a:gd name="T59" fmla="*/ 0 h 246"/>
                <a:gd name="T60" fmla="*/ 2147483646 w 125"/>
                <a:gd name="T61" fmla="*/ 0 h 246"/>
                <a:gd name="T62" fmla="*/ 2147483646 w 125"/>
                <a:gd name="T63" fmla="*/ 0 h 246"/>
                <a:gd name="T64" fmla="*/ 2147483646 w 125"/>
                <a:gd name="T65" fmla="*/ 2147483646 h 246"/>
                <a:gd name="T66" fmla="*/ 2147483646 w 125"/>
                <a:gd name="T67" fmla="*/ 2147483646 h 246"/>
                <a:gd name="T68" fmla="*/ 2147483646 w 125"/>
                <a:gd name="T69" fmla="*/ 2147483646 h 246"/>
                <a:gd name="T70" fmla="*/ 2147483646 w 125"/>
                <a:gd name="T71" fmla="*/ 2147483646 h 246"/>
                <a:gd name="T72" fmla="*/ 2147483646 w 125"/>
                <a:gd name="T73" fmla="*/ 2147483646 h 246"/>
                <a:gd name="T74" fmla="*/ 2147483646 w 125"/>
                <a:gd name="T75" fmla="*/ 2147483646 h 246"/>
                <a:gd name="T76" fmla="*/ 2147483646 w 125"/>
                <a:gd name="T77" fmla="*/ 2147483646 h 246"/>
                <a:gd name="T78" fmla="*/ 2147483646 w 125"/>
                <a:gd name="T79" fmla="*/ 2147483646 h 246"/>
                <a:gd name="T80" fmla="*/ 2147483646 w 125"/>
                <a:gd name="T81" fmla="*/ 2147483646 h 246"/>
                <a:gd name="T82" fmla="*/ 2147483646 w 125"/>
                <a:gd name="T83" fmla="*/ 2147483646 h 246"/>
                <a:gd name="T84" fmla="*/ 2147483646 w 125"/>
                <a:gd name="T85" fmla="*/ 2147483646 h 246"/>
                <a:gd name="T86" fmla="*/ 2147483646 w 125"/>
                <a:gd name="T87" fmla="*/ 2147483646 h 246"/>
                <a:gd name="T88" fmla="*/ 2147483646 w 125"/>
                <a:gd name="T89" fmla="*/ 2147483646 h 246"/>
                <a:gd name="T90" fmla="*/ 2147483646 w 125"/>
                <a:gd name="T91" fmla="*/ 2147483646 h 246"/>
                <a:gd name="T92" fmla="*/ 2147483646 w 125"/>
                <a:gd name="T93" fmla="*/ 2147483646 h 246"/>
                <a:gd name="T94" fmla="*/ 2147483646 w 125"/>
                <a:gd name="T95" fmla="*/ 2147483646 h 246"/>
                <a:gd name="T96" fmla="*/ 2147483646 w 125"/>
                <a:gd name="T97" fmla="*/ 2147483646 h 246"/>
                <a:gd name="T98" fmla="*/ 2147483646 w 125"/>
                <a:gd name="T99" fmla="*/ 2147483646 h 24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5"/>
                <a:gd name="T151" fmla="*/ 0 h 246"/>
                <a:gd name="T152" fmla="*/ 125 w 125"/>
                <a:gd name="T153" fmla="*/ 246 h 24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5" h="246">
                  <a:moveTo>
                    <a:pt x="0" y="170"/>
                  </a:moveTo>
                  <a:lnTo>
                    <a:pt x="0" y="163"/>
                  </a:lnTo>
                  <a:lnTo>
                    <a:pt x="1" y="156"/>
                  </a:lnTo>
                  <a:lnTo>
                    <a:pt x="1" y="150"/>
                  </a:lnTo>
                  <a:lnTo>
                    <a:pt x="2" y="144"/>
                  </a:lnTo>
                  <a:lnTo>
                    <a:pt x="2" y="138"/>
                  </a:lnTo>
                  <a:lnTo>
                    <a:pt x="3" y="132"/>
                  </a:lnTo>
                  <a:lnTo>
                    <a:pt x="3" y="127"/>
                  </a:lnTo>
                  <a:lnTo>
                    <a:pt x="4" y="122"/>
                  </a:lnTo>
                  <a:lnTo>
                    <a:pt x="4" y="118"/>
                  </a:lnTo>
                  <a:lnTo>
                    <a:pt x="5" y="113"/>
                  </a:lnTo>
                  <a:lnTo>
                    <a:pt x="5" y="109"/>
                  </a:lnTo>
                  <a:lnTo>
                    <a:pt x="6" y="105"/>
                  </a:lnTo>
                  <a:lnTo>
                    <a:pt x="6" y="101"/>
                  </a:lnTo>
                  <a:lnTo>
                    <a:pt x="7" y="98"/>
                  </a:lnTo>
                  <a:lnTo>
                    <a:pt x="7" y="94"/>
                  </a:lnTo>
                  <a:lnTo>
                    <a:pt x="8" y="91"/>
                  </a:lnTo>
                  <a:lnTo>
                    <a:pt x="8" y="87"/>
                  </a:lnTo>
                  <a:lnTo>
                    <a:pt x="9" y="84"/>
                  </a:lnTo>
                  <a:lnTo>
                    <a:pt x="9" y="81"/>
                  </a:lnTo>
                  <a:lnTo>
                    <a:pt x="10" y="79"/>
                  </a:lnTo>
                  <a:lnTo>
                    <a:pt x="10" y="76"/>
                  </a:lnTo>
                  <a:lnTo>
                    <a:pt x="11" y="73"/>
                  </a:lnTo>
                  <a:lnTo>
                    <a:pt x="11" y="71"/>
                  </a:lnTo>
                  <a:lnTo>
                    <a:pt x="12" y="68"/>
                  </a:lnTo>
                  <a:lnTo>
                    <a:pt x="12" y="66"/>
                  </a:lnTo>
                  <a:lnTo>
                    <a:pt x="13" y="64"/>
                  </a:lnTo>
                  <a:lnTo>
                    <a:pt x="13" y="62"/>
                  </a:lnTo>
                  <a:lnTo>
                    <a:pt x="14" y="60"/>
                  </a:lnTo>
                  <a:lnTo>
                    <a:pt x="14" y="58"/>
                  </a:lnTo>
                  <a:lnTo>
                    <a:pt x="15" y="56"/>
                  </a:lnTo>
                  <a:lnTo>
                    <a:pt x="16" y="53"/>
                  </a:lnTo>
                  <a:lnTo>
                    <a:pt x="16" y="50"/>
                  </a:lnTo>
                  <a:lnTo>
                    <a:pt x="17" y="48"/>
                  </a:lnTo>
                  <a:lnTo>
                    <a:pt x="18" y="45"/>
                  </a:lnTo>
                  <a:lnTo>
                    <a:pt x="19" y="43"/>
                  </a:lnTo>
                  <a:lnTo>
                    <a:pt x="19" y="41"/>
                  </a:lnTo>
                  <a:lnTo>
                    <a:pt x="20" y="39"/>
                  </a:lnTo>
                  <a:lnTo>
                    <a:pt x="21" y="37"/>
                  </a:lnTo>
                  <a:lnTo>
                    <a:pt x="22" y="35"/>
                  </a:lnTo>
                  <a:lnTo>
                    <a:pt x="23" y="32"/>
                  </a:lnTo>
                  <a:lnTo>
                    <a:pt x="24" y="30"/>
                  </a:lnTo>
                  <a:lnTo>
                    <a:pt x="25" y="27"/>
                  </a:lnTo>
                  <a:lnTo>
                    <a:pt x="26" y="25"/>
                  </a:lnTo>
                  <a:lnTo>
                    <a:pt x="27" y="23"/>
                  </a:lnTo>
                  <a:lnTo>
                    <a:pt x="28" y="21"/>
                  </a:lnTo>
                  <a:lnTo>
                    <a:pt x="29" y="20"/>
                  </a:lnTo>
                  <a:lnTo>
                    <a:pt x="31" y="18"/>
                  </a:lnTo>
                  <a:lnTo>
                    <a:pt x="32" y="16"/>
                  </a:lnTo>
                  <a:lnTo>
                    <a:pt x="34" y="13"/>
                  </a:lnTo>
                  <a:lnTo>
                    <a:pt x="36" y="12"/>
                  </a:lnTo>
                  <a:lnTo>
                    <a:pt x="37" y="10"/>
                  </a:lnTo>
                  <a:lnTo>
                    <a:pt x="39" y="8"/>
                  </a:lnTo>
                  <a:lnTo>
                    <a:pt x="41" y="7"/>
                  </a:lnTo>
                  <a:lnTo>
                    <a:pt x="42" y="6"/>
                  </a:lnTo>
                  <a:lnTo>
                    <a:pt x="44" y="5"/>
                  </a:lnTo>
                  <a:lnTo>
                    <a:pt x="47" y="3"/>
                  </a:lnTo>
                  <a:lnTo>
                    <a:pt x="49" y="2"/>
                  </a:lnTo>
                  <a:lnTo>
                    <a:pt x="52" y="1"/>
                  </a:lnTo>
                  <a:lnTo>
                    <a:pt x="54" y="0"/>
                  </a:lnTo>
                  <a:lnTo>
                    <a:pt x="57" y="0"/>
                  </a:lnTo>
                  <a:lnTo>
                    <a:pt x="59" y="0"/>
                  </a:lnTo>
                  <a:lnTo>
                    <a:pt x="62" y="0"/>
                  </a:lnTo>
                  <a:lnTo>
                    <a:pt x="64" y="0"/>
                  </a:lnTo>
                  <a:lnTo>
                    <a:pt x="67" y="0"/>
                  </a:lnTo>
                  <a:lnTo>
                    <a:pt x="69" y="1"/>
                  </a:lnTo>
                  <a:lnTo>
                    <a:pt x="72" y="2"/>
                  </a:lnTo>
                  <a:lnTo>
                    <a:pt x="74" y="3"/>
                  </a:lnTo>
                  <a:lnTo>
                    <a:pt x="77" y="4"/>
                  </a:lnTo>
                  <a:lnTo>
                    <a:pt x="80" y="6"/>
                  </a:lnTo>
                  <a:lnTo>
                    <a:pt x="82" y="8"/>
                  </a:lnTo>
                  <a:lnTo>
                    <a:pt x="85" y="10"/>
                  </a:lnTo>
                  <a:lnTo>
                    <a:pt x="87" y="13"/>
                  </a:lnTo>
                  <a:lnTo>
                    <a:pt x="90" y="16"/>
                  </a:lnTo>
                  <a:lnTo>
                    <a:pt x="92" y="20"/>
                  </a:lnTo>
                  <a:lnTo>
                    <a:pt x="95" y="24"/>
                  </a:lnTo>
                  <a:lnTo>
                    <a:pt x="97" y="29"/>
                  </a:lnTo>
                  <a:lnTo>
                    <a:pt x="100" y="35"/>
                  </a:lnTo>
                  <a:lnTo>
                    <a:pt x="102" y="42"/>
                  </a:lnTo>
                  <a:lnTo>
                    <a:pt x="105" y="50"/>
                  </a:lnTo>
                  <a:lnTo>
                    <a:pt x="107" y="59"/>
                  </a:lnTo>
                  <a:lnTo>
                    <a:pt x="110" y="70"/>
                  </a:lnTo>
                  <a:lnTo>
                    <a:pt x="112" y="84"/>
                  </a:lnTo>
                  <a:lnTo>
                    <a:pt x="114" y="92"/>
                  </a:lnTo>
                  <a:lnTo>
                    <a:pt x="115" y="101"/>
                  </a:lnTo>
                  <a:lnTo>
                    <a:pt x="116" y="111"/>
                  </a:lnTo>
                  <a:lnTo>
                    <a:pt x="118" y="122"/>
                  </a:lnTo>
                  <a:lnTo>
                    <a:pt x="119" y="135"/>
                  </a:lnTo>
                  <a:lnTo>
                    <a:pt x="119" y="142"/>
                  </a:lnTo>
                  <a:lnTo>
                    <a:pt x="120" y="150"/>
                  </a:lnTo>
                  <a:lnTo>
                    <a:pt x="121" y="158"/>
                  </a:lnTo>
                  <a:lnTo>
                    <a:pt x="121" y="167"/>
                  </a:lnTo>
                  <a:lnTo>
                    <a:pt x="122" y="176"/>
                  </a:lnTo>
                  <a:lnTo>
                    <a:pt x="123" y="187"/>
                  </a:lnTo>
                  <a:lnTo>
                    <a:pt x="123" y="198"/>
                  </a:lnTo>
                  <a:lnTo>
                    <a:pt x="124" y="210"/>
                  </a:lnTo>
                  <a:lnTo>
                    <a:pt x="124" y="224"/>
                  </a:lnTo>
                  <a:lnTo>
                    <a:pt x="125" y="231"/>
                  </a:lnTo>
                  <a:lnTo>
                    <a:pt x="125" y="239"/>
                  </a:lnTo>
                  <a:lnTo>
                    <a:pt x="125" y="246"/>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19" name="Freeform 697">
              <a:extLst>
                <a:ext uri="{FF2B5EF4-FFF2-40B4-BE49-F238E27FC236}">
                  <a16:creationId xmlns:a16="http://schemas.microsoft.com/office/drawing/2014/main" id="{81C899C0-FC0F-4BC6-87FE-A6A6210C5D45}"/>
                </a:ext>
              </a:extLst>
            </p:cNvPr>
            <p:cNvSpPr>
              <a:spLocks/>
            </p:cNvSpPr>
            <p:nvPr/>
          </p:nvSpPr>
          <p:spPr bwMode="auto">
            <a:xfrm>
              <a:off x="1338263" y="6103938"/>
              <a:ext cx="15875" cy="655638"/>
            </a:xfrm>
            <a:custGeom>
              <a:avLst/>
              <a:gdLst>
                <a:gd name="T0" fmla="*/ 2147483646 w 4"/>
                <a:gd name="T1" fmla="*/ 0 h 82"/>
                <a:gd name="T2" fmla="*/ 2147483646 w 4"/>
                <a:gd name="T3" fmla="*/ 2147483646 h 82"/>
                <a:gd name="T4" fmla="*/ 2147483646 w 4"/>
                <a:gd name="T5" fmla="*/ 2147483646 h 82"/>
                <a:gd name="T6" fmla="*/ 2147483646 w 4"/>
                <a:gd name="T7" fmla="*/ 2147483646 h 82"/>
                <a:gd name="T8" fmla="*/ 2147483646 w 4"/>
                <a:gd name="T9" fmla="*/ 2147483646 h 82"/>
                <a:gd name="T10" fmla="*/ 2147483646 w 4"/>
                <a:gd name="T11" fmla="*/ 2147483646 h 82"/>
                <a:gd name="T12" fmla="*/ 0 w 4"/>
                <a:gd name="T13" fmla="*/ 2147483646 h 82"/>
                <a:gd name="T14" fmla="*/ 0 w 4"/>
                <a:gd name="T15" fmla="*/ 2147483646 h 82"/>
                <a:gd name="T16" fmla="*/ 0 w 4"/>
                <a:gd name="T17" fmla="*/ 2147483646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82"/>
                <a:gd name="T29" fmla="*/ 4 w 4"/>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82">
                  <a:moveTo>
                    <a:pt x="4" y="0"/>
                  </a:moveTo>
                  <a:lnTo>
                    <a:pt x="3" y="10"/>
                  </a:lnTo>
                  <a:lnTo>
                    <a:pt x="3" y="21"/>
                  </a:lnTo>
                  <a:lnTo>
                    <a:pt x="2" y="32"/>
                  </a:lnTo>
                  <a:lnTo>
                    <a:pt x="1" y="45"/>
                  </a:lnTo>
                  <a:lnTo>
                    <a:pt x="1" y="59"/>
                  </a:lnTo>
                  <a:lnTo>
                    <a:pt x="0" y="67"/>
                  </a:lnTo>
                  <a:lnTo>
                    <a:pt x="0" y="75"/>
                  </a:lnTo>
                  <a:lnTo>
                    <a:pt x="0" y="82"/>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 name="Group 748">
            <a:extLst>
              <a:ext uri="{FF2B5EF4-FFF2-40B4-BE49-F238E27FC236}">
                <a16:creationId xmlns:a16="http://schemas.microsoft.com/office/drawing/2014/main" id="{4576946E-4CBB-4434-BA97-5375C8FF5703}"/>
              </a:ext>
            </a:extLst>
          </p:cNvPr>
          <p:cNvGrpSpPr>
            <a:grpSpLocks/>
          </p:cNvGrpSpPr>
          <p:nvPr/>
        </p:nvGrpSpPr>
        <p:grpSpPr bwMode="auto">
          <a:xfrm>
            <a:off x="2441575" y="4900613"/>
            <a:ext cx="622300" cy="2016125"/>
            <a:chOff x="1338263" y="4743450"/>
            <a:chExt cx="514350" cy="2016126"/>
          </a:xfrm>
        </p:grpSpPr>
        <p:sp>
          <p:nvSpPr>
            <p:cNvPr id="15416" name="Freeform 698">
              <a:extLst>
                <a:ext uri="{FF2B5EF4-FFF2-40B4-BE49-F238E27FC236}">
                  <a16:creationId xmlns:a16="http://schemas.microsoft.com/office/drawing/2014/main" id="{C8A7E240-256D-46FD-9942-C14A3657332B}"/>
                </a:ext>
              </a:extLst>
            </p:cNvPr>
            <p:cNvSpPr>
              <a:spLocks/>
            </p:cNvSpPr>
            <p:nvPr/>
          </p:nvSpPr>
          <p:spPr bwMode="auto">
            <a:xfrm>
              <a:off x="1354138" y="4743450"/>
              <a:ext cx="498475" cy="1968500"/>
            </a:xfrm>
            <a:custGeom>
              <a:avLst/>
              <a:gdLst>
                <a:gd name="T0" fmla="*/ 0 w 125"/>
                <a:gd name="T1" fmla="*/ 2147483646 h 246"/>
                <a:gd name="T2" fmla="*/ 2147483646 w 125"/>
                <a:gd name="T3" fmla="*/ 2147483646 h 246"/>
                <a:gd name="T4" fmla="*/ 2147483646 w 125"/>
                <a:gd name="T5" fmla="*/ 2147483646 h 246"/>
                <a:gd name="T6" fmla="*/ 2147483646 w 125"/>
                <a:gd name="T7" fmla="*/ 2147483646 h 246"/>
                <a:gd name="T8" fmla="*/ 2147483646 w 125"/>
                <a:gd name="T9" fmla="*/ 2147483646 h 246"/>
                <a:gd name="T10" fmla="*/ 2147483646 w 125"/>
                <a:gd name="T11" fmla="*/ 2147483646 h 246"/>
                <a:gd name="T12" fmla="*/ 2147483646 w 125"/>
                <a:gd name="T13" fmla="*/ 2147483646 h 246"/>
                <a:gd name="T14" fmla="*/ 2147483646 w 125"/>
                <a:gd name="T15" fmla="*/ 2147483646 h 246"/>
                <a:gd name="T16" fmla="*/ 2147483646 w 125"/>
                <a:gd name="T17" fmla="*/ 2147483646 h 246"/>
                <a:gd name="T18" fmla="*/ 2147483646 w 125"/>
                <a:gd name="T19" fmla="*/ 2147483646 h 246"/>
                <a:gd name="T20" fmla="*/ 2147483646 w 125"/>
                <a:gd name="T21" fmla="*/ 2147483646 h 246"/>
                <a:gd name="T22" fmla="*/ 2147483646 w 125"/>
                <a:gd name="T23" fmla="*/ 2147483646 h 246"/>
                <a:gd name="T24" fmla="*/ 2147483646 w 125"/>
                <a:gd name="T25" fmla="*/ 2147483646 h 246"/>
                <a:gd name="T26" fmla="*/ 2147483646 w 125"/>
                <a:gd name="T27" fmla="*/ 2147483646 h 246"/>
                <a:gd name="T28" fmla="*/ 2147483646 w 125"/>
                <a:gd name="T29" fmla="*/ 2147483646 h 246"/>
                <a:gd name="T30" fmla="*/ 2147483646 w 125"/>
                <a:gd name="T31" fmla="*/ 2147483646 h 246"/>
                <a:gd name="T32" fmla="*/ 2147483646 w 125"/>
                <a:gd name="T33" fmla="*/ 2147483646 h 246"/>
                <a:gd name="T34" fmla="*/ 2147483646 w 125"/>
                <a:gd name="T35" fmla="*/ 2147483646 h 246"/>
                <a:gd name="T36" fmla="*/ 2147483646 w 125"/>
                <a:gd name="T37" fmla="*/ 2147483646 h 246"/>
                <a:gd name="T38" fmla="*/ 2147483646 w 125"/>
                <a:gd name="T39" fmla="*/ 2147483646 h 246"/>
                <a:gd name="T40" fmla="*/ 2147483646 w 125"/>
                <a:gd name="T41" fmla="*/ 2147483646 h 246"/>
                <a:gd name="T42" fmla="*/ 2147483646 w 125"/>
                <a:gd name="T43" fmla="*/ 2147483646 h 246"/>
                <a:gd name="T44" fmla="*/ 2147483646 w 125"/>
                <a:gd name="T45" fmla="*/ 2147483646 h 246"/>
                <a:gd name="T46" fmla="*/ 2147483646 w 125"/>
                <a:gd name="T47" fmla="*/ 2147483646 h 246"/>
                <a:gd name="T48" fmla="*/ 2147483646 w 125"/>
                <a:gd name="T49" fmla="*/ 2147483646 h 246"/>
                <a:gd name="T50" fmla="*/ 2147483646 w 125"/>
                <a:gd name="T51" fmla="*/ 2147483646 h 246"/>
                <a:gd name="T52" fmla="*/ 2147483646 w 125"/>
                <a:gd name="T53" fmla="*/ 2147483646 h 246"/>
                <a:gd name="T54" fmla="*/ 2147483646 w 125"/>
                <a:gd name="T55" fmla="*/ 2147483646 h 246"/>
                <a:gd name="T56" fmla="*/ 2147483646 w 125"/>
                <a:gd name="T57" fmla="*/ 2147483646 h 246"/>
                <a:gd name="T58" fmla="*/ 2147483646 w 125"/>
                <a:gd name="T59" fmla="*/ 0 h 246"/>
                <a:gd name="T60" fmla="*/ 2147483646 w 125"/>
                <a:gd name="T61" fmla="*/ 0 h 246"/>
                <a:gd name="T62" fmla="*/ 2147483646 w 125"/>
                <a:gd name="T63" fmla="*/ 0 h 246"/>
                <a:gd name="T64" fmla="*/ 2147483646 w 125"/>
                <a:gd name="T65" fmla="*/ 2147483646 h 246"/>
                <a:gd name="T66" fmla="*/ 2147483646 w 125"/>
                <a:gd name="T67" fmla="*/ 2147483646 h 246"/>
                <a:gd name="T68" fmla="*/ 2147483646 w 125"/>
                <a:gd name="T69" fmla="*/ 2147483646 h 246"/>
                <a:gd name="T70" fmla="*/ 2147483646 w 125"/>
                <a:gd name="T71" fmla="*/ 2147483646 h 246"/>
                <a:gd name="T72" fmla="*/ 2147483646 w 125"/>
                <a:gd name="T73" fmla="*/ 2147483646 h 246"/>
                <a:gd name="T74" fmla="*/ 2147483646 w 125"/>
                <a:gd name="T75" fmla="*/ 2147483646 h 246"/>
                <a:gd name="T76" fmla="*/ 2147483646 w 125"/>
                <a:gd name="T77" fmla="*/ 2147483646 h 246"/>
                <a:gd name="T78" fmla="*/ 2147483646 w 125"/>
                <a:gd name="T79" fmla="*/ 2147483646 h 246"/>
                <a:gd name="T80" fmla="*/ 2147483646 w 125"/>
                <a:gd name="T81" fmla="*/ 2147483646 h 246"/>
                <a:gd name="T82" fmla="*/ 2147483646 w 125"/>
                <a:gd name="T83" fmla="*/ 2147483646 h 246"/>
                <a:gd name="T84" fmla="*/ 2147483646 w 125"/>
                <a:gd name="T85" fmla="*/ 2147483646 h 246"/>
                <a:gd name="T86" fmla="*/ 2147483646 w 125"/>
                <a:gd name="T87" fmla="*/ 2147483646 h 246"/>
                <a:gd name="T88" fmla="*/ 2147483646 w 125"/>
                <a:gd name="T89" fmla="*/ 2147483646 h 246"/>
                <a:gd name="T90" fmla="*/ 2147483646 w 125"/>
                <a:gd name="T91" fmla="*/ 2147483646 h 246"/>
                <a:gd name="T92" fmla="*/ 2147483646 w 125"/>
                <a:gd name="T93" fmla="*/ 2147483646 h 246"/>
                <a:gd name="T94" fmla="*/ 2147483646 w 125"/>
                <a:gd name="T95" fmla="*/ 2147483646 h 246"/>
                <a:gd name="T96" fmla="*/ 2147483646 w 125"/>
                <a:gd name="T97" fmla="*/ 2147483646 h 246"/>
                <a:gd name="T98" fmla="*/ 2147483646 w 125"/>
                <a:gd name="T99" fmla="*/ 2147483646 h 24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5"/>
                <a:gd name="T151" fmla="*/ 0 h 246"/>
                <a:gd name="T152" fmla="*/ 125 w 125"/>
                <a:gd name="T153" fmla="*/ 246 h 24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5" h="246">
                  <a:moveTo>
                    <a:pt x="0" y="170"/>
                  </a:moveTo>
                  <a:lnTo>
                    <a:pt x="0" y="163"/>
                  </a:lnTo>
                  <a:lnTo>
                    <a:pt x="1" y="156"/>
                  </a:lnTo>
                  <a:lnTo>
                    <a:pt x="1" y="150"/>
                  </a:lnTo>
                  <a:lnTo>
                    <a:pt x="2" y="144"/>
                  </a:lnTo>
                  <a:lnTo>
                    <a:pt x="2" y="138"/>
                  </a:lnTo>
                  <a:lnTo>
                    <a:pt x="3" y="132"/>
                  </a:lnTo>
                  <a:lnTo>
                    <a:pt x="3" y="127"/>
                  </a:lnTo>
                  <a:lnTo>
                    <a:pt x="4" y="122"/>
                  </a:lnTo>
                  <a:lnTo>
                    <a:pt x="4" y="118"/>
                  </a:lnTo>
                  <a:lnTo>
                    <a:pt x="5" y="113"/>
                  </a:lnTo>
                  <a:lnTo>
                    <a:pt x="5" y="109"/>
                  </a:lnTo>
                  <a:lnTo>
                    <a:pt x="6" y="105"/>
                  </a:lnTo>
                  <a:lnTo>
                    <a:pt x="6" y="101"/>
                  </a:lnTo>
                  <a:lnTo>
                    <a:pt x="7" y="98"/>
                  </a:lnTo>
                  <a:lnTo>
                    <a:pt x="7" y="94"/>
                  </a:lnTo>
                  <a:lnTo>
                    <a:pt x="8" y="91"/>
                  </a:lnTo>
                  <a:lnTo>
                    <a:pt x="8" y="87"/>
                  </a:lnTo>
                  <a:lnTo>
                    <a:pt x="9" y="84"/>
                  </a:lnTo>
                  <a:lnTo>
                    <a:pt x="9" y="81"/>
                  </a:lnTo>
                  <a:lnTo>
                    <a:pt x="10" y="79"/>
                  </a:lnTo>
                  <a:lnTo>
                    <a:pt x="10" y="76"/>
                  </a:lnTo>
                  <a:lnTo>
                    <a:pt x="11" y="73"/>
                  </a:lnTo>
                  <a:lnTo>
                    <a:pt x="11" y="71"/>
                  </a:lnTo>
                  <a:lnTo>
                    <a:pt x="12" y="68"/>
                  </a:lnTo>
                  <a:lnTo>
                    <a:pt x="12" y="66"/>
                  </a:lnTo>
                  <a:lnTo>
                    <a:pt x="13" y="64"/>
                  </a:lnTo>
                  <a:lnTo>
                    <a:pt x="13" y="62"/>
                  </a:lnTo>
                  <a:lnTo>
                    <a:pt x="14" y="60"/>
                  </a:lnTo>
                  <a:lnTo>
                    <a:pt x="14" y="58"/>
                  </a:lnTo>
                  <a:lnTo>
                    <a:pt x="15" y="56"/>
                  </a:lnTo>
                  <a:lnTo>
                    <a:pt x="16" y="53"/>
                  </a:lnTo>
                  <a:lnTo>
                    <a:pt x="16" y="50"/>
                  </a:lnTo>
                  <a:lnTo>
                    <a:pt x="17" y="48"/>
                  </a:lnTo>
                  <a:lnTo>
                    <a:pt x="18" y="45"/>
                  </a:lnTo>
                  <a:lnTo>
                    <a:pt x="19" y="43"/>
                  </a:lnTo>
                  <a:lnTo>
                    <a:pt x="19" y="41"/>
                  </a:lnTo>
                  <a:lnTo>
                    <a:pt x="20" y="39"/>
                  </a:lnTo>
                  <a:lnTo>
                    <a:pt x="21" y="37"/>
                  </a:lnTo>
                  <a:lnTo>
                    <a:pt x="22" y="35"/>
                  </a:lnTo>
                  <a:lnTo>
                    <a:pt x="23" y="32"/>
                  </a:lnTo>
                  <a:lnTo>
                    <a:pt x="24" y="30"/>
                  </a:lnTo>
                  <a:lnTo>
                    <a:pt x="25" y="27"/>
                  </a:lnTo>
                  <a:lnTo>
                    <a:pt x="26" y="25"/>
                  </a:lnTo>
                  <a:lnTo>
                    <a:pt x="27" y="23"/>
                  </a:lnTo>
                  <a:lnTo>
                    <a:pt x="28" y="21"/>
                  </a:lnTo>
                  <a:lnTo>
                    <a:pt x="29" y="20"/>
                  </a:lnTo>
                  <a:lnTo>
                    <a:pt x="31" y="18"/>
                  </a:lnTo>
                  <a:lnTo>
                    <a:pt x="32" y="16"/>
                  </a:lnTo>
                  <a:lnTo>
                    <a:pt x="34" y="13"/>
                  </a:lnTo>
                  <a:lnTo>
                    <a:pt x="36" y="12"/>
                  </a:lnTo>
                  <a:lnTo>
                    <a:pt x="37" y="10"/>
                  </a:lnTo>
                  <a:lnTo>
                    <a:pt x="39" y="8"/>
                  </a:lnTo>
                  <a:lnTo>
                    <a:pt x="41" y="7"/>
                  </a:lnTo>
                  <a:lnTo>
                    <a:pt x="42" y="6"/>
                  </a:lnTo>
                  <a:lnTo>
                    <a:pt x="44" y="5"/>
                  </a:lnTo>
                  <a:lnTo>
                    <a:pt x="47" y="3"/>
                  </a:lnTo>
                  <a:lnTo>
                    <a:pt x="49" y="2"/>
                  </a:lnTo>
                  <a:lnTo>
                    <a:pt x="52" y="1"/>
                  </a:lnTo>
                  <a:lnTo>
                    <a:pt x="54" y="0"/>
                  </a:lnTo>
                  <a:lnTo>
                    <a:pt x="57" y="0"/>
                  </a:lnTo>
                  <a:lnTo>
                    <a:pt x="59" y="0"/>
                  </a:lnTo>
                  <a:lnTo>
                    <a:pt x="62" y="0"/>
                  </a:lnTo>
                  <a:lnTo>
                    <a:pt x="64" y="0"/>
                  </a:lnTo>
                  <a:lnTo>
                    <a:pt x="67" y="0"/>
                  </a:lnTo>
                  <a:lnTo>
                    <a:pt x="69" y="1"/>
                  </a:lnTo>
                  <a:lnTo>
                    <a:pt x="72" y="2"/>
                  </a:lnTo>
                  <a:lnTo>
                    <a:pt x="74" y="3"/>
                  </a:lnTo>
                  <a:lnTo>
                    <a:pt x="77" y="4"/>
                  </a:lnTo>
                  <a:lnTo>
                    <a:pt x="80" y="6"/>
                  </a:lnTo>
                  <a:lnTo>
                    <a:pt x="82" y="8"/>
                  </a:lnTo>
                  <a:lnTo>
                    <a:pt x="85" y="10"/>
                  </a:lnTo>
                  <a:lnTo>
                    <a:pt x="87" y="13"/>
                  </a:lnTo>
                  <a:lnTo>
                    <a:pt x="90" y="16"/>
                  </a:lnTo>
                  <a:lnTo>
                    <a:pt x="92" y="20"/>
                  </a:lnTo>
                  <a:lnTo>
                    <a:pt x="95" y="24"/>
                  </a:lnTo>
                  <a:lnTo>
                    <a:pt x="97" y="29"/>
                  </a:lnTo>
                  <a:lnTo>
                    <a:pt x="100" y="35"/>
                  </a:lnTo>
                  <a:lnTo>
                    <a:pt x="102" y="42"/>
                  </a:lnTo>
                  <a:lnTo>
                    <a:pt x="105" y="50"/>
                  </a:lnTo>
                  <a:lnTo>
                    <a:pt x="107" y="59"/>
                  </a:lnTo>
                  <a:lnTo>
                    <a:pt x="110" y="70"/>
                  </a:lnTo>
                  <a:lnTo>
                    <a:pt x="112" y="84"/>
                  </a:lnTo>
                  <a:lnTo>
                    <a:pt x="114" y="92"/>
                  </a:lnTo>
                  <a:lnTo>
                    <a:pt x="115" y="101"/>
                  </a:lnTo>
                  <a:lnTo>
                    <a:pt x="116" y="111"/>
                  </a:lnTo>
                  <a:lnTo>
                    <a:pt x="118" y="122"/>
                  </a:lnTo>
                  <a:lnTo>
                    <a:pt x="119" y="135"/>
                  </a:lnTo>
                  <a:lnTo>
                    <a:pt x="119" y="142"/>
                  </a:lnTo>
                  <a:lnTo>
                    <a:pt x="120" y="150"/>
                  </a:lnTo>
                  <a:lnTo>
                    <a:pt x="121" y="158"/>
                  </a:lnTo>
                  <a:lnTo>
                    <a:pt x="121" y="167"/>
                  </a:lnTo>
                  <a:lnTo>
                    <a:pt x="122" y="176"/>
                  </a:lnTo>
                  <a:lnTo>
                    <a:pt x="123" y="187"/>
                  </a:lnTo>
                  <a:lnTo>
                    <a:pt x="123" y="198"/>
                  </a:lnTo>
                  <a:lnTo>
                    <a:pt x="124" y="210"/>
                  </a:lnTo>
                  <a:lnTo>
                    <a:pt x="124" y="224"/>
                  </a:lnTo>
                  <a:lnTo>
                    <a:pt x="125" y="231"/>
                  </a:lnTo>
                  <a:lnTo>
                    <a:pt x="125" y="239"/>
                  </a:lnTo>
                  <a:lnTo>
                    <a:pt x="125" y="246"/>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17" name="Freeform 697">
              <a:extLst>
                <a:ext uri="{FF2B5EF4-FFF2-40B4-BE49-F238E27FC236}">
                  <a16:creationId xmlns:a16="http://schemas.microsoft.com/office/drawing/2014/main" id="{681C6232-575D-49DD-B464-2BA27BD76A72}"/>
                </a:ext>
              </a:extLst>
            </p:cNvPr>
            <p:cNvSpPr>
              <a:spLocks/>
            </p:cNvSpPr>
            <p:nvPr/>
          </p:nvSpPr>
          <p:spPr bwMode="auto">
            <a:xfrm>
              <a:off x="1338263" y="6103938"/>
              <a:ext cx="15875" cy="655638"/>
            </a:xfrm>
            <a:custGeom>
              <a:avLst/>
              <a:gdLst>
                <a:gd name="T0" fmla="*/ 2147483646 w 4"/>
                <a:gd name="T1" fmla="*/ 0 h 82"/>
                <a:gd name="T2" fmla="*/ 2147483646 w 4"/>
                <a:gd name="T3" fmla="*/ 2147483646 h 82"/>
                <a:gd name="T4" fmla="*/ 2147483646 w 4"/>
                <a:gd name="T5" fmla="*/ 2147483646 h 82"/>
                <a:gd name="T6" fmla="*/ 2147483646 w 4"/>
                <a:gd name="T7" fmla="*/ 2147483646 h 82"/>
                <a:gd name="T8" fmla="*/ 2147483646 w 4"/>
                <a:gd name="T9" fmla="*/ 2147483646 h 82"/>
                <a:gd name="T10" fmla="*/ 2147483646 w 4"/>
                <a:gd name="T11" fmla="*/ 2147483646 h 82"/>
                <a:gd name="T12" fmla="*/ 0 w 4"/>
                <a:gd name="T13" fmla="*/ 2147483646 h 82"/>
                <a:gd name="T14" fmla="*/ 0 w 4"/>
                <a:gd name="T15" fmla="*/ 2147483646 h 82"/>
                <a:gd name="T16" fmla="*/ 0 w 4"/>
                <a:gd name="T17" fmla="*/ 2147483646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82"/>
                <a:gd name="T29" fmla="*/ 4 w 4"/>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82">
                  <a:moveTo>
                    <a:pt x="4" y="0"/>
                  </a:moveTo>
                  <a:lnTo>
                    <a:pt x="3" y="10"/>
                  </a:lnTo>
                  <a:lnTo>
                    <a:pt x="3" y="21"/>
                  </a:lnTo>
                  <a:lnTo>
                    <a:pt x="2" y="32"/>
                  </a:lnTo>
                  <a:lnTo>
                    <a:pt x="1" y="45"/>
                  </a:lnTo>
                  <a:lnTo>
                    <a:pt x="1" y="59"/>
                  </a:lnTo>
                  <a:lnTo>
                    <a:pt x="0" y="67"/>
                  </a:lnTo>
                  <a:lnTo>
                    <a:pt x="0" y="75"/>
                  </a:lnTo>
                  <a:lnTo>
                    <a:pt x="0" y="82"/>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3" name="Group 751">
            <a:extLst>
              <a:ext uri="{FF2B5EF4-FFF2-40B4-BE49-F238E27FC236}">
                <a16:creationId xmlns:a16="http://schemas.microsoft.com/office/drawing/2014/main" id="{0A1DED38-C347-4093-8E0D-472A0889CDB9}"/>
              </a:ext>
            </a:extLst>
          </p:cNvPr>
          <p:cNvGrpSpPr>
            <a:grpSpLocks/>
          </p:cNvGrpSpPr>
          <p:nvPr/>
        </p:nvGrpSpPr>
        <p:grpSpPr bwMode="auto">
          <a:xfrm>
            <a:off x="3897313" y="4899025"/>
            <a:ext cx="620712" cy="2016125"/>
            <a:chOff x="1338263" y="4743450"/>
            <a:chExt cx="514350" cy="2016126"/>
          </a:xfrm>
        </p:grpSpPr>
        <p:sp>
          <p:nvSpPr>
            <p:cNvPr id="15414" name="Freeform 698">
              <a:extLst>
                <a:ext uri="{FF2B5EF4-FFF2-40B4-BE49-F238E27FC236}">
                  <a16:creationId xmlns:a16="http://schemas.microsoft.com/office/drawing/2014/main" id="{0B35DF00-F81D-40D1-9318-28DDE7071D8C}"/>
                </a:ext>
              </a:extLst>
            </p:cNvPr>
            <p:cNvSpPr>
              <a:spLocks/>
            </p:cNvSpPr>
            <p:nvPr/>
          </p:nvSpPr>
          <p:spPr bwMode="auto">
            <a:xfrm>
              <a:off x="1354138" y="4743450"/>
              <a:ext cx="498475" cy="1968500"/>
            </a:xfrm>
            <a:custGeom>
              <a:avLst/>
              <a:gdLst>
                <a:gd name="T0" fmla="*/ 0 w 125"/>
                <a:gd name="T1" fmla="*/ 2147483646 h 246"/>
                <a:gd name="T2" fmla="*/ 2147483646 w 125"/>
                <a:gd name="T3" fmla="*/ 2147483646 h 246"/>
                <a:gd name="T4" fmla="*/ 2147483646 w 125"/>
                <a:gd name="T5" fmla="*/ 2147483646 h 246"/>
                <a:gd name="T6" fmla="*/ 2147483646 w 125"/>
                <a:gd name="T7" fmla="*/ 2147483646 h 246"/>
                <a:gd name="T8" fmla="*/ 2147483646 w 125"/>
                <a:gd name="T9" fmla="*/ 2147483646 h 246"/>
                <a:gd name="T10" fmla="*/ 2147483646 w 125"/>
                <a:gd name="T11" fmla="*/ 2147483646 h 246"/>
                <a:gd name="T12" fmla="*/ 2147483646 w 125"/>
                <a:gd name="T13" fmla="*/ 2147483646 h 246"/>
                <a:gd name="T14" fmla="*/ 2147483646 w 125"/>
                <a:gd name="T15" fmla="*/ 2147483646 h 246"/>
                <a:gd name="T16" fmla="*/ 2147483646 w 125"/>
                <a:gd name="T17" fmla="*/ 2147483646 h 246"/>
                <a:gd name="T18" fmla="*/ 2147483646 w 125"/>
                <a:gd name="T19" fmla="*/ 2147483646 h 246"/>
                <a:gd name="T20" fmla="*/ 2147483646 w 125"/>
                <a:gd name="T21" fmla="*/ 2147483646 h 246"/>
                <a:gd name="T22" fmla="*/ 2147483646 w 125"/>
                <a:gd name="T23" fmla="*/ 2147483646 h 246"/>
                <a:gd name="T24" fmla="*/ 2147483646 w 125"/>
                <a:gd name="T25" fmla="*/ 2147483646 h 246"/>
                <a:gd name="T26" fmla="*/ 2147483646 w 125"/>
                <a:gd name="T27" fmla="*/ 2147483646 h 246"/>
                <a:gd name="T28" fmla="*/ 2147483646 w 125"/>
                <a:gd name="T29" fmla="*/ 2147483646 h 246"/>
                <a:gd name="T30" fmla="*/ 2147483646 w 125"/>
                <a:gd name="T31" fmla="*/ 2147483646 h 246"/>
                <a:gd name="T32" fmla="*/ 2147483646 w 125"/>
                <a:gd name="T33" fmla="*/ 2147483646 h 246"/>
                <a:gd name="T34" fmla="*/ 2147483646 w 125"/>
                <a:gd name="T35" fmla="*/ 2147483646 h 246"/>
                <a:gd name="T36" fmla="*/ 2147483646 w 125"/>
                <a:gd name="T37" fmla="*/ 2147483646 h 246"/>
                <a:gd name="T38" fmla="*/ 2147483646 w 125"/>
                <a:gd name="T39" fmla="*/ 2147483646 h 246"/>
                <a:gd name="T40" fmla="*/ 2147483646 w 125"/>
                <a:gd name="T41" fmla="*/ 2147483646 h 246"/>
                <a:gd name="T42" fmla="*/ 2147483646 w 125"/>
                <a:gd name="T43" fmla="*/ 2147483646 h 246"/>
                <a:gd name="T44" fmla="*/ 2147483646 w 125"/>
                <a:gd name="T45" fmla="*/ 2147483646 h 246"/>
                <a:gd name="T46" fmla="*/ 2147483646 w 125"/>
                <a:gd name="T47" fmla="*/ 2147483646 h 246"/>
                <a:gd name="T48" fmla="*/ 2147483646 w 125"/>
                <a:gd name="T49" fmla="*/ 2147483646 h 246"/>
                <a:gd name="T50" fmla="*/ 2147483646 w 125"/>
                <a:gd name="T51" fmla="*/ 2147483646 h 246"/>
                <a:gd name="T52" fmla="*/ 2147483646 w 125"/>
                <a:gd name="T53" fmla="*/ 2147483646 h 246"/>
                <a:gd name="T54" fmla="*/ 2147483646 w 125"/>
                <a:gd name="T55" fmla="*/ 2147483646 h 246"/>
                <a:gd name="T56" fmla="*/ 2147483646 w 125"/>
                <a:gd name="T57" fmla="*/ 2147483646 h 246"/>
                <a:gd name="T58" fmla="*/ 2147483646 w 125"/>
                <a:gd name="T59" fmla="*/ 0 h 246"/>
                <a:gd name="T60" fmla="*/ 2147483646 w 125"/>
                <a:gd name="T61" fmla="*/ 0 h 246"/>
                <a:gd name="T62" fmla="*/ 2147483646 w 125"/>
                <a:gd name="T63" fmla="*/ 0 h 246"/>
                <a:gd name="T64" fmla="*/ 2147483646 w 125"/>
                <a:gd name="T65" fmla="*/ 2147483646 h 246"/>
                <a:gd name="T66" fmla="*/ 2147483646 w 125"/>
                <a:gd name="T67" fmla="*/ 2147483646 h 246"/>
                <a:gd name="T68" fmla="*/ 2147483646 w 125"/>
                <a:gd name="T69" fmla="*/ 2147483646 h 246"/>
                <a:gd name="T70" fmla="*/ 2147483646 w 125"/>
                <a:gd name="T71" fmla="*/ 2147483646 h 246"/>
                <a:gd name="T72" fmla="*/ 2147483646 w 125"/>
                <a:gd name="T73" fmla="*/ 2147483646 h 246"/>
                <a:gd name="T74" fmla="*/ 2147483646 w 125"/>
                <a:gd name="T75" fmla="*/ 2147483646 h 246"/>
                <a:gd name="T76" fmla="*/ 2147483646 w 125"/>
                <a:gd name="T77" fmla="*/ 2147483646 h 246"/>
                <a:gd name="T78" fmla="*/ 2147483646 w 125"/>
                <a:gd name="T79" fmla="*/ 2147483646 h 246"/>
                <a:gd name="T80" fmla="*/ 2147483646 w 125"/>
                <a:gd name="T81" fmla="*/ 2147483646 h 246"/>
                <a:gd name="T82" fmla="*/ 2147483646 w 125"/>
                <a:gd name="T83" fmla="*/ 2147483646 h 246"/>
                <a:gd name="T84" fmla="*/ 2147483646 w 125"/>
                <a:gd name="T85" fmla="*/ 2147483646 h 246"/>
                <a:gd name="T86" fmla="*/ 2147483646 w 125"/>
                <a:gd name="T87" fmla="*/ 2147483646 h 246"/>
                <a:gd name="T88" fmla="*/ 2147483646 w 125"/>
                <a:gd name="T89" fmla="*/ 2147483646 h 246"/>
                <a:gd name="T90" fmla="*/ 2147483646 w 125"/>
                <a:gd name="T91" fmla="*/ 2147483646 h 246"/>
                <a:gd name="T92" fmla="*/ 2147483646 w 125"/>
                <a:gd name="T93" fmla="*/ 2147483646 h 246"/>
                <a:gd name="T94" fmla="*/ 2147483646 w 125"/>
                <a:gd name="T95" fmla="*/ 2147483646 h 246"/>
                <a:gd name="T96" fmla="*/ 2147483646 w 125"/>
                <a:gd name="T97" fmla="*/ 2147483646 h 246"/>
                <a:gd name="T98" fmla="*/ 2147483646 w 125"/>
                <a:gd name="T99" fmla="*/ 2147483646 h 24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5"/>
                <a:gd name="T151" fmla="*/ 0 h 246"/>
                <a:gd name="T152" fmla="*/ 125 w 125"/>
                <a:gd name="T153" fmla="*/ 246 h 24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5" h="246">
                  <a:moveTo>
                    <a:pt x="0" y="170"/>
                  </a:moveTo>
                  <a:lnTo>
                    <a:pt x="0" y="163"/>
                  </a:lnTo>
                  <a:lnTo>
                    <a:pt x="1" y="156"/>
                  </a:lnTo>
                  <a:lnTo>
                    <a:pt x="1" y="150"/>
                  </a:lnTo>
                  <a:lnTo>
                    <a:pt x="2" y="144"/>
                  </a:lnTo>
                  <a:lnTo>
                    <a:pt x="2" y="138"/>
                  </a:lnTo>
                  <a:lnTo>
                    <a:pt x="3" y="132"/>
                  </a:lnTo>
                  <a:lnTo>
                    <a:pt x="3" y="127"/>
                  </a:lnTo>
                  <a:lnTo>
                    <a:pt x="4" y="122"/>
                  </a:lnTo>
                  <a:lnTo>
                    <a:pt x="4" y="118"/>
                  </a:lnTo>
                  <a:lnTo>
                    <a:pt x="5" y="113"/>
                  </a:lnTo>
                  <a:lnTo>
                    <a:pt x="5" y="109"/>
                  </a:lnTo>
                  <a:lnTo>
                    <a:pt x="6" y="105"/>
                  </a:lnTo>
                  <a:lnTo>
                    <a:pt x="6" y="101"/>
                  </a:lnTo>
                  <a:lnTo>
                    <a:pt x="7" y="98"/>
                  </a:lnTo>
                  <a:lnTo>
                    <a:pt x="7" y="94"/>
                  </a:lnTo>
                  <a:lnTo>
                    <a:pt x="8" y="91"/>
                  </a:lnTo>
                  <a:lnTo>
                    <a:pt x="8" y="87"/>
                  </a:lnTo>
                  <a:lnTo>
                    <a:pt x="9" y="84"/>
                  </a:lnTo>
                  <a:lnTo>
                    <a:pt x="9" y="81"/>
                  </a:lnTo>
                  <a:lnTo>
                    <a:pt x="10" y="79"/>
                  </a:lnTo>
                  <a:lnTo>
                    <a:pt x="10" y="76"/>
                  </a:lnTo>
                  <a:lnTo>
                    <a:pt x="11" y="73"/>
                  </a:lnTo>
                  <a:lnTo>
                    <a:pt x="11" y="71"/>
                  </a:lnTo>
                  <a:lnTo>
                    <a:pt x="12" y="68"/>
                  </a:lnTo>
                  <a:lnTo>
                    <a:pt x="12" y="66"/>
                  </a:lnTo>
                  <a:lnTo>
                    <a:pt x="13" y="64"/>
                  </a:lnTo>
                  <a:lnTo>
                    <a:pt x="13" y="62"/>
                  </a:lnTo>
                  <a:lnTo>
                    <a:pt x="14" y="60"/>
                  </a:lnTo>
                  <a:lnTo>
                    <a:pt x="14" y="58"/>
                  </a:lnTo>
                  <a:lnTo>
                    <a:pt x="15" y="56"/>
                  </a:lnTo>
                  <a:lnTo>
                    <a:pt x="16" y="53"/>
                  </a:lnTo>
                  <a:lnTo>
                    <a:pt x="16" y="50"/>
                  </a:lnTo>
                  <a:lnTo>
                    <a:pt x="17" y="48"/>
                  </a:lnTo>
                  <a:lnTo>
                    <a:pt x="18" y="45"/>
                  </a:lnTo>
                  <a:lnTo>
                    <a:pt x="19" y="43"/>
                  </a:lnTo>
                  <a:lnTo>
                    <a:pt x="19" y="41"/>
                  </a:lnTo>
                  <a:lnTo>
                    <a:pt x="20" y="39"/>
                  </a:lnTo>
                  <a:lnTo>
                    <a:pt x="21" y="37"/>
                  </a:lnTo>
                  <a:lnTo>
                    <a:pt x="22" y="35"/>
                  </a:lnTo>
                  <a:lnTo>
                    <a:pt x="23" y="32"/>
                  </a:lnTo>
                  <a:lnTo>
                    <a:pt x="24" y="30"/>
                  </a:lnTo>
                  <a:lnTo>
                    <a:pt x="25" y="27"/>
                  </a:lnTo>
                  <a:lnTo>
                    <a:pt x="26" y="25"/>
                  </a:lnTo>
                  <a:lnTo>
                    <a:pt x="27" y="23"/>
                  </a:lnTo>
                  <a:lnTo>
                    <a:pt x="28" y="21"/>
                  </a:lnTo>
                  <a:lnTo>
                    <a:pt x="29" y="20"/>
                  </a:lnTo>
                  <a:lnTo>
                    <a:pt x="31" y="18"/>
                  </a:lnTo>
                  <a:lnTo>
                    <a:pt x="32" y="16"/>
                  </a:lnTo>
                  <a:lnTo>
                    <a:pt x="34" y="13"/>
                  </a:lnTo>
                  <a:lnTo>
                    <a:pt x="36" y="12"/>
                  </a:lnTo>
                  <a:lnTo>
                    <a:pt x="37" y="10"/>
                  </a:lnTo>
                  <a:lnTo>
                    <a:pt x="39" y="8"/>
                  </a:lnTo>
                  <a:lnTo>
                    <a:pt x="41" y="7"/>
                  </a:lnTo>
                  <a:lnTo>
                    <a:pt x="42" y="6"/>
                  </a:lnTo>
                  <a:lnTo>
                    <a:pt x="44" y="5"/>
                  </a:lnTo>
                  <a:lnTo>
                    <a:pt x="47" y="3"/>
                  </a:lnTo>
                  <a:lnTo>
                    <a:pt x="49" y="2"/>
                  </a:lnTo>
                  <a:lnTo>
                    <a:pt x="52" y="1"/>
                  </a:lnTo>
                  <a:lnTo>
                    <a:pt x="54" y="0"/>
                  </a:lnTo>
                  <a:lnTo>
                    <a:pt x="57" y="0"/>
                  </a:lnTo>
                  <a:lnTo>
                    <a:pt x="59" y="0"/>
                  </a:lnTo>
                  <a:lnTo>
                    <a:pt x="62" y="0"/>
                  </a:lnTo>
                  <a:lnTo>
                    <a:pt x="64" y="0"/>
                  </a:lnTo>
                  <a:lnTo>
                    <a:pt x="67" y="0"/>
                  </a:lnTo>
                  <a:lnTo>
                    <a:pt x="69" y="1"/>
                  </a:lnTo>
                  <a:lnTo>
                    <a:pt x="72" y="2"/>
                  </a:lnTo>
                  <a:lnTo>
                    <a:pt x="74" y="3"/>
                  </a:lnTo>
                  <a:lnTo>
                    <a:pt x="77" y="4"/>
                  </a:lnTo>
                  <a:lnTo>
                    <a:pt x="80" y="6"/>
                  </a:lnTo>
                  <a:lnTo>
                    <a:pt x="82" y="8"/>
                  </a:lnTo>
                  <a:lnTo>
                    <a:pt x="85" y="10"/>
                  </a:lnTo>
                  <a:lnTo>
                    <a:pt x="87" y="13"/>
                  </a:lnTo>
                  <a:lnTo>
                    <a:pt x="90" y="16"/>
                  </a:lnTo>
                  <a:lnTo>
                    <a:pt x="92" y="20"/>
                  </a:lnTo>
                  <a:lnTo>
                    <a:pt x="95" y="24"/>
                  </a:lnTo>
                  <a:lnTo>
                    <a:pt x="97" y="29"/>
                  </a:lnTo>
                  <a:lnTo>
                    <a:pt x="100" y="35"/>
                  </a:lnTo>
                  <a:lnTo>
                    <a:pt x="102" y="42"/>
                  </a:lnTo>
                  <a:lnTo>
                    <a:pt x="105" y="50"/>
                  </a:lnTo>
                  <a:lnTo>
                    <a:pt x="107" y="59"/>
                  </a:lnTo>
                  <a:lnTo>
                    <a:pt x="110" y="70"/>
                  </a:lnTo>
                  <a:lnTo>
                    <a:pt x="112" y="84"/>
                  </a:lnTo>
                  <a:lnTo>
                    <a:pt x="114" y="92"/>
                  </a:lnTo>
                  <a:lnTo>
                    <a:pt x="115" y="101"/>
                  </a:lnTo>
                  <a:lnTo>
                    <a:pt x="116" y="111"/>
                  </a:lnTo>
                  <a:lnTo>
                    <a:pt x="118" y="122"/>
                  </a:lnTo>
                  <a:lnTo>
                    <a:pt x="119" y="135"/>
                  </a:lnTo>
                  <a:lnTo>
                    <a:pt x="119" y="142"/>
                  </a:lnTo>
                  <a:lnTo>
                    <a:pt x="120" y="150"/>
                  </a:lnTo>
                  <a:lnTo>
                    <a:pt x="121" y="158"/>
                  </a:lnTo>
                  <a:lnTo>
                    <a:pt x="121" y="167"/>
                  </a:lnTo>
                  <a:lnTo>
                    <a:pt x="122" y="176"/>
                  </a:lnTo>
                  <a:lnTo>
                    <a:pt x="123" y="187"/>
                  </a:lnTo>
                  <a:lnTo>
                    <a:pt x="123" y="198"/>
                  </a:lnTo>
                  <a:lnTo>
                    <a:pt x="124" y="210"/>
                  </a:lnTo>
                  <a:lnTo>
                    <a:pt x="124" y="224"/>
                  </a:lnTo>
                  <a:lnTo>
                    <a:pt x="125" y="231"/>
                  </a:lnTo>
                  <a:lnTo>
                    <a:pt x="125" y="239"/>
                  </a:lnTo>
                  <a:lnTo>
                    <a:pt x="125" y="246"/>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15" name="Freeform 697">
              <a:extLst>
                <a:ext uri="{FF2B5EF4-FFF2-40B4-BE49-F238E27FC236}">
                  <a16:creationId xmlns:a16="http://schemas.microsoft.com/office/drawing/2014/main" id="{9273CD33-6C36-4B7B-A722-261E65B8F7E9}"/>
                </a:ext>
              </a:extLst>
            </p:cNvPr>
            <p:cNvSpPr>
              <a:spLocks/>
            </p:cNvSpPr>
            <p:nvPr/>
          </p:nvSpPr>
          <p:spPr bwMode="auto">
            <a:xfrm>
              <a:off x="1338263" y="6103938"/>
              <a:ext cx="15875" cy="655638"/>
            </a:xfrm>
            <a:custGeom>
              <a:avLst/>
              <a:gdLst>
                <a:gd name="T0" fmla="*/ 2147483646 w 4"/>
                <a:gd name="T1" fmla="*/ 0 h 82"/>
                <a:gd name="T2" fmla="*/ 2147483646 w 4"/>
                <a:gd name="T3" fmla="*/ 2147483646 h 82"/>
                <a:gd name="T4" fmla="*/ 2147483646 w 4"/>
                <a:gd name="T5" fmla="*/ 2147483646 h 82"/>
                <a:gd name="T6" fmla="*/ 2147483646 w 4"/>
                <a:gd name="T7" fmla="*/ 2147483646 h 82"/>
                <a:gd name="T8" fmla="*/ 2147483646 w 4"/>
                <a:gd name="T9" fmla="*/ 2147483646 h 82"/>
                <a:gd name="T10" fmla="*/ 2147483646 w 4"/>
                <a:gd name="T11" fmla="*/ 2147483646 h 82"/>
                <a:gd name="T12" fmla="*/ 0 w 4"/>
                <a:gd name="T13" fmla="*/ 2147483646 h 82"/>
                <a:gd name="T14" fmla="*/ 0 w 4"/>
                <a:gd name="T15" fmla="*/ 2147483646 h 82"/>
                <a:gd name="T16" fmla="*/ 0 w 4"/>
                <a:gd name="T17" fmla="*/ 2147483646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82"/>
                <a:gd name="T29" fmla="*/ 4 w 4"/>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82">
                  <a:moveTo>
                    <a:pt x="4" y="0"/>
                  </a:moveTo>
                  <a:lnTo>
                    <a:pt x="3" y="10"/>
                  </a:lnTo>
                  <a:lnTo>
                    <a:pt x="3" y="21"/>
                  </a:lnTo>
                  <a:lnTo>
                    <a:pt x="2" y="32"/>
                  </a:lnTo>
                  <a:lnTo>
                    <a:pt x="1" y="45"/>
                  </a:lnTo>
                  <a:lnTo>
                    <a:pt x="1" y="59"/>
                  </a:lnTo>
                  <a:lnTo>
                    <a:pt x="0" y="67"/>
                  </a:lnTo>
                  <a:lnTo>
                    <a:pt x="0" y="75"/>
                  </a:lnTo>
                  <a:lnTo>
                    <a:pt x="0" y="82"/>
                  </a:lnTo>
                </a:path>
              </a:pathLst>
            </a:custGeom>
            <a:noFill/>
            <a:ln w="2794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178" name="Straight Connector 177">
            <a:extLst>
              <a:ext uri="{FF2B5EF4-FFF2-40B4-BE49-F238E27FC236}">
                <a16:creationId xmlns:a16="http://schemas.microsoft.com/office/drawing/2014/main" id="{19154FA1-A3CD-4800-9527-DD743A178E70}"/>
              </a:ext>
            </a:extLst>
          </p:cNvPr>
          <p:cNvCxnSpPr/>
          <p:nvPr/>
        </p:nvCxnSpPr>
        <p:spPr>
          <a:xfrm>
            <a:off x="-68263" y="4217988"/>
            <a:ext cx="597693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graphicFrame>
        <p:nvGraphicFramePr>
          <p:cNvPr id="179" name="Object 4">
            <a:extLst>
              <a:ext uri="{FF2B5EF4-FFF2-40B4-BE49-F238E27FC236}">
                <a16:creationId xmlns:a16="http://schemas.microsoft.com/office/drawing/2014/main" id="{0977494C-8E49-4E9F-9C62-8EB63B051D42}"/>
              </a:ext>
            </a:extLst>
          </p:cNvPr>
          <p:cNvGraphicFramePr>
            <a:graphicFrameLocks noChangeAspect="1"/>
          </p:cNvGraphicFramePr>
          <p:nvPr/>
        </p:nvGraphicFramePr>
        <p:xfrm>
          <a:off x="5132388" y="4067175"/>
          <a:ext cx="603250" cy="322263"/>
        </p:xfrm>
        <a:graphic>
          <a:graphicData uri="http://schemas.openxmlformats.org/presentationml/2006/ole">
            <mc:AlternateContent xmlns:mc="http://schemas.openxmlformats.org/markup-compatibility/2006">
              <mc:Choice xmlns:v="urn:schemas-microsoft-com:vml" Requires="v">
                <p:oleObj spid="_x0000_s9218" name="Equation" r:id="rId4" imgW="380835" imgH="203112" progId="Equation.DSMT4">
                  <p:embed/>
                </p:oleObj>
              </mc:Choice>
              <mc:Fallback>
                <p:oleObj name="Equation" r:id="rId4" imgW="380835" imgH="203112" progId="Equation.DSMT4">
                  <p:embed/>
                  <p:pic>
                    <p:nvPicPr>
                      <p:cNvPr id="179" name="Object 4">
                        <a:extLst>
                          <a:ext uri="{FF2B5EF4-FFF2-40B4-BE49-F238E27FC236}">
                            <a16:creationId xmlns:a16="http://schemas.microsoft.com/office/drawing/2014/main" id="{0977494C-8E49-4E9F-9C62-8EB63B051D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2388" y="4067175"/>
                        <a:ext cx="603250" cy="32226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0" name="Oval 179">
            <a:extLst>
              <a:ext uri="{FF2B5EF4-FFF2-40B4-BE49-F238E27FC236}">
                <a16:creationId xmlns:a16="http://schemas.microsoft.com/office/drawing/2014/main" id="{7487F3C6-CB4B-4A99-9B1A-67CC5239DBAC}"/>
              </a:ext>
            </a:extLst>
          </p:cNvPr>
          <p:cNvSpPr/>
          <p:nvPr/>
        </p:nvSpPr>
        <p:spPr>
          <a:xfrm>
            <a:off x="858838" y="4164013"/>
            <a:ext cx="109537" cy="10795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Oval 180">
            <a:extLst>
              <a:ext uri="{FF2B5EF4-FFF2-40B4-BE49-F238E27FC236}">
                <a16:creationId xmlns:a16="http://schemas.microsoft.com/office/drawing/2014/main" id="{64EE8C19-2B5B-4A2F-A0ED-6D994D99D767}"/>
              </a:ext>
            </a:extLst>
          </p:cNvPr>
          <p:cNvSpPr/>
          <p:nvPr/>
        </p:nvSpPr>
        <p:spPr>
          <a:xfrm>
            <a:off x="1598613" y="4165600"/>
            <a:ext cx="109537" cy="10953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Oval 181">
            <a:extLst>
              <a:ext uri="{FF2B5EF4-FFF2-40B4-BE49-F238E27FC236}">
                <a16:creationId xmlns:a16="http://schemas.microsoft.com/office/drawing/2014/main" id="{D57EA197-6E51-49AF-B602-50663271FBD5}"/>
              </a:ext>
            </a:extLst>
          </p:cNvPr>
          <p:cNvSpPr/>
          <p:nvPr/>
        </p:nvSpPr>
        <p:spPr>
          <a:xfrm>
            <a:off x="2338388" y="4167188"/>
            <a:ext cx="107950" cy="10953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Oval 182">
            <a:extLst>
              <a:ext uri="{FF2B5EF4-FFF2-40B4-BE49-F238E27FC236}">
                <a16:creationId xmlns:a16="http://schemas.microsoft.com/office/drawing/2014/main" id="{66BAA67D-8273-4F87-8A54-5CBB55307FCC}"/>
              </a:ext>
            </a:extLst>
          </p:cNvPr>
          <p:cNvSpPr/>
          <p:nvPr/>
        </p:nvSpPr>
        <p:spPr>
          <a:xfrm>
            <a:off x="3063875" y="4170363"/>
            <a:ext cx="107950" cy="10953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Oval 183">
            <a:extLst>
              <a:ext uri="{FF2B5EF4-FFF2-40B4-BE49-F238E27FC236}">
                <a16:creationId xmlns:a16="http://schemas.microsoft.com/office/drawing/2014/main" id="{56698B4E-1503-4BB2-BBDE-7A9372B47D68}"/>
              </a:ext>
            </a:extLst>
          </p:cNvPr>
          <p:cNvSpPr/>
          <p:nvPr/>
        </p:nvSpPr>
        <p:spPr>
          <a:xfrm>
            <a:off x="3789363" y="4171950"/>
            <a:ext cx="109537" cy="10953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Oval 184">
            <a:extLst>
              <a:ext uri="{FF2B5EF4-FFF2-40B4-BE49-F238E27FC236}">
                <a16:creationId xmlns:a16="http://schemas.microsoft.com/office/drawing/2014/main" id="{A983AB7B-92F6-4651-A811-A3B9DDDAF820}"/>
              </a:ext>
            </a:extLst>
          </p:cNvPr>
          <p:cNvSpPr/>
          <p:nvPr/>
        </p:nvSpPr>
        <p:spPr>
          <a:xfrm>
            <a:off x="4514850" y="4175125"/>
            <a:ext cx="109538" cy="10795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Oval 185">
            <a:extLst>
              <a:ext uri="{FF2B5EF4-FFF2-40B4-BE49-F238E27FC236}">
                <a16:creationId xmlns:a16="http://schemas.microsoft.com/office/drawing/2014/main" id="{6BF88943-A396-45FF-A5DA-604346BB2A5D}"/>
              </a:ext>
            </a:extLst>
          </p:cNvPr>
          <p:cNvSpPr/>
          <p:nvPr/>
        </p:nvSpPr>
        <p:spPr>
          <a:xfrm>
            <a:off x="5253038" y="4164013"/>
            <a:ext cx="109537" cy="10795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87" name="Straight Connector 186">
            <a:extLst>
              <a:ext uri="{FF2B5EF4-FFF2-40B4-BE49-F238E27FC236}">
                <a16:creationId xmlns:a16="http://schemas.microsoft.com/office/drawing/2014/main" id="{E9D1987F-37D8-4C67-9F5F-84F69C62A473}"/>
              </a:ext>
            </a:extLst>
          </p:cNvPr>
          <p:cNvCxnSpPr/>
          <p:nvPr/>
        </p:nvCxnSpPr>
        <p:spPr>
          <a:xfrm rot="5400000" flipH="1" flipV="1">
            <a:off x="-1635124" y="4460875"/>
            <a:ext cx="5097462"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D78FA41E-FC17-412E-9BC6-F09B40DE8BBB}"/>
              </a:ext>
            </a:extLst>
          </p:cNvPr>
          <p:cNvCxnSpPr/>
          <p:nvPr/>
        </p:nvCxnSpPr>
        <p:spPr>
          <a:xfrm rot="5400000" flipH="1" flipV="1">
            <a:off x="-895350" y="4462463"/>
            <a:ext cx="5097463"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BA45B63F-58C0-4151-86C1-4FEB65951720}"/>
              </a:ext>
            </a:extLst>
          </p:cNvPr>
          <p:cNvCxnSpPr/>
          <p:nvPr/>
        </p:nvCxnSpPr>
        <p:spPr>
          <a:xfrm rot="5400000" flipH="1" flipV="1">
            <a:off x="-169862" y="4464050"/>
            <a:ext cx="5097462"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68F5D90D-73DB-4031-97D1-F9EC50E09451}"/>
              </a:ext>
            </a:extLst>
          </p:cNvPr>
          <p:cNvCxnSpPr/>
          <p:nvPr/>
        </p:nvCxnSpPr>
        <p:spPr>
          <a:xfrm rot="5400000" flipH="1" flipV="1">
            <a:off x="569912" y="4452938"/>
            <a:ext cx="5097463"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157EF3D2-2009-4A19-8897-264115298529}"/>
              </a:ext>
            </a:extLst>
          </p:cNvPr>
          <p:cNvCxnSpPr/>
          <p:nvPr/>
        </p:nvCxnSpPr>
        <p:spPr>
          <a:xfrm rot="5400000" flipH="1" flipV="1">
            <a:off x="1281112" y="4427538"/>
            <a:ext cx="5097463"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308B3358-BDFA-4A1C-96A8-E7649B9F895D}"/>
              </a:ext>
            </a:extLst>
          </p:cNvPr>
          <p:cNvCxnSpPr/>
          <p:nvPr/>
        </p:nvCxnSpPr>
        <p:spPr>
          <a:xfrm rot="5400000" flipH="1" flipV="1">
            <a:off x="2006601" y="4403725"/>
            <a:ext cx="5097462"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6D5770AD-5D0C-4301-B9DE-DFE989769599}"/>
              </a:ext>
            </a:extLst>
          </p:cNvPr>
          <p:cNvCxnSpPr/>
          <p:nvPr/>
        </p:nvCxnSpPr>
        <p:spPr>
          <a:xfrm rot="5400000" flipH="1" flipV="1">
            <a:off x="2746376" y="4378325"/>
            <a:ext cx="5097462"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5403" name="Content Placeholder 2">
            <a:extLst>
              <a:ext uri="{FF2B5EF4-FFF2-40B4-BE49-F238E27FC236}">
                <a16:creationId xmlns:a16="http://schemas.microsoft.com/office/drawing/2014/main" id="{9D341E12-CAFA-4315-91FC-DD0DA2BBD088}"/>
              </a:ext>
            </a:extLst>
          </p:cNvPr>
          <p:cNvSpPr>
            <a:spLocks noGrp="1"/>
          </p:cNvSpPr>
          <p:nvPr>
            <p:ph sz="quarter" idx="1"/>
          </p:nvPr>
        </p:nvSpPr>
        <p:spPr>
          <a:xfrm>
            <a:off x="190500" y="82550"/>
            <a:ext cx="8775700" cy="1077913"/>
          </a:xfrm>
        </p:spPr>
        <p:txBody>
          <a:bodyPr/>
          <a:lstStyle/>
          <a:p>
            <a:r>
              <a:rPr lang="en-CA" altLang="en-US" sz="2100"/>
              <a:t>When graphing a cosecant function                   and a sine function                    </a:t>
            </a:r>
            <a:br>
              <a:rPr lang="en-CA" altLang="en-US" sz="2100"/>
            </a:br>
            <a:r>
              <a:rPr lang="en-CA" altLang="en-US" sz="2100"/>
              <a:t>                  with the same transformations, both graphs will have the same period, amplitude and translations</a:t>
            </a:r>
            <a:endParaRPr lang="en-CA" altLang="en-US"/>
          </a:p>
          <a:p>
            <a:pPr lvl="1"/>
            <a:endParaRPr lang="en-CA" altLang="en-US"/>
          </a:p>
          <a:p>
            <a:endParaRPr lang="en-CA" altLang="en-US"/>
          </a:p>
        </p:txBody>
      </p:sp>
      <p:graphicFrame>
        <p:nvGraphicFramePr>
          <p:cNvPr id="34820" name="Object 3">
            <a:extLst>
              <a:ext uri="{FF2B5EF4-FFF2-40B4-BE49-F238E27FC236}">
                <a16:creationId xmlns:a16="http://schemas.microsoft.com/office/drawing/2014/main" id="{7714BA9A-DBBC-442D-926F-D1B263B1F638}"/>
              </a:ext>
            </a:extLst>
          </p:cNvPr>
          <p:cNvGraphicFramePr>
            <a:graphicFrameLocks noChangeAspect="1"/>
          </p:cNvGraphicFramePr>
          <p:nvPr/>
        </p:nvGraphicFramePr>
        <p:xfrm>
          <a:off x="747713" y="1149350"/>
          <a:ext cx="2022475" cy="687388"/>
        </p:xfrm>
        <a:graphic>
          <a:graphicData uri="http://schemas.openxmlformats.org/presentationml/2006/ole">
            <mc:AlternateContent xmlns:mc="http://schemas.openxmlformats.org/markup-compatibility/2006">
              <mc:Choice xmlns:v="urn:schemas-microsoft-com:vml" Requires="v">
                <p:oleObj spid="_x0000_s9219" name="Equation" r:id="rId6" imgW="1384300" imgH="469900" progId="Equation.DSMT4">
                  <p:embed/>
                </p:oleObj>
              </mc:Choice>
              <mc:Fallback>
                <p:oleObj name="Equation" r:id="rId6" imgW="1384300" imgH="469900" progId="Equation.DSMT4">
                  <p:embed/>
                  <p:pic>
                    <p:nvPicPr>
                      <p:cNvPr id="34820" name="Object 3">
                        <a:extLst>
                          <a:ext uri="{FF2B5EF4-FFF2-40B4-BE49-F238E27FC236}">
                            <a16:creationId xmlns:a16="http://schemas.microsoft.com/office/drawing/2014/main" id="{7714BA9A-DBBC-442D-926F-D1B263B1F6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7713" y="1149350"/>
                        <a:ext cx="2022475" cy="68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21" name="Object 4">
            <a:extLst>
              <a:ext uri="{FF2B5EF4-FFF2-40B4-BE49-F238E27FC236}">
                <a16:creationId xmlns:a16="http://schemas.microsoft.com/office/drawing/2014/main" id="{E4F6F908-440C-4BE7-92B6-E6100069F2ED}"/>
              </a:ext>
            </a:extLst>
          </p:cNvPr>
          <p:cNvGraphicFramePr>
            <a:graphicFrameLocks noChangeAspect="1"/>
          </p:cNvGraphicFramePr>
          <p:nvPr/>
        </p:nvGraphicFramePr>
        <p:xfrm>
          <a:off x="2994025" y="1146175"/>
          <a:ext cx="2800350" cy="687388"/>
        </p:xfrm>
        <a:graphic>
          <a:graphicData uri="http://schemas.openxmlformats.org/presentationml/2006/ole">
            <mc:AlternateContent xmlns:mc="http://schemas.openxmlformats.org/markup-compatibility/2006">
              <mc:Choice xmlns:v="urn:schemas-microsoft-com:vml" Requires="v">
                <p:oleObj spid="_x0000_s9220" name="Equation" r:id="rId8" imgW="1917700" imgH="469900" progId="Equation.DSMT4">
                  <p:embed/>
                </p:oleObj>
              </mc:Choice>
              <mc:Fallback>
                <p:oleObj name="Equation" r:id="rId8" imgW="1917700" imgH="469900" progId="Equation.DSMT4">
                  <p:embed/>
                  <p:pic>
                    <p:nvPicPr>
                      <p:cNvPr id="34821" name="Object 4">
                        <a:extLst>
                          <a:ext uri="{FF2B5EF4-FFF2-40B4-BE49-F238E27FC236}">
                            <a16:creationId xmlns:a16="http://schemas.microsoft.com/office/drawing/2014/main" id="{E4F6F908-440C-4BE7-92B6-E6100069F2E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4025" y="1146175"/>
                        <a:ext cx="2800350" cy="68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06" name="Object 2">
            <a:extLst>
              <a:ext uri="{FF2B5EF4-FFF2-40B4-BE49-F238E27FC236}">
                <a16:creationId xmlns:a16="http://schemas.microsoft.com/office/drawing/2014/main" id="{ECDE65F7-F778-4039-9064-2FC85B6368F5}"/>
              </a:ext>
            </a:extLst>
          </p:cNvPr>
          <p:cNvGraphicFramePr>
            <a:graphicFrameLocks noChangeAspect="1"/>
          </p:cNvGraphicFramePr>
          <p:nvPr/>
        </p:nvGraphicFramePr>
        <p:xfrm>
          <a:off x="555625" y="412750"/>
          <a:ext cx="1343025" cy="461963"/>
        </p:xfrm>
        <a:graphic>
          <a:graphicData uri="http://schemas.openxmlformats.org/presentationml/2006/ole">
            <mc:AlternateContent xmlns:mc="http://schemas.openxmlformats.org/markup-compatibility/2006">
              <mc:Choice xmlns:v="urn:schemas-microsoft-com:vml" Requires="v">
                <p:oleObj spid="_x0000_s9221" name="Equation" r:id="rId10" imgW="736280" imgH="253890" progId="Equation.DSMT4">
                  <p:embed/>
                </p:oleObj>
              </mc:Choice>
              <mc:Fallback>
                <p:oleObj name="Equation" r:id="rId10" imgW="736280" imgH="253890" progId="Equation.DSMT4">
                  <p:embed/>
                  <p:pic>
                    <p:nvPicPr>
                      <p:cNvPr id="15406" name="Object 2">
                        <a:extLst>
                          <a:ext uri="{FF2B5EF4-FFF2-40B4-BE49-F238E27FC236}">
                            <a16:creationId xmlns:a16="http://schemas.microsoft.com/office/drawing/2014/main" id="{ECDE65F7-F778-4039-9064-2FC85B6368F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5625" y="412750"/>
                        <a:ext cx="1343025" cy="461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07" name="Object 6">
            <a:extLst>
              <a:ext uri="{FF2B5EF4-FFF2-40B4-BE49-F238E27FC236}">
                <a16:creationId xmlns:a16="http://schemas.microsoft.com/office/drawing/2014/main" id="{FF4D7E02-45FC-4894-B188-D11136C5122B}"/>
              </a:ext>
            </a:extLst>
          </p:cNvPr>
          <p:cNvGraphicFramePr>
            <a:graphicFrameLocks noChangeAspect="1"/>
          </p:cNvGraphicFramePr>
          <p:nvPr/>
        </p:nvGraphicFramePr>
        <p:xfrm>
          <a:off x="4895850" y="82550"/>
          <a:ext cx="1365250" cy="461963"/>
        </p:xfrm>
        <a:graphic>
          <a:graphicData uri="http://schemas.openxmlformats.org/presentationml/2006/ole">
            <mc:AlternateContent xmlns:mc="http://schemas.openxmlformats.org/markup-compatibility/2006">
              <mc:Choice xmlns:v="urn:schemas-microsoft-com:vml" Requires="v">
                <p:oleObj spid="_x0000_s9222" name="Equation" r:id="rId12" imgW="748975" imgH="253890" progId="Equation.DSMT4">
                  <p:embed/>
                </p:oleObj>
              </mc:Choice>
              <mc:Fallback>
                <p:oleObj name="Equation" r:id="rId12" imgW="748975" imgH="253890" progId="Equation.DSMT4">
                  <p:embed/>
                  <p:pic>
                    <p:nvPicPr>
                      <p:cNvPr id="15407" name="Object 6">
                        <a:extLst>
                          <a:ext uri="{FF2B5EF4-FFF2-40B4-BE49-F238E27FC236}">
                            <a16:creationId xmlns:a16="http://schemas.microsoft.com/office/drawing/2014/main" id="{FF4D7E02-45FC-4894-B188-D11136C5122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95850" y="82550"/>
                        <a:ext cx="1365250" cy="461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7" name="TextBox 285">
            <a:extLst>
              <a:ext uri="{FF2B5EF4-FFF2-40B4-BE49-F238E27FC236}">
                <a16:creationId xmlns:a16="http://schemas.microsoft.com/office/drawing/2014/main" id="{B9B13B7F-299D-4FC1-9C41-67AD86C2EC11}"/>
              </a:ext>
            </a:extLst>
          </p:cNvPr>
          <p:cNvSpPr txBox="1">
            <a:spLocks noChangeArrowheads="1"/>
          </p:cNvSpPr>
          <p:nvPr/>
        </p:nvSpPr>
        <p:spPr bwMode="auto">
          <a:xfrm>
            <a:off x="5386388" y="2574925"/>
            <a:ext cx="3343275" cy="946150"/>
          </a:xfrm>
          <a:prstGeom prst="rect">
            <a:avLst/>
          </a:prstGeom>
          <a:noFill/>
          <a:ln w="9525">
            <a:noFill/>
            <a:miter lim="800000"/>
            <a:headEnd/>
            <a:tailEnd/>
          </a:ln>
        </p:spPr>
        <p:txBody>
          <a:bodyPr>
            <a:spAutoFit/>
          </a:bodyPr>
          <a:lstStyle/>
          <a:p>
            <a:pPr eaLnBrk="1" hangingPunct="1">
              <a:defRPr/>
            </a:pPr>
            <a:r>
              <a:rPr lang="en-CA" sz="1850" dirty="0">
                <a:solidFill>
                  <a:srgbClr val="FF0000"/>
                </a:solidFill>
                <a:latin typeface="Arial" charset="0"/>
              </a:rPr>
              <a:t>Both Graphs will have a vertical expansion by a factor of 2</a:t>
            </a:r>
          </a:p>
        </p:txBody>
      </p:sp>
      <p:sp>
        <p:nvSpPr>
          <p:cNvPr id="128" name="TextBox 286">
            <a:extLst>
              <a:ext uri="{FF2B5EF4-FFF2-40B4-BE49-F238E27FC236}">
                <a16:creationId xmlns:a16="http://schemas.microsoft.com/office/drawing/2014/main" id="{083D040B-B81F-4D31-8CE6-D4068357BA9E}"/>
              </a:ext>
            </a:extLst>
          </p:cNvPr>
          <p:cNvSpPr txBox="1">
            <a:spLocks noChangeArrowheads="1"/>
          </p:cNvSpPr>
          <p:nvPr/>
        </p:nvSpPr>
        <p:spPr bwMode="auto">
          <a:xfrm>
            <a:off x="5383213" y="3541713"/>
            <a:ext cx="3473450" cy="661987"/>
          </a:xfrm>
          <a:prstGeom prst="rect">
            <a:avLst/>
          </a:prstGeom>
          <a:noFill/>
          <a:ln w="9525">
            <a:noFill/>
            <a:miter lim="800000"/>
            <a:headEnd/>
            <a:tailEnd/>
          </a:ln>
        </p:spPr>
        <p:txBody>
          <a:bodyPr wrap="none">
            <a:spAutoFit/>
          </a:bodyPr>
          <a:lstStyle/>
          <a:p>
            <a:pPr eaLnBrk="1" hangingPunct="1">
              <a:defRPr/>
            </a:pPr>
            <a:r>
              <a:rPr lang="en-CA" sz="1850" dirty="0">
                <a:solidFill>
                  <a:srgbClr val="FF0000"/>
                </a:solidFill>
                <a:latin typeface="Arial" charset="0"/>
              </a:rPr>
              <a:t>Both graphs will have the same</a:t>
            </a:r>
          </a:p>
          <a:p>
            <a:pPr eaLnBrk="1" hangingPunct="1">
              <a:defRPr/>
            </a:pPr>
            <a:r>
              <a:rPr lang="en-CA" sz="1850" dirty="0">
                <a:solidFill>
                  <a:srgbClr val="FF0000"/>
                </a:solidFill>
                <a:latin typeface="Arial" charset="0"/>
              </a:rPr>
              <a:t>Horizontal shift to the right</a:t>
            </a:r>
          </a:p>
        </p:txBody>
      </p:sp>
      <p:sp>
        <p:nvSpPr>
          <p:cNvPr id="129" name="TextBox 287">
            <a:extLst>
              <a:ext uri="{FF2B5EF4-FFF2-40B4-BE49-F238E27FC236}">
                <a16:creationId xmlns:a16="http://schemas.microsoft.com/office/drawing/2014/main" id="{23B7FA69-D73A-452B-A581-5FBBBFB91596}"/>
              </a:ext>
            </a:extLst>
          </p:cNvPr>
          <p:cNvSpPr txBox="1">
            <a:spLocks noChangeArrowheads="1"/>
          </p:cNvSpPr>
          <p:nvPr/>
        </p:nvSpPr>
        <p:spPr bwMode="auto">
          <a:xfrm>
            <a:off x="5391150" y="4302125"/>
            <a:ext cx="3448050" cy="377825"/>
          </a:xfrm>
          <a:prstGeom prst="rect">
            <a:avLst/>
          </a:prstGeom>
          <a:noFill/>
          <a:ln w="9525">
            <a:noFill/>
            <a:miter lim="800000"/>
            <a:headEnd/>
            <a:tailEnd/>
          </a:ln>
        </p:spPr>
        <p:txBody>
          <a:bodyPr wrap="none">
            <a:spAutoFit/>
          </a:bodyPr>
          <a:lstStyle/>
          <a:p>
            <a:pPr eaLnBrk="1" hangingPunct="1">
              <a:defRPr/>
            </a:pPr>
            <a:r>
              <a:rPr lang="en-CA" sz="1850" dirty="0">
                <a:solidFill>
                  <a:srgbClr val="FF0000"/>
                </a:solidFill>
                <a:latin typeface="Arial" charset="0"/>
              </a:rPr>
              <a:t>Both graphs will shift 3 units up</a:t>
            </a:r>
          </a:p>
        </p:txBody>
      </p:sp>
      <p:sp>
        <p:nvSpPr>
          <p:cNvPr id="194" name="TextBox 287">
            <a:extLst>
              <a:ext uri="{FF2B5EF4-FFF2-40B4-BE49-F238E27FC236}">
                <a16:creationId xmlns:a16="http://schemas.microsoft.com/office/drawing/2014/main" id="{E2120BD7-4646-42A5-97FA-5951E4D9C5CB}"/>
              </a:ext>
            </a:extLst>
          </p:cNvPr>
          <p:cNvSpPr txBox="1">
            <a:spLocks noChangeArrowheads="1"/>
          </p:cNvSpPr>
          <p:nvPr/>
        </p:nvSpPr>
        <p:spPr bwMode="auto">
          <a:xfrm>
            <a:off x="5394325" y="5602288"/>
            <a:ext cx="3551238" cy="946150"/>
          </a:xfrm>
          <a:prstGeom prst="rect">
            <a:avLst/>
          </a:prstGeom>
          <a:solidFill>
            <a:schemeClr val="bg1"/>
          </a:solidFill>
          <a:ln w="9525">
            <a:noFill/>
            <a:miter lim="800000"/>
            <a:headEnd/>
            <a:tailEnd/>
          </a:ln>
        </p:spPr>
        <p:txBody>
          <a:bodyPr wrap="none">
            <a:spAutoFit/>
          </a:bodyPr>
          <a:lstStyle/>
          <a:p>
            <a:pPr eaLnBrk="1" hangingPunct="1">
              <a:defRPr/>
            </a:pPr>
            <a:r>
              <a:rPr lang="en-CA" sz="1850" dirty="0">
                <a:solidFill>
                  <a:srgbClr val="FF0000"/>
                </a:solidFill>
                <a:latin typeface="Arial" charset="0"/>
              </a:rPr>
              <a:t>Take away the sine function and</a:t>
            </a:r>
          </a:p>
          <a:p>
            <a:pPr eaLnBrk="1" hangingPunct="1">
              <a:defRPr/>
            </a:pPr>
            <a:r>
              <a:rPr lang="en-CA" sz="1850" dirty="0">
                <a:solidFill>
                  <a:srgbClr val="FF0000"/>
                </a:solidFill>
                <a:latin typeface="Arial" charset="0"/>
              </a:rPr>
              <a:t>you’ll get the graph for the </a:t>
            </a:r>
            <a:br>
              <a:rPr lang="en-CA" sz="1850" dirty="0">
                <a:solidFill>
                  <a:srgbClr val="FF0000"/>
                </a:solidFill>
                <a:latin typeface="Arial" charset="0"/>
              </a:rPr>
            </a:br>
            <a:r>
              <a:rPr lang="en-CA" sz="1850" dirty="0">
                <a:solidFill>
                  <a:srgbClr val="FF0000"/>
                </a:solidFill>
                <a:latin typeface="Arial" charset="0"/>
              </a:rPr>
              <a:t>cosecant function</a:t>
            </a:r>
          </a:p>
        </p:txBody>
      </p:sp>
      <p:sp>
        <p:nvSpPr>
          <p:cNvPr id="15412" name="Text Box 5">
            <a:extLst>
              <a:ext uri="{FF2B5EF4-FFF2-40B4-BE49-F238E27FC236}">
                <a16:creationId xmlns:a16="http://schemas.microsoft.com/office/drawing/2014/main" id="{CD41C0A4-D6FD-4D01-9EC1-624A981B3E5A}"/>
              </a:ext>
            </a:extLst>
          </p:cNvPr>
          <p:cNvSpPr txBox="1">
            <a:spLocks noChangeArrowheads="1"/>
          </p:cNvSpPr>
          <p:nvPr/>
        </p:nvSpPr>
        <p:spPr bwMode="auto">
          <a:xfrm>
            <a:off x="5070475" y="6640513"/>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4"/>
              </a:rPr>
              <a:t>www.BCMath.ca</a:t>
            </a:r>
            <a:r>
              <a:rPr lang="en-US" altLang="en-US" sz="1000">
                <a:latin typeface="Arial" panose="020B0604020202020204" pitchFamily="34" charset="0"/>
              </a:rPr>
              <a:t> </a:t>
            </a:r>
          </a:p>
        </p:txBody>
      </p:sp>
      <p:sp>
        <p:nvSpPr>
          <p:cNvPr id="195" name="TextBox 287">
            <a:extLst>
              <a:ext uri="{FF2B5EF4-FFF2-40B4-BE49-F238E27FC236}">
                <a16:creationId xmlns:a16="http://schemas.microsoft.com/office/drawing/2014/main" id="{93A1D07D-7B8F-4DF3-BDFC-2B7C6A63BBC7}"/>
              </a:ext>
            </a:extLst>
          </p:cNvPr>
          <p:cNvSpPr txBox="1">
            <a:spLocks noChangeArrowheads="1"/>
          </p:cNvSpPr>
          <p:nvPr/>
        </p:nvSpPr>
        <p:spPr bwMode="auto">
          <a:xfrm>
            <a:off x="5407025" y="4646613"/>
            <a:ext cx="3521075" cy="946150"/>
          </a:xfrm>
          <a:prstGeom prst="rect">
            <a:avLst/>
          </a:prstGeom>
          <a:noFill/>
          <a:ln w="9525">
            <a:noFill/>
            <a:miter lim="800000"/>
            <a:headEnd/>
            <a:tailEnd/>
          </a:ln>
        </p:spPr>
        <p:txBody>
          <a:bodyPr wrap="none">
            <a:spAutoFit/>
          </a:bodyPr>
          <a:lstStyle/>
          <a:p>
            <a:pPr eaLnBrk="1" hangingPunct="1">
              <a:defRPr/>
            </a:pPr>
            <a:r>
              <a:rPr lang="en-CA" sz="1850" dirty="0">
                <a:solidFill>
                  <a:srgbClr val="FF0000"/>
                </a:solidFill>
                <a:latin typeface="Arial" charset="0"/>
              </a:rPr>
              <a:t>Intersections between the sine </a:t>
            </a:r>
            <a:br>
              <a:rPr lang="en-CA" sz="1850" dirty="0">
                <a:solidFill>
                  <a:srgbClr val="FF0000"/>
                </a:solidFill>
                <a:latin typeface="Arial" charset="0"/>
              </a:rPr>
            </a:br>
            <a:r>
              <a:rPr lang="en-CA" sz="1850" dirty="0">
                <a:solidFill>
                  <a:srgbClr val="FF0000"/>
                </a:solidFill>
                <a:latin typeface="Arial" charset="0"/>
              </a:rPr>
              <a:t>function &amp; </a:t>
            </a:r>
            <a:r>
              <a:rPr lang="en-CA" sz="1850" i="1" dirty="0">
                <a:solidFill>
                  <a:srgbClr val="FF0000"/>
                </a:solidFill>
                <a:latin typeface="Arial" charset="0"/>
              </a:rPr>
              <a:t>y= 3</a:t>
            </a:r>
            <a:r>
              <a:rPr lang="en-CA" sz="1850" dirty="0">
                <a:solidFill>
                  <a:srgbClr val="FF0000"/>
                </a:solidFill>
                <a:latin typeface="Arial" charset="0"/>
              </a:rPr>
              <a:t> will become</a:t>
            </a:r>
            <a:br>
              <a:rPr lang="en-CA" sz="1850" dirty="0">
                <a:solidFill>
                  <a:srgbClr val="FF0000"/>
                </a:solidFill>
                <a:latin typeface="Arial" charset="0"/>
              </a:rPr>
            </a:br>
            <a:r>
              <a:rPr lang="en-CA" sz="1850" dirty="0">
                <a:solidFill>
                  <a:srgbClr val="FF0000"/>
                </a:solidFill>
                <a:latin typeface="Arial" charset="0"/>
              </a:rPr>
              <a:t>vertical asymptotes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blinds(horizontal)">
                                      <p:cBhvr>
                                        <p:cTn id="7" dur="500"/>
                                        <p:tgtEl>
                                          <p:spTgt spid="34820"/>
                                        </p:tgtEl>
                                      </p:cBhvr>
                                    </p:animEffect>
                                  </p:childTnLst>
                                </p:cTn>
                              </p:par>
                              <p:par>
                                <p:cTn id="8" presetID="3" presetClass="entr" presetSubtype="10" fill="hold" nodeType="withEffect">
                                  <p:stCondLst>
                                    <p:cond delay="0"/>
                                  </p:stCondLst>
                                  <p:childTnLst>
                                    <p:set>
                                      <p:cBhvr>
                                        <p:cTn id="9" dur="1" fill="hold">
                                          <p:stCondLst>
                                            <p:cond delay="0"/>
                                          </p:stCondLst>
                                        </p:cTn>
                                        <p:tgtEl>
                                          <p:spTgt spid="34821"/>
                                        </p:tgtEl>
                                        <p:attrNameLst>
                                          <p:attrName>style.visibility</p:attrName>
                                        </p:attrNameLst>
                                      </p:cBhvr>
                                      <p:to>
                                        <p:strVal val="visible"/>
                                      </p:to>
                                    </p:set>
                                    <p:animEffect transition="in" filter="blinds(horizontal)">
                                      <p:cBhvr>
                                        <p:cTn id="10" dur="500"/>
                                        <p:tgtEl>
                                          <p:spTgt spid="3482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26"/>
                                        </p:tgtEl>
                                        <p:attrNameLst>
                                          <p:attrName>style.visibility</p:attrName>
                                        </p:attrNameLst>
                                      </p:cBhvr>
                                      <p:to>
                                        <p:strVal val="visible"/>
                                      </p:to>
                                    </p:set>
                                    <p:animEffect transition="in" filter="blinds(horizontal)">
                                      <p:cBhvr>
                                        <p:cTn id="15" dur="500"/>
                                        <p:tgtEl>
                                          <p:spTgt spid="1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130"/>
                                        </p:tgtEl>
                                        <p:attrNameLst>
                                          <p:attrName>style.visibility</p:attrName>
                                        </p:attrNameLst>
                                      </p:cBhvr>
                                      <p:to>
                                        <p:strVal val="visible"/>
                                      </p:to>
                                    </p:set>
                                    <p:animEffect transition="in" filter="wipe(left)">
                                      <p:cBhvr>
                                        <p:cTn id="20" dur="5000"/>
                                        <p:tgtEl>
                                          <p:spTgt spid="13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134"/>
                                        </p:tgtEl>
                                        <p:attrNameLst>
                                          <p:attrName>style.visibility</p:attrName>
                                        </p:attrNameLst>
                                      </p:cBhvr>
                                      <p:to>
                                        <p:strVal val="visible"/>
                                      </p:to>
                                    </p:set>
                                    <p:animEffect transition="in" filter="wipe(left)">
                                      <p:cBhvr>
                                        <p:cTn id="25" dur="5000"/>
                                        <p:tgtEl>
                                          <p:spTgt spid="1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135"/>
                                        </p:tgtEl>
                                        <p:attrNameLst>
                                          <p:attrName>style.visibility</p:attrName>
                                        </p:attrNameLst>
                                      </p:cBhvr>
                                      <p:to>
                                        <p:strVal val="visible"/>
                                      </p:to>
                                    </p:set>
                                    <p:animEffect transition="in" filter="wipe(left)">
                                      <p:cBhvr>
                                        <p:cTn id="30" dur="2000"/>
                                        <p:tgtEl>
                                          <p:spTgt spid="13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left)">
                                      <p:cBhvr>
                                        <p:cTn id="35" dur="5000"/>
                                        <p:tgtEl>
                                          <p:spTgt spid="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nodeType="clickEffect">
                                  <p:stCondLst>
                                    <p:cond delay="0"/>
                                  </p:stCondLst>
                                  <p:childTnLst>
                                    <p:set>
                                      <p:cBhvr>
                                        <p:cTn id="39" dur="1" fill="hold">
                                          <p:stCondLst>
                                            <p:cond delay="0"/>
                                          </p:stCondLst>
                                        </p:cTn>
                                        <p:tgtEl>
                                          <p:spTgt spid="145"/>
                                        </p:tgtEl>
                                        <p:attrNameLst>
                                          <p:attrName>style.visibility</p:attrName>
                                        </p:attrNameLst>
                                      </p:cBhvr>
                                      <p:to>
                                        <p:strVal val="visible"/>
                                      </p:to>
                                    </p:set>
                                    <p:animEffect transition="in" filter="wipe(left)">
                                      <p:cBhvr>
                                        <p:cTn id="40" dur="2000"/>
                                        <p:tgtEl>
                                          <p:spTgt spid="14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left)">
                                      <p:cBhvr>
                                        <p:cTn id="45" dur="5000"/>
                                        <p:tgtEl>
                                          <p:spTgt spid="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nodeType="clickEffect">
                                  <p:stCondLst>
                                    <p:cond delay="0"/>
                                  </p:stCondLst>
                                  <p:childTnLst>
                                    <p:set>
                                      <p:cBhvr>
                                        <p:cTn id="49" dur="1" fill="hold">
                                          <p:stCondLst>
                                            <p:cond delay="0"/>
                                          </p:stCondLst>
                                        </p:cTn>
                                        <p:tgtEl>
                                          <p:spTgt spid="146"/>
                                        </p:tgtEl>
                                        <p:attrNameLst>
                                          <p:attrName>style.visibility</p:attrName>
                                        </p:attrNameLst>
                                      </p:cBhvr>
                                      <p:to>
                                        <p:strVal val="visible"/>
                                      </p:to>
                                    </p:set>
                                    <p:animEffect transition="in" filter="wipe(left)">
                                      <p:cBhvr>
                                        <p:cTn id="50" dur="2000"/>
                                        <p:tgtEl>
                                          <p:spTgt spid="14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Effect transition="in" filter="wipe(left)">
                                      <p:cBhvr>
                                        <p:cTn id="55" dur="5000"/>
                                        <p:tgtEl>
                                          <p:spTgt spid="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8" fill="hold" nodeType="click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wipe(left)">
                                      <p:cBhvr>
                                        <p:cTn id="60" dur="2000"/>
                                        <p:tgtEl>
                                          <p:spTgt spid="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27"/>
                                        </p:tgtEl>
                                        <p:attrNameLst>
                                          <p:attrName>style.visibility</p:attrName>
                                        </p:attrNameLst>
                                      </p:cBhvr>
                                      <p:to>
                                        <p:strVal val="visible"/>
                                      </p:to>
                                    </p:set>
                                    <p:animEffect transition="in" filter="blinds(horizontal)">
                                      <p:cBhvr>
                                        <p:cTn id="65" dur="500"/>
                                        <p:tgtEl>
                                          <p:spTgt spid="127"/>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xit" presetSubtype="0" fill="hold" nodeType="clickEffect">
                                  <p:stCondLst>
                                    <p:cond delay="0"/>
                                  </p:stCondLst>
                                  <p:childTnLst>
                                    <p:animEffect transition="out" filter="dissolve">
                                      <p:cBhvr>
                                        <p:cTn id="69" dur="500"/>
                                        <p:tgtEl>
                                          <p:spTgt spid="130"/>
                                        </p:tgtEl>
                                      </p:cBhvr>
                                    </p:animEffect>
                                    <p:set>
                                      <p:cBhvr>
                                        <p:cTn id="70" dur="1" fill="hold">
                                          <p:stCondLst>
                                            <p:cond delay="499"/>
                                          </p:stCondLst>
                                        </p:cTn>
                                        <p:tgtEl>
                                          <p:spTgt spid="130"/>
                                        </p:tgtEl>
                                        <p:attrNameLst>
                                          <p:attrName>style.visibility</p:attrName>
                                        </p:attrNameLst>
                                      </p:cBhvr>
                                      <p:to>
                                        <p:strVal val="hidden"/>
                                      </p:to>
                                    </p:set>
                                  </p:childTnLst>
                                </p:cTn>
                              </p:par>
                            </p:childTnLst>
                          </p:cTn>
                        </p:par>
                        <p:par>
                          <p:cTn id="71" fill="hold" nodeType="afterGroup">
                            <p:stCondLst>
                              <p:cond delay="500"/>
                            </p:stCondLst>
                            <p:childTnLst>
                              <p:par>
                                <p:cTn id="72" presetID="9" presetClass="entr" presetSubtype="0" fill="hold" nodeType="afterEffect">
                                  <p:stCondLst>
                                    <p:cond delay="0"/>
                                  </p:stCondLst>
                                  <p:childTnLst>
                                    <p:set>
                                      <p:cBhvr>
                                        <p:cTn id="73" dur="1" fill="hold">
                                          <p:stCondLst>
                                            <p:cond delay="0"/>
                                          </p:stCondLst>
                                        </p:cTn>
                                        <p:tgtEl>
                                          <p:spTgt spid="160"/>
                                        </p:tgtEl>
                                        <p:attrNameLst>
                                          <p:attrName>style.visibility</p:attrName>
                                        </p:attrNameLst>
                                      </p:cBhvr>
                                      <p:to>
                                        <p:strVal val="visible"/>
                                      </p:to>
                                    </p:set>
                                    <p:animEffect transition="in" filter="dissolve">
                                      <p:cBhvr>
                                        <p:cTn id="74" dur="500"/>
                                        <p:tgtEl>
                                          <p:spTgt spid="160"/>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9" presetClass="exit" presetSubtype="0" fill="hold" nodeType="clickEffect">
                                  <p:stCondLst>
                                    <p:cond delay="0"/>
                                  </p:stCondLst>
                                  <p:childTnLst>
                                    <p:animEffect transition="out" filter="dissolve">
                                      <p:cBhvr>
                                        <p:cTn id="78" dur="500"/>
                                        <p:tgtEl>
                                          <p:spTgt spid="134"/>
                                        </p:tgtEl>
                                      </p:cBhvr>
                                    </p:animEffect>
                                    <p:set>
                                      <p:cBhvr>
                                        <p:cTn id="79" dur="1" fill="hold">
                                          <p:stCondLst>
                                            <p:cond delay="499"/>
                                          </p:stCondLst>
                                        </p:cTn>
                                        <p:tgtEl>
                                          <p:spTgt spid="134"/>
                                        </p:tgtEl>
                                        <p:attrNameLst>
                                          <p:attrName>style.visibility</p:attrName>
                                        </p:attrNameLst>
                                      </p:cBhvr>
                                      <p:to>
                                        <p:strVal val="hidden"/>
                                      </p:to>
                                    </p:set>
                                  </p:childTnLst>
                                </p:cTn>
                              </p:par>
                            </p:childTnLst>
                          </p:cTn>
                        </p:par>
                        <p:par>
                          <p:cTn id="80" fill="hold" nodeType="afterGroup">
                            <p:stCondLst>
                              <p:cond delay="500"/>
                            </p:stCondLst>
                            <p:childTnLst>
                              <p:par>
                                <p:cTn id="81" presetID="9" presetClass="entr" presetSubtype="0" fill="hold" nodeType="after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dissolve">
                                      <p:cBhvr>
                                        <p:cTn id="83" dur="500"/>
                                        <p:tgtEl>
                                          <p:spTgt spid="10"/>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9" presetClass="exit" presetSubtype="0" fill="hold" nodeType="clickEffect">
                                  <p:stCondLst>
                                    <p:cond delay="0"/>
                                  </p:stCondLst>
                                  <p:childTnLst>
                                    <p:animEffect transition="out" filter="dissolve">
                                      <p:cBhvr>
                                        <p:cTn id="87" dur="500"/>
                                        <p:tgtEl>
                                          <p:spTgt spid="135"/>
                                        </p:tgtEl>
                                      </p:cBhvr>
                                    </p:animEffect>
                                    <p:set>
                                      <p:cBhvr>
                                        <p:cTn id="88" dur="1" fill="hold">
                                          <p:stCondLst>
                                            <p:cond delay="499"/>
                                          </p:stCondLst>
                                        </p:cTn>
                                        <p:tgtEl>
                                          <p:spTgt spid="135"/>
                                        </p:tgtEl>
                                        <p:attrNameLst>
                                          <p:attrName>style.visibility</p:attrName>
                                        </p:attrNameLst>
                                      </p:cBhvr>
                                      <p:to>
                                        <p:strVal val="hidden"/>
                                      </p:to>
                                    </p:set>
                                  </p:childTnLst>
                                </p:cTn>
                              </p:par>
                            </p:childTnLst>
                          </p:cTn>
                        </p:par>
                        <p:par>
                          <p:cTn id="89" fill="hold" nodeType="afterGroup">
                            <p:stCondLst>
                              <p:cond delay="500"/>
                            </p:stCondLst>
                            <p:childTnLst>
                              <p:par>
                                <p:cTn id="90" presetID="9" presetClass="entr" presetSubtype="0" fill="hold" nodeType="afterEffect">
                                  <p:stCondLst>
                                    <p:cond delay="0"/>
                                  </p:stCondLst>
                                  <p:childTnLst>
                                    <p:set>
                                      <p:cBhvr>
                                        <p:cTn id="91" dur="1" fill="hold">
                                          <p:stCondLst>
                                            <p:cond delay="0"/>
                                          </p:stCondLst>
                                        </p:cTn>
                                        <p:tgtEl>
                                          <p:spTgt spid="151"/>
                                        </p:tgtEl>
                                        <p:attrNameLst>
                                          <p:attrName>style.visibility</p:attrName>
                                        </p:attrNameLst>
                                      </p:cBhvr>
                                      <p:to>
                                        <p:strVal val="visible"/>
                                      </p:to>
                                    </p:set>
                                    <p:animEffect transition="in" filter="dissolve">
                                      <p:cBhvr>
                                        <p:cTn id="92" dur="500"/>
                                        <p:tgtEl>
                                          <p:spTgt spid="151"/>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9" presetClass="exit" presetSubtype="0" fill="hold" nodeType="clickEffect">
                                  <p:stCondLst>
                                    <p:cond delay="0"/>
                                  </p:stCondLst>
                                  <p:childTnLst>
                                    <p:animEffect transition="out" filter="dissolve">
                                      <p:cBhvr>
                                        <p:cTn id="96" dur="500"/>
                                        <p:tgtEl>
                                          <p:spTgt spid="6"/>
                                        </p:tgtEl>
                                      </p:cBhvr>
                                    </p:animEffect>
                                    <p:set>
                                      <p:cBhvr>
                                        <p:cTn id="97" dur="1" fill="hold">
                                          <p:stCondLst>
                                            <p:cond delay="499"/>
                                          </p:stCondLst>
                                        </p:cTn>
                                        <p:tgtEl>
                                          <p:spTgt spid="6"/>
                                        </p:tgtEl>
                                        <p:attrNameLst>
                                          <p:attrName>style.visibility</p:attrName>
                                        </p:attrNameLst>
                                      </p:cBhvr>
                                      <p:to>
                                        <p:strVal val="hidden"/>
                                      </p:to>
                                    </p:set>
                                  </p:childTnLst>
                                </p:cTn>
                              </p:par>
                            </p:childTnLst>
                          </p:cTn>
                        </p:par>
                        <p:par>
                          <p:cTn id="98" fill="hold" nodeType="afterGroup">
                            <p:stCondLst>
                              <p:cond delay="500"/>
                            </p:stCondLst>
                            <p:childTnLst>
                              <p:par>
                                <p:cTn id="99" presetID="9" presetClass="entr" presetSubtype="0" fill="hold" nodeType="afterEffect">
                                  <p:stCondLst>
                                    <p:cond delay="0"/>
                                  </p:stCondLst>
                                  <p:childTnLst>
                                    <p:set>
                                      <p:cBhvr>
                                        <p:cTn id="100" dur="1" fill="hold">
                                          <p:stCondLst>
                                            <p:cond delay="0"/>
                                          </p:stCondLst>
                                        </p:cTn>
                                        <p:tgtEl>
                                          <p:spTgt spid="7"/>
                                        </p:tgtEl>
                                        <p:attrNameLst>
                                          <p:attrName>style.visibility</p:attrName>
                                        </p:attrNameLst>
                                      </p:cBhvr>
                                      <p:to>
                                        <p:strVal val="visible"/>
                                      </p:to>
                                    </p:set>
                                    <p:animEffect transition="in" filter="dissolve">
                                      <p:cBhvr>
                                        <p:cTn id="101" dur="500"/>
                                        <p:tgtEl>
                                          <p:spTgt spid="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9" presetClass="exit" presetSubtype="0" fill="hold" nodeType="clickEffect">
                                  <p:stCondLst>
                                    <p:cond delay="0"/>
                                  </p:stCondLst>
                                  <p:childTnLst>
                                    <p:animEffect transition="out" filter="dissolve">
                                      <p:cBhvr>
                                        <p:cTn id="105" dur="500"/>
                                        <p:tgtEl>
                                          <p:spTgt spid="145"/>
                                        </p:tgtEl>
                                      </p:cBhvr>
                                    </p:animEffect>
                                    <p:set>
                                      <p:cBhvr>
                                        <p:cTn id="106" dur="1" fill="hold">
                                          <p:stCondLst>
                                            <p:cond delay="499"/>
                                          </p:stCondLst>
                                        </p:cTn>
                                        <p:tgtEl>
                                          <p:spTgt spid="145"/>
                                        </p:tgtEl>
                                        <p:attrNameLst>
                                          <p:attrName>style.visibility</p:attrName>
                                        </p:attrNameLst>
                                      </p:cBhvr>
                                      <p:to>
                                        <p:strVal val="hidden"/>
                                      </p:to>
                                    </p:set>
                                  </p:childTnLst>
                                </p:cTn>
                              </p:par>
                            </p:childTnLst>
                          </p:cTn>
                        </p:par>
                        <p:par>
                          <p:cTn id="107" fill="hold" nodeType="afterGroup">
                            <p:stCondLst>
                              <p:cond delay="500"/>
                            </p:stCondLst>
                            <p:childTnLst>
                              <p:par>
                                <p:cTn id="108" presetID="9" presetClass="entr" presetSubtype="0" fill="hold" nodeType="afterEffect">
                                  <p:stCondLst>
                                    <p:cond delay="0"/>
                                  </p:stCondLst>
                                  <p:childTnLst>
                                    <p:set>
                                      <p:cBhvr>
                                        <p:cTn id="109" dur="1" fill="hold">
                                          <p:stCondLst>
                                            <p:cond delay="0"/>
                                          </p:stCondLst>
                                        </p:cTn>
                                        <p:tgtEl>
                                          <p:spTgt spid="152"/>
                                        </p:tgtEl>
                                        <p:attrNameLst>
                                          <p:attrName>style.visibility</p:attrName>
                                        </p:attrNameLst>
                                      </p:cBhvr>
                                      <p:to>
                                        <p:strVal val="visible"/>
                                      </p:to>
                                    </p:set>
                                    <p:animEffect transition="in" filter="dissolve">
                                      <p:cBhvr>
                                        <p:cTn id="110" dur="500"/>
                                        <p:tgtEl>
                                          <p:spTgt spid="15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9" presetClass="exit" presetSubtype="0" fill="hold" nodeType="clickEffect">
                                  <p:stCondLst>
                                    <p:cond delay="0"/>
                                  </p:stCondLst>
                                  <p:childTnLst>
                                    <p:animEffect transition="out" filter="dissolve">
                                      <p:cBhvr>
                                        <p:cTn id="114" dur="500"/>
                                        <p:tgtEl>
                                          <p:spTgt spid="5"/>
                                        </p:tgtEl>
                                      </p:cBhvr>
                                    </p:animEffect>
                                    <p:set>
                                      <p:cBhvr>
                                        <p:cTn id="115" dur="1" fill="hold">
                                          <p:stCondLst>
                                            <p:cond delay="499"/>
                                          </p:stCondLst>
                                        </p:cTn>
                                        <p:tgtEl>
                                          <p:spTgt spid="5"/>
                                        </p:tgtEl>
                                        <p:attrNameLst>
                                          <p:attrName>style.visibility</p:attrName>
                                        </p:attrNameLst>
                                      </p:cBhvr>
                                      <p:to>
                                        <p:strVal val="hidden"/>
                                      </p:to>
                                    </p:set>
                                  </p:childTnLst>
                                </p:cTn>
                              </p:par>
                            </p:childTnLst>
                          </p:cTn>
                        </p:par>
                        <p:par>
                          <p:cTn id="116" fill="hold" nodeType="afterGroup">
                            <p:stCondLst>
                              <p:cond delay="500"/>
                            </p:stCondLst>
                            <p:childTnLst>
                              <p:par>
                                <p:cTn id="117" presetID="9" presetClass="entr" presetSubtype="0" fill="hold" nodeType="afterEffect">
                                  <p:stCondLst>
                                    <p:cond delay="0"/>
                                  </p:stCondLst>
                                  <p:childTnLst>
                                    <p:set>
                                      <p:cBhvr>
                                        <p:cTn id="118" dur="1" fill="hold">
                                          <p:stCondLst>
                                            <p:cond delay="0"/>
                                          </p:stCondLst>
                                        </p:cTn>
                                        <p:tgtEl>
                                          <p:spTgt spid="8"/>
                                        </p:tgtEl>
                                        <p:attrNameLst>
                                          <p:attrName>style.visibility</p:attrName>
                                        </p:attrNameLst>
                                      </p:cBhvr>
                                      <p:to>
                                        <p:strVal val="visible"/>
                                      </p:to>
                                    </p:set>
                                    <p:animEffect transition="in" filter="dissolve">
                                      <p:cBhvr>
                                        <p:cTn id="119" dur="500"/>
                                        <p:tgtEl>
                                          <p:spTgt spid="8"/>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9" presetClass="exit" presetSubtype="0" fill="hold" nodeType="clickEffect">
                                  <p:stCondLst>
                                    <p:cond delay="0"/>
                                  </p:stCondLst>
                                  <p:childTnLst>
                                    <p:animEffect transition="out" filter="dissolve">
                                      <p:cBhvr>
                                        <p:cTn id="123" dur="500"/>
                                        <p:tgtEl>
                                          <p:spTgt spid="146"/>
                                        </p:tgtEl>
                                      </p:cBhvr>
                                    </p:animEffect>
                                    <p:set>
                                      <p:cBhvr>
                                        <p:cTn id="124" dur="1" fill="hold">
                                          <p:stCondLst>
                                            <p:cond delay="499"/>
                                          </p:stCondLst>
                                        </p:cTn>
                                        <p:tgtEl>
                                          <p:spTgt spid="146"/>
                                        </p:tgtEl>
                                        <p:attrNameLst>
                                          <p:attrName>style.visibility</p:attrName>
                                        </p:attrNameLst>
                                      </p:cBhvr>
                                      <p:to>
                                        <p:strVal val="hidden"/>
                                      </p:to>
                                    </p:set>
                                  </p:childTnLst>
                                </p:cTn>
                              </p:par>
                            </p:childTnLst>
                          </p:cTn>
                        </p:par>
                        <p:par>
                          <p:cTn id="125" fill="hold" nodeType="afterGroup">
                            <p:stCondLst>
                              <p:cond delay="500"/>
                            </p:stCondLst>
                            <p:childTnLst>
                              <p:par>
                                <p:cTn id="126" presetID="9" presetClass="entr" presetSubtype="0" fill="hold" nodeType="afterEffect">
                                  <p:stCondLst>
                                    <p:cond delay="0"/>
                                  </p:stCondLst>
                                  <p:childTnLst>
                                    <p:set>
                                      <p:cBhvr>
                                        <p:cTn id="127" dur="1" fill="hold">
                                          <p:stCondLst>
                                            <p:cond delay="0"/>
                                          </p:stCondLst>
                                        </p:cTn>
                                        <p:tgtEl>
                                          <p:spTgt spid="156"/>
                                        </p:tgtEl>
                                        <p:attrNameLst>
                                          <p:attrName>style.visibility</p:attrName>
                                        </p:attrNameLst>
                                      </p:cBhvr>
                                      <p:to>
                                        <p:strVal val="visible"/>
                                      </p:to>
                                    </p:set>
                                    <p:animEffect transition="in" filter="dissolve">
                                      <p:cBhvr>
                                        <p:cTn id="128" dur="500"/>
                                        <p:tgtEl>
                                          <p:spTgt spid="156"/>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9" presetClass="exit" presetSubtype="0" fill="hold" nodeType="clickEffect">
                                  <p:stCondLst>
                                    <p:cond delay="0"/>
                                  </p:stCondLst>
                                  <p:childTnLst>
                                    <p:animEffect transition="out" filter="dissolve">
                                      <p:cBhvr>
                                        <p:cTn id="132" dur="500"/>
                                        <p:tgtEl>
                                          <p:spTgt spid="3"/>
                                        </p:tgtEl>
                                      </p:cBhvr>
                                    </p:animEffect>
                                    <p:set>
                                      <p:cBhvr>
                                        <p:cTn id="133" dur="1" fill="hold">
                                          <p:stCondLst>
                                            <p:cond delay="499"/>
                                          </p:stCondLst>
                                        </p:cTn>
                                        <p:tgtEl>
                                          <p:spTgt spid="3"/>
                                        </p:tgtEl>
                                        <p:attrNameLst>
                                          <p:attrName>style.visibility</p:attrName>
                                        </p:attrNameLst>
                                      </p:cBhvr>
                                      <p:to>
                                        <p:strVal val="hidden"/>
                                      </p:to>
                                    </p:set>
                                  </p:childTnLst>
                                </p:cTn>
                              </p:par>
                            </p:childTnLst>
                          </p:cTn>
                        </p:par>
                        <p:par>
                          <p:cTn id="134" fill="hold" nodeType="afterGroup">
                            <p:stCondLst>
                              <p:cond delay="500"/>
                            </p:stCondLst>
                            <p:childTnLst>
                              <p:par>
                                <p:cTn id="135" presetID="9" presetClass="entr" presetSubtype="0" fill="hold" nodeType="afterEffect">
                                  <p:stCondLst>
                                    <p:cond delay="0"/>
                                  </p:stCondLst>
                                  <p:childTnLst>
                                    <p:set>
                                      <p:cBhvr>
                                        <p:cTn id="136" dur="1" fill="hold">
                                          <p:stCondLst>
                                            <p:cond delay="0"/>
                                          </p:stCondLst>
                                        </p:cTn>
                                        <p:tgtEl>
                                          <p:spTgt spid="9"/>
                                        </p:tgtEl>
                                        <p:attrNameLst>
                                          <p:attrName>style.visibility</p:attrName>
                                        </p:attrNameLst>
                                      </p:cBhvr>
                                      <p:to>
                                        <p:strVal val="visible"/>
                                      </p:to>
                                    </p:set>
                                    <p:animEffect transition="in" filter="dissolve">
                                      <p:cBhvr>
                                        <p:cTn id="137" dur="500"/>
                                        <p:tgtEl>
                                          <p:spTgt spid="9"/>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9" presetClass="exit" presetSubtype="0" fill="hold" nodeType="clickEffect">
                                  <p:stCondLst>
                                    <p:cond delay="0"/>
                                  </p:stCondLst>
                                  <p:childTnLst>
                                    <p:animEffect transition="out" filter="dissolve">
                                      <p:cBhvr>
                                        <p:cTn id="141" dur="500"/>
                                        <p:tgtEl>
                                          <p:spTgt spid="4"/>
                                        </p:tgtEl>
                                      </p:cBhvr>
                                    </p:animEffect>
                                    <p:set>
                                      <p:cBhvr>
                                        <p:cTn id="142" dur="1" fill="hold">
                                          <p:stCondLst>
                                            <p:cond delay="499"/>
                                          </p:stCondLst>
                                        </p:cTn>
                                        <p:tgtEl>
                                          <p:spTgt spid="4"/>
                                        </p:tgtEl>
                                        <p:attrNameLst>
                                          <p:attrName>style.visibility</p:attrName>
                                        </p:attrNameLst>
                                      </p:cBhvr>
                                      <p:to>
                                        <p:strVal val="hidden"/>
                                      </p:to>
                                    </p:set>
                                  </p:childTnLst>
                                </p:cTn>
                              </p:par>
                            </p:childTnLst>
                          </p:cTn>
                        </p:par>
                        <p:par>
                          <p:cTn id="143" fill="hold" nodeType="afterGroup">
                            <p:stCondLst>
                              <p:cond delay="500"/>
                            </p:stCondLst>
                            <p:childTnLst>
                              <p:par>
                                <p:cTn id="144" presetID="9" presetClass="entr" presetSubtype="0" fill="hold" nodeType="afterEffect">
                                  <p:stCondLst>
                                    <p:cond delay="0"/>
                                  </p:stCondLst>
                                  <p:childTnLst>
                                    <p:set>
                                      <p:cBhvr>
                                        <p:cTn id="145" dur="1" fill="hold">
                                          <p:stCondLst>
                                            <p:cond delay="0"/>
                                          </p:stCondLst>
                                        </p:cTn>
                                        <p:tgtEl>
                                          <p:spTgt spid="150"/>
                                        </p:tgtEl>
                                        <p:attrNameLst>
                                          <p:attrName>style.visibility</p:attrName>
                                        </p:attrNameLst>
                                      </p:cBhvr>
                                      <p:to>
                                        <p:strVal val="visible"/>
                                      </p:to>
                                    </p:set>
                                    <p:animEffect transition="in" filter="dissolve">
                                      <p:cBhvr>
                                        <p:cTn id="146" dur="500"/>
                                        <p:tgtEl>
                                          <p:spTgt spid="150"/>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128"/>
                                        </p:tgtEl>
                                        <p:attrNameLst>
                                          <p:attrName>style.visibility</p:attrName>
                                        </p:attrNameLst>
                                      </p:cBhvr>
                                      <p:to>
                                        <p:strVal val="visible"/>
                                      </p:to>
                                    </p:set>
                                    <p:animEffect transition="in" filter="blinds(horizontal)">
                                      <p:cBhvr>
                                        <p:cTn id="151" dur="500"/>
                                        <p:tgtEl>
                                          <p:spTgt spid="128"/>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0" presetClass="path" presetSubtype="0" accel="50000" decel="50000" fill="hold" nodeType="clickEffect">
                                  <p:stCondLst>
                                    <p:cond delay="0"/>
                                  </p:stCondLst>
                                  <p:childTnLst>
                                    <p:animMotion origin="layout" path="M 0 0 L 0.04062 0 " pathEditMode="relative" ptsTypes="AA">
                                      <p:cBhvr>
                                        <p:cTn id="155" dur="2000" fill="hold"/>
                                        <p:tgtEl>
                                          <p:spTgt spid="160"/>
                                        </p:tgtEl>
                                        <p:attrNameLst>
                                          <p:attrName>ppt_x</p:attrName>
                                          <p:attrName>ppt_y</p:attrName>
                                        </p:attrNameLst>
                                      </p:cBhvr>
                                    </p:animMotion>
                                  </p:childTnLst>
                                </p:cTn>
                              </p:par>
                            </p:childTnLst>
                          </p:cTn>
                        </p:par>
                      </p:childTnLst>
                    </p:cTn>
                  </p:par>
                  <p:par>
                    <p:cTn id="156" fill="hold" nodeType="clickPar">
                      <p:stCondLst>
                        <p:cond delay="indefinite"/>
                      </p:stCondLst>
                      <p:childTnLst>
                        <p:par>
                          <p:cTn id="157" fill="hold" nodeType="withGroup">
                            <p:stCondLst>
                              <p:cond delay="0"/>
                            </p:stCondLst>
                            <p:childTnLst>
                              <p:par>
                                <p:cTn id="158" presetID="0" presetClass="path" presetSubtype="0" accel="50000" decel="50000" fill="hold" nodeType="clickEffect">
                                  <p:stCondLst>
                                    <p:cond delay="0"/>
                                  </p:stCondLst>
                                  <p:childTnLst>
                                    <p:animMotion origin="layout" path="M 0 0 L 0.04062 0 " pathEditMode="relative" ptsTypes="AA">
                                      <p:cBhvr>
                                        <p:cTn id="159" dur="2000" fill="hold"/>
                                        <p:tgtEl>
                                          <p:spTgt spid="151"/>
                                        </p:tgtEl>
                                        <p:attrNameLst>
                                          <p:attrName>ppt_x</p:attrName>
                                          <p:attrName>ppt_y</p:attrName>
                                        </p:attrNameLst>
                                      </p:cBhvr>
                                    </p:animMotion>
                                  </p:childTnLst>
                                </p:cTn>
                              </p:par>
                              <p:par>
                                <p:cTn id="160" presetID="0" presetClass="path" presetSubtype="0" accel="50000" decel="50000" fill="hold" nodeType="withEffect">
                                  <p:stCondLst>
                                    <p:cond delay="0"/>
                                  </p:stCondLst>
                                  <p:childTnLst>
                                    <p:animMotion origin="layout" path="M 0 0 L 0.04062 0 " pathEditMode="relative" ptsTypes="AA">
                                      <p:cBhvr>
                                        <p:cTn id="161" dur="2000" fill="hold"/>
                                        <p:tgtEl>
                                          <p:spTgt spid="10"/>
                                        </p:tgtEl>
                                        <p:attrNameLst>
                                          <p:attrName>ppt_x</p:attrName>
                                          <p:attrName>ppt_y</p:attrName>
                                        </p:attrNameLst>
                                      </p:cBhvr>
                                    </p:animMotion>
                                  </p:childTnLst>
                                </p:cTn>
                              </p:par>
                              <p:par>
                                <p:cTn id="162" presetID="0" presetClass="path" presetSubtype="0" accel="50000" decel="50000" fill="hold" nodeType="withEffect">
                                  <p:stCondLst>
                                    <p:cond delay="0"/>
                                  </p:stCondLst>
                                  <p:childTnLst>
                                    <p:animMotion origin="layout" path="M 0 0 L 0.04062 0 " pathEditMode="relative" ptsTypes="AA">
                                      <p:cBhvr>
                                        <p:cTn id="163" dur="2000" fill="hold"/>
                                        <p:tgtEl>
                                          <p:spTgt spid="7"/>
                                        </p:tgtEl>
                                        <p:attrNameLst>
                                          <p:attrName>ppt_x</p:attrName>
                                          <p:attrName>ppt_y</p:attrName>
                                        </p:attrNameLst>
                                      </p:cBhvr>
                                    </p:animMotion>
                                  </p:childTnLst>
                                </p:cTn>
                              </p:par>
                              <p:par>
                                <p:cTn id="164" presetID="0" presetClass="path" presetSubtype="0" accel="50000" decel="50000" fill="hold" nodeType="withEffect">
                                  <p:stCondLst>
                                    <p:cond delay="0"/>
                                  </p:stCondLst>
                                  <p:childTnLst>
                                    <p:animMotion origin="layout" path="M 0 0 L 0.04062 0 " pathEditMode="relative" ptsTypes="AA">
                                      <p:cBhvr>
                                        <p:cTn id="165" dur="2000" fill="hold"/>
                                        <p:tgtEl>
                                          <p:spTgt spid="152"/>
                                        </p:tgtEl>
                                        <p:attrNameLst>
                                          <p:attrName>ppt_x</p:attrName>
                                          <p:attrName>ppt_y</p:attrName>
                                        </p:attrNameLst>
                                      </p:cBhvr>
                                    </p:animMotion>
                                  </p:childTnLst>
                                </p:cTn>
                              </p:par>
                              <p:par>
                                <p:cTn id="166" presetID="0" presetClass="path" presetSubtype="0" accel="50000" decel="50000" fill="hold" nodeType="withEffect">
                                  <p:stCondLst>
                                    <p:cond delay="0"/>
                                  </p:stCondLst>
                                  <p:childTnLst>
                                    <p:animMotion origin="layout" path="M 0 0 L 0.04062 0 " pathEditMode="relative" ptsTypes="AA">
                                      <p:cBhvr>
                                        <p:cTn id="167" dur="2000" fill="hold"/>
                                        <p:tgtEl>
                                          <p:spTgt spid="8"/>
                                        </p:tgtEl>
                                        <p:attrNameLst>
                                          <p:attrName>ppt_x</p:attrName>
                                          <p:attrName>ppt_y</p:attrName>
                                        </p:attrNameLst>
                                      </p:cBhvr>
                                    </p:animMotion>
                                  </p:childTnLst>
                                </p:cTn>
                              </p:par>
                              <p:par>
                                <p:cTn id="168" presetID="0" presetClass="path" presetSubtype="0" accel="50000" decel="50000" fill="hold" nodeType="withEffect">
                                  <p:stCondLst>
                                    <p:cond delay="0"/>
                                  </p:stCondLst>
                                  <p:childTnLst>
                                    <p:animMotion origin="layout" path="M 0 0 L 0.04062 0 " pathEditMode="relative" ptsTypes="AA">
                                      <p:cBhvr>
                                        <p:cTn id="169" dur="2000" fill="hold"/>
                                        <p:tgtEl>
                                          <p:spTgt spid="156"/>
                                        </p:tgtEl>
                                        <p:attrNameLst>
                                          <p:attrName>ppt_x</p:attrName>
                                          <p:attrName>ppt_y</p:attrName>
                                        </p:attrNameLst>
                                      </p:cBhvr>
                                    </p:animMotion>
                                  </p:childTnLst>
                                </p:cTn>
                              </p:par>
                              <p:par>
                                <p:cTn id="170" presetID="0" presetClass="path" presetSubtype="0" accel="50000" decel="50000" fill="hold" nodeType="withEffect">
                                  <p:stCondLst>
                                    <p:cond delay="0"/>
                                  </p:stCondLst>
                                  <p:childTnLst>
                                    <p:animMotion origin="layout" path="M 0 0 L 0.04062 0 " pathEditMode="relative" ptsTypes="AA">
                                      <p:cBhvr>
                                        <p:cTn id="171" dur="2000" fill="hold"/>
                                        <p:tgtEl>
                                          <p:spTgt spid="9"/>
                                        </p:tgtEl>
                                        <p:attrNameLst>
                                          <p:attrName>ppt_x</p:attrName>
                                          <p:attrName>ppt_y</p:attrName>
                                        </p:attrNameLst>
                                      </p:cBhvr>
                                    </p:animMotion>
                                  </p:childTnLst>
                                </p:cTn>
                              </p:par>
                              <p:par>
                                <p:cTn id="172" presetID="0" presetClass="path" presetSubtype="0" accel="50000" decel="50000" fill="hold" nodeType="withEffect">
                                  <p:stCondLst>
                                    <p:cond delay="0"/>
                                  </p:stCondLst>
                                  <p:childTnLst>
                                    <p:animMotion origin="layout" path="M 0 0 L 0.04062 0 " pathEditMode="relative" ptsTypes="AA">
                                      <p:cBhvr>
                                        <p:cTn id="173" dur="2000" fill="hold"/>
                                        <p:tgtEl>
                                          <p:spTgt spid="150"/>
                                        </p:tgtEl>
                                        <p:attrNameLst>
                                          <p:attrName>ppt_x</p:attrName>
                                          <p:attrName>ppt_y</p:attrName>
                                        </p:attrNameLst>
                                      </p:cBhvr>
                                    </p:animMotion>
                                  </p:childTnLst>
                                </p:cTn>
                              </p:par>
                            </p:childTnLst>
                          </p:cTn>
                        </p:par>
                      </p:childTnLst>
                    </p:cTn>
                  </p:par>
                  <p:par>
                    <p:cTn id="174" fill="hold" nodeType="clickPar">
                      <p:stCondLst>
                        <p:cond delay="indefinite"/>
                      </p:stCondLst>
                      <p:childTnLst>
                        <p:par>
                          <p:cTn id="175" fill="hold" nodeType="withGroup">
                            <p:stCondLst>
                              <p:cond delay="0"/>
                            </p:stCondLst>
                            <p:childTnLst>
                              <p:par>
                                <p:cTn id="176" presetID="3" presetClass="entr" presetSubtype="10" fill="hold" grpId="0" nodeType="clickEffect">
                                  <p:stCondLst>
                                    <p:cond delay="0"/>
                                  </p:stCondLst>
                                  <p:childTnLst>
                                    <p:set>
                                      <p:cBhvr>
                                        <p:cTn id="177" dur="1" fill="hold">
                                          <p:stCondLst>
                                            <p:cond delay="0"/>
                                          </p:stCondLst>
                                        </p:cTn>
                                        <p:tgtEl>
                                          <p:spTgt spid="129"/>
                                        </p:tgtEl>
                                        <p:attrNameLst>
                                          <p:attrName>style.visibility</p:attrName>
                                        </p:attrNameLst>
                                      </p:cBhvr>
                                      <p:to>
                                        <p:strVal val="visible"/>
                                      </p:to>
                                    </p:set>
                                    <p:animEffect transition="in" filter="blinds(horizontal)">
                                      <p:cBhvr>
                                        <p:cTn id="178" dur="500"/>
                                        <p:tgtEl>
                                          <p:spTgt spid="129"/>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0" presetClass="path" presetSubtype="0" accel="50000" decel="50000" fill="hold" nodeType="clickEffect">
                                  <p:stCondLst>
                                    <p:cond delay="0"/>
                                  </p:stCondLst>
                                  <p:childTnLst>
                                    <p:animMotion origin="layout" path="M 0.04062 -2.96022E-7 L 0.04062 -0.14408 " pathEditMode="relative" rAng="0" ptsTypes="AA">
                                      <p:cBhvr>
                                        <p:cTn id="182" dur="2000" fill="hold"/>
                                        <p:tgtEl>
                                          <p:spTgt spid="160"/>
                                        </p:tgtEl>
                                        <p:attrNameLst>
                                          <p:attrName>ppt_x</p:attrName>
                                          <p:attrName>ppt_y</p:attrName>
                                        </p:attrNameLst>
                                      </p:cBhvr>
                                      <p:rCtr x="0" y="-7216"/>
                                    </p:animMotion>
                                  </p:childTnLst>
                                </p:cTn>
                              </p:par>
                            </p:childTnLst>
                          </p:cTn>
                        </p:par>
                      </p:childTnLst>
                    </p:cTn>
                  </p:par>
                  <p:par>
                    <p:cTn id="183" fill="hold" nodeType="clickPar">
                      <p:stCondLst>
                        <p:cond delay="indefinite"/>
                      </p:stCondLst>
                      <p:childTnLst>
                        <p:par>
                          <p:cTn id="184" fill="hold" nodeType="withGroup">
                            <p:stCondLst>
                              <p:cond delay="0"/>
                            </p:stCondLst>
                            <p:childTnLst>
                              <p:par>
                                <p:cTn id="185" presetID="0" presetClass="path" presetSubtype="0" accel="50000" decel="50000" fill="hold" nodeType="clickEffect">
                                  <p:stCondLst>
                                    <p:cond delay="0"/>
                                  </p:stCondLst>
                                  <p:childTnLst>
                                    <p:animMotion origin="layout" path="M 0.04063 -3.44126E-6 L 0.04063 -0.14361 " pathEditMode="relative" rAng="0" ptsTypes="AA">
                                      <p:cBhvr>
                                        <p:cTn id="186" dur="2000" fill="hold"/>
                                        <p:tgtEl>
                                          <p:spTgt spid="10"/>
                                        </p:tgtEl>
                                        <p:attrNameLst>
                                          <p:attrName>ppt_x</p:attrName>
                                          <p:attrName>ppt_y</p:attrName>
                                        </p:attrNameLst>
                                      </p:cBhvr>
                                      <p:rCtr x="0" y="-7192"/>
                                    </p:animMotion>
                                  </p:childTnLst>
                                </p:cTn>
                              </p:par>
                              <p:par>
                                <p:cTn id="187" presetID="0" presetClass="path" presetSubtype="0" accel="50000" decel="50000" fill="hold" nodeType="withEffect">
                                  <p:stCondLst>
                                    <p:cond delay="0"/>
                                  </p:stCondLst>
                                  <p:childTnLst>
                                    <p:animMotion origin="layout" path="M 0.04063 -1.04533E-6 L 0.04063 -0.14362 " pathEditMode="relative" rAng="0" ptsTypes="AA">
                                      <p:cBhvr>
                                        <p:cTn id="188" dur="2000" fill="hold"/>
                                        <p:tgtEl>
                                          <p:spTgt spid="7"/>
                                        </p:tgtEl>
                                        <p:attrNameLst>
                                          <p:attrName>ppt_x</p:attrName>
                                          <p:attrName>ppt_y</p:attrName>
                                        </p:attrNameLst>
                                      </p:cBhvr>
                                      <p:rCtr x="0" y="-7192"/>
                                    </p:animMotion>
                                  </p:childTnLst>
                                </p:cTn>
                              </p:par>
                              <p:par>
                                <p:cTn id="189" presetID="0" presetClass="path" presetSubtype="0" accel="50000" decel="50000" fill="hold" nodeType="withEffect">
                                  <p:stCondLst>
                                    <p:cond delay="0"/>
                                  </p:stCondLst>
                                  <p:childTnLst>
                                    <p:animMotion origin="layout" path="M 0.04062 3.88529E-6 L 0.04062 -0.14362 " pathEditMode="relative" rAng="0" ptsTypes="AA">
                                      <p:cBhvr>
                                        <p:cTn id="190" dur="2000" fill="hold"/>
                                        <p:tgtEl>
                                          <p:spTgt spid="8"/>
                                        </p:tgtEl>
                                        <p:attrNameLst>
                                          <p:attrName>ppt_x</p:attrName>
                                          <p:attrName>ppt_y</p:attrName>
                                        </p:attrNameLst>
                                      </p:cBhvr>
                                      <p:rCtr x="0" y="-7192"/>
                                    </p:animMotion>
                                  </p:childTnLst>
                                </p:cTn>
                              </p:par>
                              <p:par>
                                <p:cTn id="191" presetID="0" presetClass="path" presetSubtype="0" accel="50000" decel="50000" fill="hold" nodeType="withEffect">
                                  <p:stCondLst>
                                    <p:cond delay="0"/>
                                  </p:stCondLst>
                                  <p:childTnLst>
                                    <p:animMotion origin="layout" path="M 0.04062 4.02405E-6 L 0.04062 -0.14362 " pathEditMode="relative" rAng="0" ptsTypes="AA">
                                      <p:cBhvr>
                                        <p:cTn id="192" dur="2000" fill="hold"/>
                                        <p:tgtEl>
                                          <p:spTgt spid="9"/>
                                        </p:tgtEl>
                                        <p:attrNameLst>
                                          <p:attrName>ppt_x</p:attrName>
                                          <p:attrName>ppt_y</p:attrName>
                                        </p:attrNameLst>
                                      </p:cBhvr>
                                      <p:rCtr x="0" y="-7192"/>
                                    </p:animMotion>
                                  </p:childTnLst>
                                </p:cTn>
                              </p:par>
                              <p:par>
                                <p:cTn id="193" presetID="0" presetClass="path" presetSubtype="0" accel="50000" decel="50000" fill="hold" nodeType="withEffect">
                                  <p:stCondLst>
                                    <p:cond delay="0"/>
                                  </p:stCondLst>
                                  <p:childTnLst>
                                    <p:animMotion origin="layout" path="M 0.04062 -3.20074E-6 L 0.04062 -0.14361 " pathEditMode="relative" rAng="0" ptsTypes="AA">
                                      <p:cBhvr>
                                        <p:cTn id="194" dur="2000" fill="hold"/>
                                        <p:tgtEl>
                                          <p:spTgt spid="151"/>
                                        </p:tgtEl>
                                        <p:attrNameLst>
                                          <p:attrName>ppt_x</p:attrName>
                                          <p:attrName>ppt_y</p:attrName>
                                        </p:attrNameLst>
                                      </p:cBhvr>
                                      <p:rCtr x="0" y="-7192"/>
                                    </p:animMotion>
                                  </p:childTnLst>
                                </p:cTn>
                              </p:par>
                              <p:par>
                                <p:cTn id="195" presetID="0" presetClass="path" presetSubtype="0" accel="50000" decel="50000" fill="hold" nodeType="withEffect">
                                  <p:stCondLst>
                                    <p:cond delay="0"/>
                                  </p:stCondLst>
                                  <p:childTnLst>
                                    <p:animMotion origin="layout" path="M 0.04063 -8.0481E-7 L 0.04063 -0.14362 " pathEditMode="relative" rAng="0" ptsTypes="AA">
                                      <p:cBhvr>
                                        <p:cTn id="196" dur="2000" fill="hold"/>
                                        <p:tgtEl>
                                          <p:spTgt spid="152"/>
                                        </p:tgtEl>
                                        <p:attrNameLst>
                                          <p:attrName>ppt_x</p:attrName>
                                          <p:attrName>ppt_y</p:attrName>
                                        </p:attrNameLst>
                                      </p:cBhvr>
                                      <p:rCtr x="0" y="-7192"/>
                                    </p:animMotion>
                                  </p:childTnLst>
                                </p:cTn>
                              </p:par>
                              <p:par>
                                <p:cTn id="197" presetID="0" presetClass="path" presetSubtype="0" accel="50000" decel="50000" fill="hold" nodeType="withEffect">
                                  <p:stCondLst>
                                    <p:cond delay="0"/>
                                  </p:stCondLst>
                                  <p:childTnLst>
                                    <p:animMotion origin="layout" path="M 0.04062 2.99722E-6 L 0.04062 -0.14362 " pathEditMode="relative" rAng="0" ptsTypes="AA">
                                      <p:cBhvr>
                                        <p:cTn id="198" dur="2000" fill="hold"/>
                                        <p:tgtEl>
                                          <p:spTgt spid="156"/>
                                        </p:tgtEl>
                                        <p:attrNameLst>
                                          <p:attrName>ppt_x</p:attrName>
                                          <p:attrName>ppt_y</p:attrName>
                                        </p:attrNameLst>
                                      </p:cBhvr>
                                      <p:rCtr x="0" y="-7192"/>
                                    </p:animMotion>
                                  </p:childTnLst>
                                </p:cTn>
                              </p:par>
                              <p:par>
                                <p:cTn id="199" presetID="0" presetClass="path" presetSubtype="0" accel="50000" decel="50000" fill="hold" nodeType="withEffect">
                                  <p:stCondLst>
                                    <p:cond delay="0"/>
                                  </p:stCondLst>
                                  <p:childTnLst>
                                    <p:animMotion origin="layout" path="M 0.04062 4.40333E-6 L 0.04062 -0.14362 " pathEditMode="relative" rAng="0" ptsTypes="AA">
                                      <p:cBhvr>
                                        <p:cTn id="200" dur="2000" fill="hold"/>
                                        <p:tgtEl>
                                          <p:spTgt spid="150"/>
                                        </p:tgtEl>
                                        <p:attrNameLst>
                                          <p:attrName>ppt_x</p:attrName>
                                          <p:attrName>ppt_y</p:attrName>
                                        </p:attrNameLst>
                                      </p:cBhvr>
                                      <p:rCtr x="0" y="-7192"/>
                                    </p:animMotion>
                                  </p:childTnLst>
                                </p:cTn>
                              </p:par>
                            </p:childTnLst>
                          </p:cTn>
                        </p:par>
                        <p:par>
                          <p:cTn id="201" fill="hold" nodeType="afterGroup">
                            <p:stCondLst>
                              <p:cond delay="2000"/>
                            </p:stCondLst>
                            <p:childTnLst>
                              <p:par>
                                <p:cTn id="202" presetID="10" presetClass="entr" presetSubtype="0" fill="hold" nodeType="afterEffect">
                                  <p:stCondLst>
                                    <p:cond delay="0"/>
                                  </p:stCondLst>
                                  <p:childTnLst>
                                    <p:set>
                                      <p:cBhvr>
                                        <p:cTn id="203" dur="1" fill="hold">
                                          <p:stCondLst>
                                            <p:cond delay="0"/>
                                          </p:stCondLst>
                                        </p:cTn>
                                        <p:tgtEl>
                                          <p:spTgt spid="11"/>
                                        </p:tgtEl>
                                        <p:attrNameLst>
                                          <p:attrName>style.visibility</p:attrName>
                                        </p:attrNameLst>
                                      </p:cBhvr>
                                      <p:to>
                                        <p:strVal val="visible"/>
                                      </p:to>
                                    </p:set>
                                    <p:animEffect transition="in" filter="fade">
                                      <p:cBhvr>
                                        <p:cTn id="204" dur="2000"/>
                                        <p:tgtEl>
                                          <p:spTgt spid="11"/>
                                        </p:tgtEl>
                                      </p:cBhvr>
                                    </p:animEffect>
                                  </p:childTnLst>
                                </p:cTn>
                              </p:par>
                              <p:par>
                                <p:cTn id="205" presetID="10" presetClass="entr" presetSubtype="0" fill="hold" nodeType="withEffect">
                                  <p:stCondLst>
                                    <p:cond delay="0"/>
                                  </p:stCondLst>
                                  <p:childTnLst>
                                    <p:set>
                                      <p:cBhvr>
                                        <p:cTn id="206" dur="1" fill="hold">
                                          <p:stCondLst>
                                            <p:cond delay="0"/>
                                          </p:stCondLst>
                                        </p:cTn>
                                        <p:tgtEl>
                                          <p:spTgt spid="12"/>
                                        </p:tgtEl>
                                        <p:attrNameLst>
                                          <p:attrName>style.visibility</p:attrName>
                                        </p:attrNameLst>
                                      </p:cBhvr>
                                      <p:to>
                                        <p:strVal val="visible"/>
                                      </p:to>
                                    </p:set>
                                    <p:animEffect transition="in" filter="fade">
                                      <p:cBhvr>
                                        <p:cTn id="207" dur="2000"/>
                                        <p:tgtEl>
                                          <p:spTgt spid="12"/>
                                        </p:tgtEl>
                                      </p:cBhvr>
                                    </p:animEffect>
                                  </p:childTnLst>
                                </p:cTn>
                              </p:par>
                              <p:par>
                                <p:cTn id="208" presetID="10" presetClass="entr" presetSubtype="0" fill="hold" nodeType="withEffect">
                                  <p:stCondLst>
                                    <p:cond delay="0"/>
                                  </p:stCondLst>
                                  <p:childTnLst>
                                    <p:set>
                                      <p:cBhvr>
                                        <p:cTn id="209" dur="1" fill="hold">
                                          <p:stCondLst>
                                            <p:cond delay="0"/>
                                          </p:stCondLst>
                                        </p:cTn>
                                        <p:tgtEl>
                                          <p:spTgt spid="13"/>
                                        </p:tgtEl>
                                        <p:attrNameLst>
                                          <p:attrName>style.visibility</p:attrName>
                                        </p:attrNameLst>
                                      </p:cBhvr>
                                      <p:to>
                                        <p:strVal val="visible"/>
                                      </p:to>
                                    </p:set>
                                    <p:animEffect transition="in" filter="fade">
                                      <p:cBhvr>
                                        <p:cTn id="210" dur="2000"/>
                                        <p:tgtEl>
                                          <p:spTgt spid="13"/>
                                        </p:tgtEl>
                                      </p:cBhvr>
                                    </p:animEffect>
                                  </p:childTnLst>
                                </p:cTn>
                              </p:par>
                            </p:childTnLst>
                          </p:cTn>
                        </p:par>
                      </p:childTnLst>
                    </p:cTn>
                  </p:par>
                  <p:par>
                    <p:cTn id="211" fill="hold" nodeType="clickPar">
                      <p:stCondLst>
                        <p:cond delay="indefinite"/>
                      </p:stCondLst>
                      <p:childTnLst>
                        <p:par>
                          <p:cTn id="212" fill="hold" nodeType="withGroup">
                            <p:stCondLst>
                              <p:cond delay="0"/>
                            </p:stCondLst>
                            <p:childTnLst>
                              <p:par>
                                <p:cTn id="213" presetID="3" presetClass="entr" presetSubtype="10" fill="hold" grpId="0" nodeType="clickEffect">
                                  <p:stCondLst>
                                    <p:cond delay="0"/>
                                  </p:stCondLst>
                                  <p:childTnLst>
                                    <p:set>
                                      <p:cBhvr>
                                        <p:cTn id="214" dur="1" fill="hold">
                                          <p:stCondLst>
                                            <p:cond delay="0"/>
                                          </p:stCondLst>
                                        </p:cTn>
                                        <p:tgtEl>
                                          <p:spTgt spid="195"/>
                                        </p:tgtEl>
                                        <p:attrNameLst>
                                          <p:attrName>style.visibility</p:attrName>
                                        </p:attrNameLst>
                                      </p:cBhvr>
                                      <p:to>
                                        <p:strVal val="visible"/>
                                      </p:to>
                                    </p:set>
                                    <p:animEffect transition="in" filter="blinds(horizontal)">
                                      <p:cBhvr>
                                        <p:cTn id="215" dur="500"/>
                                        <p:tgtEl>
                                          <p:spTgt spid="195"/>
                                        </p:tgtEl>
                                      </p:cBhvr>
                                    </p:animEffect>
                                  </p:childTnLst>
                                </p:cTn>
                              </p:par>
                            </p:childTnLst>
                          </p:cTn>
                        </p:par>
                      </p:childTnLst>
                    </p:cTn>
                  </p:par>
                  <p:par>
                    <p:cTn id="216" fill="hold" nodeType="clickPar">
                      <p:stCondLst>
                        <p:cond delay="indefinite"/>
                      </p:stCondLst>
                      <p:childTnLst>
                        <p:par>
                          <p:cTn id="217" fill="hold" nodeType="withGroup">
                            <p:stCondLst>
                              <p:cond delay="0"/>
                            </p:stCondLst>
                            <p:childTnLst>
                              <p:par>
                                <p:cTn id="218" presetID="22" presetClass="entr" presetSubtype="8" fill="hold" nodeType="clickEffect">
                                  <p:stCondLst>
                                    <p:cond delay="0"/>
                                  </p:stCondLst>
                                  <p:childTnLst>
                                    <p:set>
                                      <p:cBhvr>
                                        <p:cTn id="219" dur="1" fill="hold">
                                          <p:stCondLst>
                                            <p:cond delay="0"/>
                                          </p:stCondLst>
                                        </p:cTn>
                                        <p:tgtEl>
                                          <p:spTgt spid="178"/>
                                        </p:tgtEl>
                                        <p:attrNameLst>
                                          <p:attrName>style.visibility</p:attrName>
                                        </p:attrNameLst>
                                      </p:cBhvr>
                                      <p:to>
                                        <p:strVal val="visible"/>
                                      </p:to>
                                    </p:set>
                                    <p:animEffect transition="in" filter="wipe(left)">
                                      <p:cBhvr>
                                        <p:cTn id="220" dur="2000"/>
                                        <p:tgtEl>
                                          <p:spTgt spid="178"/>
                                        </p:tgtEl>
                                      </p:cBhvr>
                                    </p:animEffect>
                                  </p:childTnLst>
                                </p:cTn>
                              </p:par>
                            </p:childTnLst>
                          </p:cTn>
                        </p:par>
                      </p:childTnLst>
                    </p:cTn>
                  </p:par>
                  <p:par>
                    <p:cTn id="221" fill="hold" nodeType="clickPar">
                      <p:stCondLst>
                        <p:cond delay="indefinite"/>
                      </p:stCondLst>
                      <p:childTnLst>
                        <p:par>
                          <p:cTn id="222" fill="hold" nodeType="withGroup">
                            <p:stCondLst>
                              <p:cond delay="0"/>
                            </p:stCondLst>
                            <p:childTnLst>
                              <p:par>
                                <p:cTn id="223" presetID="3" presetClass="entr" presetSubtype="10" fill="hold" nodeType="clickEffect">
                                  <p:stCondLst>
                                    <p:cond delay="0"/>
                                  </p:stCondLst>
                                  <p:childTnLst>
                                    <p:set>
                                      <p:cBhvr>
                                        <p:cTn id="224" dur="1" fill="hold">
                                          <p:stCondLst>
                                            <p:cond delay="0"/>
                                          </p:stCondLst>
                                        </p:cTn>
                                        <p:tgtEl>
                                          <p:spTgt spid="179"/>
                                        </p:tgtEl>
                                        <p:attrNameLst>
                                          <p:attrName>style.visibility</p:attrName>
                                        </p:attrNameLst>
                                      </p:cBhvr>
                                      <p:to>
                                        <p:strVal val="visible"/>
                                      </p:to>
                                    </p:set>
                                    <p:animEffect transition="in" filter="blinds(horizontal)">
                                      <p:cBhvr>
                                        <p:cTn id="225" dur="500"/>
                                        <p:tgtEl>
                                          <p:spTgt spid="179"/>
                                        </p:tgtEl>
                                      </p:cBhvr>
                                    </p:animEffect>
                                  </p:childTnLst>
                                </p:cTn>
                              </p:par>
                            </p:childTnLst>
                          </p:cTn>
                        </p:par>
                      </p:childTnLst>
                    </p:cTn>
                  </p:par>
                  <p:par>
                    <p:cTn id="226" fill="hold" nodeType="clickPar">
                      <p:stCondLst>
                        <p:cond delay="indefinite"/>
                      </p:stCondLst>
                      <p:childTnLst>
                        <p:par>
                          <p:cTn id="227" fill="hold" nodeType="withGroup">
                            <p:stCondLst>
                              <p:cond delay="0"/>
                            </p:stCondLst>
                            <p:childTnLst>
                              <p:par>
                                <p:cTn id="228" presetID="26" presetClass="entr" presetSubtype="0" fill="hold" grpId="0" nodeType="clickEffect">
                                  <p:stCondLst>
                                    <p:cond delay="0"/>
                                  </p:stCondLst>
                                  <p:childTnLst>
                                    <p:set>
                                      <p:cBhvr>
                                        <p:cTn id="229" dur="1" fill="hold">
                                          <p:stCondLst>
                                            <p:cond delay="0"/>
                                          </p:stCondLst>
                                        </p:cTn>
                                        <p:tgtEl>
                                          <p:spTgt spid="180"/>
                                        </p:tgtEl>
                                        <p:attrNameLst>
                                          <p:attrName>style.visibility</p:attrName>
                                        </p:attrNameLst>
                                      </p:cBhvr>
                                      <p:to>
                                        <p:strVal val="visible"/>
                                      </p:to>
                                    </p:set>
                                    <p:animEffect transition="in" filter="wipe(down)">
                                      <p:cBhvr>
                                        <p:cTn id="230" dur="580">
                                          <p:stCondLst>
                                            <p:cond delay="0"/>
                                          </p:stCondLst>
                                        </p:cTn>
                                        <p:tgtEl>
                                          <p:spTgt spid="180"/>
                                        </p:tgtEl>
                                      </p:cBhvr>
                                    </p:animEffect>
                                    <p:anim calcmode="lin" valueType="num">
                                      <p:cBhvr>
                                        <p:cTn id="231"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232"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233"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234"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235"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236" dur="26">
                                          <p:stCondLst>
                                            <p:cond delay="650"/>
                                          </p:stCondLst>
                                        </p:cTn>
                                        <p:tgtEl>
                                          <p:spTgt spid="180"/>
                                        </p:tgtEl>
                                      </p:cBhvr>
                                      <p:to x="100000" y="60000"/>
                                    </p:animScale>
                                    <p:animScale>
                                      <p:cBhvr>
                                        <p:cTn id="237" dur="166" decel="50000">
                                          <p:stCondLst>
                                            <p:cond delay="676"/>
                                          </p:stCondLst>
                                        </p:cTn>
                                        <p:tgtEl>
                                          <p:spTgt spid="180"/>
                                        </p:tgtEl>
                                      </p:cBhvr>
                                      <p:to x="100000" y="100000"/>
                                    </p:animScale>
                                    <p:animScale>
                                      <p:cBhvr>
                                        <p:cTn id="238" dur="26">
                                          <p:stCondLst>
                                            <p:cond delay="1312"/>
                                          </p:stCondLst>
                                        </p:cTn>
                                        <p:tgtEl>
                                          <p:spTgt spid="180"/>
                                        </p:tgtEl>
                                      </p:cBhvr>
                                      <p:to x="100000" y="80000"/>
                                    </p:animScale>
                                    <p:animScale>
                                      <p:cBhvr>
                                        <p:cTn id="239" dur="166" decel="50000">
                                          <p:stCondLst>
                                            <p:cond delay="1338"/>
                                          </p:stCondLst>
                                        </p:cTn>
                                        <p:tgtEl>
                                          <p:spTgt spid="180"/>
                                        </p:tgtEl>
                                      </p:cBhvr>
                                      <p:to x="100000" y="100000"/>
                                    </p:animScale>
                                    <p:animScale>
                                      <p:cBhvr>
                                        <p:cTn id="240" dur="26">
                                          <p:stCondLst>
                                            <p:cond delay="1642"/>
                                          </p:stCondLst>
                                        </p:cTn>
                                        <p:tgtEl>
                                          <p:spTgt spid="180"/>
                                        </p:tgtEl>
                                      </p:cBhvr>
                                      <p:to x="100000" y="90000"/>
                                    </p:animScale>
                                    <p:animScale>
                                      <p:cBhvr>
                                        <p:cTn id="241" dur="166" decel="50000">
                                          <p:stCondLst>
                                            <p:cond delay="1668"/>
                                          </p:stCondLst>
                                        </p:cTn>
                                        <p:tgtEl>
                                          <p:spTgt spid="180"/>
                                        </p:tgtEl>
                                      </p:cBhvr>
                                      <p:to x="100000" y="100000"/>
                                    </p:animScale>
                                    <p:animScale>
                                      <p:cBhvr>
                                        <p:cTn id="242" dur="26">
                                          <p:stCondLst>
                                            <p:cond delay="1808"/>
                                          </p:stCondLst>
                                        </p:cTn>
                                        <p:tgtEl>
                                          <p:spTgt spid="180"/>
                                        </p:tgtEl>
                                      </p:cBhvr>
                                      <p:to x="100000" y="95000"/>
                                    </p:animScale>
                                    <p:animScale>
                                      <p:cBhvr>
                                        <p:cTn id="243" dur="166" decel="50000">
                                          <p:stCondLst>
                                            <p:cond delay="1834"/>
                                          </p:stCondLst>
                                        </p:cTn>
                                        <p:tgtEl>
                                          <p:spTgt spid="180"/>
                                        </p:tgtEl>
                                      </p:cBhvr>
                                      <p:to x="100000" y="100000"/>
                                    </p:animScale>
                                  </p:childTnLst>
                                </p:cTn>
                              </p:par>
                            </p:childTnLst>
                          </p:cTn>
                        </p:par>
                      </p:childTnLst>
                    </p:cTn>
                  </p:par>
                  <p:par>
                    <p:cTn id="244" fill="hold" nodeType="clickPar">
                      <p:stCondLst>
                        <p:cond delay="indefinite"/>
                      </p:stCondLst>
                      <p:childTnLst>
                        <p:par>
                          <p:cTn id="245" fill="hold" nodeType="withGroup">
                            <p:stCondLst>
                              <p:cond delay="0"/>
                            </p:stCondLst>
                            <p:childTnLst>
                              <p:par>
                                <p:cTn id="246" presetID="26" presetClass="entr" presetSubtype="0" fill="hold" grpId="0" nodeType="clickEffect">
                                  <p:stCondLst>
                                    <p:cond delay="0"/>
                                  </p:stCondLst>
                                  <p:childTnLst>
                                    <p:set>
                                      <p:cBhvr>
                                        <p:cTn id="247" dur="1" fill="hold">
                                          <p:stCondLst>
                                            <p:cond delay="0"/>
                                          </p:stCondLst>
                                        </p:cTn>
                                        <p:tgtEl>
                                          <p:spTgt spid="181"/>
                                        </p:tgtEl>
                                        <p:attrNameLst>
                                          <p:attrName>style.visibility</p:attrName>
                                        </p:attrNameLst>
                                      </p:cBhvr>
                                      <p:to>
                                        <p:strVal val="visible"/>
                                      </p:to>
                                    </p:set>
                                    <p:animEffect transition="in" filter="wipe(down)">
                                      <p:cBhvr>
                                        <p:cTn id="248" dur="580">
                                          <p:stCondLst>
                                            <p:cond delay="0"/>
                                          </p:stCondLst>
                                        </p:cTn>
                                        <p:tgtEl>
                                          <p:spTgt spid="181"/>
                                        </p:tgtEl>
                                      </p:cBhvr>
                                    </p:animEffect>
                                    <p:anim calcmode="lin" valueType="num">
                                      <p:cBhvr>
                                        <p:cTn id="249" dur="1822" tmFilter="0,0; 0.14,0.36; 0.43,0.73; 0.71,0.91; 1.0,1.0">
                                          <p:stCondLst>
                                            <p:cond delay="0"/>
                                          </p:stCondLst>
                                        </p:cTn>
                                        <p:tgtEl>
                                          <p:spTgt spid="181"/>
                                        </p:tgtEl>
                                        <p:attrNameLst>
                                          <p:attrName>ppt_x</p:attrName>
                                        </p:attrNameLst>
                                      </p:cBhvr>
                                      <p:tavLst>
                                        <p:tav tm="0">
                                          <p:val>
                                            <p:strVal val="#ppt_x-0.25"/>
                                          </p:val>
                                        </p:tav>
                                        <p:tav tm="100000">
                                          <p:val>
                                            <p:strVal val="#ppt_x"/>
                                          </p:val>
                                        </p:tav>
                                      </p:tavLst>
                                    </p:anim>
                                    <p:anim calcmode="lin" valueType="num">
                                      <p:cBhvr>
                                        <p:cTn id="250" dur="664" tmFilter="0.0,0.0; 0.25,0.07; 0.50,0.2; 0.75,0.467; 1.0,1.0">
                                          <p:stCondLst>
                                            <p:cond delay="0"/>
                                          </p:stCondLst>
                                        </p:cTn>
                                        <p:tgtEl>
                                          <p:spTgt spid="181"/>
                                        </p:tgtEl>
                                        <p:attrNameLst>
                                          <p:attrName>ppt_y</p:attrName>
                                        </p:attrNameLst>
                                      </p:cBhvr>
                                      <p:tavLst>
                                        <p:tav tm="0" fmla="#ppt_y-sin(pi*$)/3">
                                          <p:val>
                                            <p:fltVal val="0.5"/>
                                          </p:val>
                                        </p:tav>
                                        <p:tav tm="100000">
                                          <p:val>
                                            <p:fltVal val="1"/>
                                          </p:val>
                                        </p:tav>
                                      </p:tavLst>
                                    </p:anim>
                                    <p:anim calcmode="lin" valueType="num">
                                      <p:cBhvr>
                                        <p:cTn id="251" dur="664" tmFilter="0, 0; 0.125,0.2665; 0.25,0.4; 0.375,0.465; 0.5,0.5;  0.625,0.535; 0.75,0.6; 0.875,0.7335; 1,1">
                                          <p:stCondLst>
                                            <p:cond delay="664"/>
                                          </p:stCondLst>
                                        </p:cTn>
                                        <p:tgtEl>
                                          <p:spTgt spid="181"/>
                                        </p:tgtEl>
                                        <p:attrNameLst>
                                          <p:attrName>ppt_y</p:attrName>
                                        </p:attrNameLst>
                                      </p:cBhvr>
                                      <p:tavLst>
                                        <p:tav tm="0" fmla="#ppt_y-sin(pi*$)/9">
                                          <p:val>
                                            <p:fltVal val="0"/>
                                          </p:val>
                                        </p:tav>
                                        <p:tav tm="100000">
                                          <p:val>
                                            <p:fltVal val="1"/>
                                          </p:val>
                                        </p:tav>
                                      </p:tavLst>
                                    </p:anim>
                                    <p:anim calcmode="lin" valueType="num">
                                      <p:cBhvr>
                                        <p:cTn id="252" dur="332" tmFilter="0, 0; 0.125,0.2665; 0.25,0.4; 0.375,0.465; 0.5,0.5;  0.625,0.535; 0.75,0.6; 0.875,0.7335; 1,1">
                                          <p:stCondLst>
                                            <p:cond delay="1324"/>
                                          </p:stCondLst>
                                        </p:cTn>
                                        <p:tgtEl>
                                          <p:spTgt spid="181"/>
                                        </p:tgtEl>
                                        <p:attrNameLst>
                                          <p:attrName>ppt_y</p:attrName>
                                        </p:attrNameLst>
                                      </p:cBhvr>
                                      <p:tavLst>
                                        <p:tav tm="0" fmla="#ppt_y-sin(pi*$)/27">
                                          <p:val>
                                            <p:fltVal val="0"/>
                                          </p:val>
                                        </p:tav>
                                        <p:tav tm="100000">
                                          <p:val>
                                            <p:fltVal val="1"/>
                                          </p:val>
                                        </p:tav>
                                      </p:tavLst>
                                    </p:anim>
                                    <p:anim calcmode="lin" valueType="num">
                                      <p:cBhvr>
                                        <p:cTn id="253" dur="164" tmFilter="0, 0; 0.125,0.2665; 0.25,0.4; 0.375,0.465; 0.5,0.5;  0.625,0.535; 0.75,0.6; 0.875,0.7335; 1,1">
                                          <p:stCondLst>
                                            <p:cond delay="1656"/>
                                          </p:stCondLst>
                                        </p:cTn>
                                        <p:tgtEl>
                                          <p:spTgt spid="181"/>
                                        </p:tgtEl>
                                        <p:attrNameLst>
                                          <p:attrName>ppt_y</p:attrName>
                                        </p:attrNameLst>
                                      </p:cBhvr>
                                      <p:tavLst>
                                        <p:tav tm="0" fmla="#ppt_y-sin(pi*$)/81">
                                          <p:val>
                                            <p:fltVal val="0"/>
                                          </p:val>
                                        </p:tav>
                                        <p:tav tm="100000">
                                          <p:val>
                                            <p:fltVal val="1"/>
                                          </p:val>
                                        </p:tav>
                                      </p:tavLst>
                                    </p:anim>
                                    <p:animScale>
                                      <p:cBhvr>
                                        <p:cTn id="254" dur="26">
                                          <p:stCondLst>
                                            <p:cond delay="650"/>
                                          </p:stCondLst>
                                        </p:cTn>
                                        <p:tgtEl>
                                          <p:spTgt spid="181"/>
                                        </p:tgtEl>
                                      </p:cBhvr>
                                      <p:to x="100000" y="60000"/>
                                    </p:animScale>
                                    <p:animScale>
                                      <p:cBhvr>
                                        <p:cTn id="255" dur="166" decel="50000">
                                          <p:stCondLst>
                                            <p:cond delay="676"/>
                                          </p:stCondLst>
                                        </p:cTn>
                                        <p:tgtEl>
                                          <p:spTgt spid="181"/>
                                        </p:tgtEl>
                                      </p:cBhvr>
                                      <p:to x="100000" y="100000"/>
                                    </p:animScale>
                                    <p:animScale>
                                      <p:cBhvr>
                                        <p:cTn id="256" dur="26">
                                          <p:stCondLst>
                                            <p:cond delay="1312"/>
                                          </p:stCondLst>
                                        </p:cTn>
                                        <p:tgtEl>
                                          <p:spTgt spid="181"/>
                                        </p:tgtEl>
                                      </p:cBhvr>
                                      <p:to x="100000" y="80000"/>
                                    </p:animScale>
                                    <p:animScale>
                                      <p:cBhvr>
                                        <p:cTn id="257" dur="166" decel="50000">
                                          <p:stCondLst>
                                            <p:cond delay="1338"/>
                                          </p:stCondLst>
                                        </p:cTn>
                                        <p:tgtEl>
                                          <p:spTgt spid="181"/>
                                        </p:tgtEl>
                                      </p:cBhvr>
                                      <p:to x="100000" y="100000"/>
                                    </p:animScale>
                                    <p:animScale>
                                      <p:cBhvr>
                                        <p:cTn id="258" dur="26">
                                          <p:stCondLst>
                                            <p:cond delay="1642"/>
                                          </p:stCondLst>
                                        </p:cTn>
                                        <p:tgtEl>
                                          <p:spTgt spid="181"/>
                                        </p:tgtEl>
                                      </p:cBhvr>
                                      <p:to x="100000" y="90000"/>
                                    </p:animScale>
                                    <p:animScale>
                                      <p:cBhvr>
                                        <p:cTn id="259" dur="166" decel="50000">
                                          <p:stCondLst>
                                            <p:cond delay="1668"/>
                                          </p:stCondLst>
                                        </p:cTn>
                                        <p:tgtEl>
                                          <p:spTgt spid="181"/>
                                        </p:tgtEl>
                                      </p:cBhvr>
                                      <p:to x="100000" y="100000"/>
                                    </p:animScale>
                                    <p:animScale>
                                      <p:cBhvr>
                                        <p:cTn id="260" dur="26">
                                          <p:stCondLst>
                                            <p:cond delay="1808"/>
                                          </p:stCondLst>
                                        </p:cTn>
                                        <p:tgtEl>
                                          <p:spTgt spid="181"/>
                                        </p:tgtEl>
                                      </p:cBhvr>
                                      <p:to x="100000" y="95000"/>
                                    </p:animScale>
                                    <p:animScale>
                                      <p:cBhvr>
                                        <p:cTn id="261" dur="166" decel="50000">
                                          <p:stCondLst>
                                            <p:cond delay="1834"/>
                                          </p:stCondLst>
                                        </p:cTn>
                                        <p:tgtEl>
                                          <p:spTgt spid="181"/>
                                        </p:tgtEl>
                                      </p:cBhvr>
                                      <p:to x="100000" y="100000"/>
                                    </p:animScale>
                                  </p:childTnLst>
                                </p:cTn>
                              </p:par>
                            </p:childTnLst>
                          </p:cTn>
                        </p:par>
                      </p:childTnLst>
                    </p:cTn>
                  </p:par>
                  <p:par>
                    <p:cTn id="262" fill="hold" nodeType="clickPar">
                      <p:stCondLst>
                        <p:cond delay="indefinite"/>
                      </p:stCondLst>
                      <p:childTnLst>
                        <p:par>
                          <p:cTn id="263" fill="hold" nodeType="withGroup">
                            <p:stCondLst>
                              <p:cond delay="0"/>
                            </p:stCondLst>
                            <p:childTnLst>
                              <p:par>
                                <p:cTn id="264" presetID="26" presetClass="entr" presetSubtype="0" fill="hold" grpId="0" nodeType="clickEffect">
                                  <p:stCondLst>
                                    <p:cond delay="0"/>
                                  </p:stCondLst>
                                  <p:childTnLst>
                                    <p:set>
                                      <p:cBhvr>
                                        <p:cTn id="265" dur="1" fill="hold">
                                          <p:stCondLst>
                                            <p:cond delay="0"/>
                                          </p:stCondLst>
                                        </p:cTn>
                                        <p:tgtEl>
                                          <p:spTgt spid="182"/>
                                        </p:tgtEl>
                                        <p:attrNameLst>
                                          <p:attrName>style.visibility</p:attrName>
                                        </p:attrNameLst>
                                      </p:cBhvr>
                                      <p:to>
                                        <p:strVal val="visible"/>
                                      </p:to>
                                    </p:set>
                                    <p:animEffect transition="in" filter="wipe(down)">
                                      <p:cBhvr>
                                        <p:cTn id="266" dur="580">
                                          <p:stCondLst>
                                            <p:cond delay="0"/>
                                          </p:stCondLst>
                                        </p:cTn>
                                        <p:tgtEl>
                                          <p:spTgt spid="182"/>
                                        </p:tgtEl>
                                      </p:cBhvr>
                                    </p:animEffect>
                                    <p:anim calcmode="lin" valueType="num">
                                      <p:cBhvr>
                                        <p:cTn id="267" dur="1822" tmFilter="0,0; 0.14,0.36; 0.43,0.73; 0.71,0.91; 1.0,1.0">
                                          <p:stCondLst>
                                            <p:cond delay="0"/>
                                          </p:stCondLst>
                                        </p:cTn>
                                        <p:tgtEl>
                                          <p:spTgt spid="182"/>
                                        </p:tgtEl>
                                        <p:attrNameLst>
                                          <p:attrName>ppt_x</p:attrName>
                                        </p:attrNameLst>
                                      </p:cBhvr>
                                      <p:tavLst>
                                        <p:tav tm="0">
                                          <p:val>
                                            <p:strVal val="#ppt_x-0.25"/>
                                          </p:val>
                                        </p:tav>
                                        <p:tav tm="100000">
                                          <p:val>
                                            <p:strVal val="#ppt_x"/>
                                          </p:val>
                                        </p:tav>
                                      </p:tavLst>
                                    </p:anim>
                                    <p:anim calcmode="lin" valueType="num">
                                      <p:cBhvr>
                                        <p:cTn id="268" dur="664" tmFilter="0.0,0.0; 0.25,0.07; 0.50,0.2; 0.75,0.467; 1.0,1.0">
                                          <p:stCondLst>
                                            <p:cond delay="0"/>
                                          </p:stCondLst>
                                        </p:cTn>
                                        <p:tgtEl>
                                          <p:spTgt spid="182"/>
                                        </p:tgtEl>
                                        <p:attrNameLst>
                                          <p:attrName>ppt_y</p:attrName>
                                        </p:attrNameLst>
                                      </p:cBhvr>
                                      <p:tavLst>
                                        <p:tav tm="0" fmla="#ppt_y-sin(pi*$)/3">
                                          <p:val>
                                            <p:fltVal val="0.5"/>
                                          </p:val>
                                        </p:tav>
                                        <p:tav tm="100000">
                                          <p:val>
                                            <p:fltVal val="1"/>
                                          </p:val>
                                        </p:tav>
                                      </p:tavLst>
                                    </p:anim>
                                    <p:anim calcmode="lin" valueType="num">
                                      <p:cBhvr>
                                        <p:cTn id="269" dur="664" tmFilter="0, 0; 0.125,0.2665; 0.25,0.4; 0.375,0.465; 0.5,0.5;  0.625,0.535; 0.75,0.6; 0.875,0.7335; 1,1">
                                          <p:stCondLst>
                                            <p:cond delay="664"/>
                                          </p:stCondLst>
                                        </p:cTn>
                                        <p:tgtEl>
                                          <p:spTgt spid="182"/>
                                        </p:tgtEl>
                                        <p:attrNameLst>
                                          <p:attrName>ppt_y</p:attrName>
                                        </p:attrNameLst>
                                      </p:cBhvr>
                                      <p:tavLst>
                                        <p:tav tm="0" fmla="#ppt_y-sin(pi*$)/9">
                                          <p:val>
                                            <p:fltVal val="0"/>
                                          </p:val>
                                        </p:tav>
                                        <p:tav tm="100000">
                                          <p:val>
                                            <p:fltVal val="1"/>
                                          </p:val>
                                        </p:tav>
                                      </p:tavLst>
                                    </p:anim>
                                    <p:anim calcmode="lin" valueType="num">
                                      <p:cBhvr>
                                        <p:cTn id="270" dur="332" tmFilter="0, 0; 0.125,0.2665; 0.25,0.4; 0.375,0.465; 0.5,0.5;  0.625,0.535; 0.75,0.6; 0.875,0.7335; 1,1">
                                          <p:stCondLst>
                                            <p:cond delay="1324"/>
                                          </p:stCondLst>
                                        </p:cTn>
                                        <p:tgtEl>
                                          <p:spTgt spid="182"/>
                                        </p:tgtEl>
                                        <p:attrNameLst>
                                          <p:attrName>ppt_y</p:attrName>
                                        </p:attrNameLst>
                                      </p:cBhvr>
                                      <p:tavLst>
                                        <p:tav tm="0" fmla="#ppt_y-sin(pi*$)/27">
                                          <p:val>
                                            <p:fltVal val="0"/>
                                          </p:val>
                                        </p:tav>
                                        <p:tav tm="100000">
                                          <p:val>
                                            <p:fltVal val="1"/>
                                          </p:val>
                                        </p:tav>
                                      </p:tavLst>
                                    </p:anim>
                                    <p:anim calcmode="lin" valueType="num">
                                      <p:cBhvr>
                                        <p:cTn id="271" dur="164" tmFilter="0, 0; 0.125,0.2665; 0.25,0.4; 0.375,0.465; 0.5,0.5;  0.625,0.535; 0.75,0.6; 0.875,0.7335; 1,1">
                                          <p:stCondLst>
                                            <p:cond delay="1656"/>
                                          </p:stCondLst>
                                        </p:cTn>
                                        <p:tgtEl>
                                          <p:spTgt spid="182"/>
                                        </p:tgtEl>
                                        <p:attrNameLst>
                                          <p:attrName>ppt_y</p:attrName>
                                        </p:attrNameLst>
                                      </p:cBhvr>
                                      <p:tavLst>
                                        <p:tav tm="0" fmla="#ppt_y-sin(pi*$)/81">
                                          <p:val>
                                            <p:fltVal val="0"/>
                                          </p:val>
                                        </p:tav>
                                        <p:tav tm="100000">
                                          <p:val>
                                            <p:fltVal val="1"/>
                                          </p:val>
                                        </p:tav>
                                      </p:tavLst>
                                    </p:anim>
                                    <p:animScale>
                                      <p:cBhvr>
                                        <p:cTn id="272" dur="26">
                                          <p:stCondLst>
                                            <p:cond delay="650"/>
                                          </p:stCondLst>
                                        </p:cTn>
                                        <p:tgtEl>
                                          <p:spTgt spid="182"/>
                                        </p:tgtEl>
                                      </p:cBhvr>
                                      <p:to x="100000" y="60000"/>
                                    </p:animScale>
                                    <p:animScale>
                                      <p:cBhvr>
                                        <p:cTn id="273" dur="166" decel="50000">
                                          <p:stCondLst>
                                            <p:cond delay="676"/>
                                          </p:stCondLst>
                                        </p:cTn>
                                        <p:tgtEl>
                                          <p:spTgt spid="182"/>
                                        </p:tgtEl>
                                      </p:cBhvr>
                                      <p:to x="100000" y="100000"/>
                                    </p:animScale>
                                    <p:animScale>
                                      <p:cBhvr>
                                        <p:cTn id="274" dur="26">
                                          <p:stCondLst>
                                            <p:cond delay="1312"/>
                                          </p:stCondLst>
                                        </p:cTn>
                                        <p:tgtEl>
                                          <p:spTgt spid="182"/>
                                        </p:tgtEl>
                                      </p:cBhvr>
                                      <p:to x="100000" y="80000"/>
                                    </p:animScale>
                                    <p:animScale>
                                      <p:cBhvr>
                                        <p:cTn id="275" dur="166" decel="50000">
                                          <p:stCondLst>
                                            <p:cond delay="1338"/>
                                          </p:stCondLst>
                                        </p:cTn>
                                        <p:tgtEl>
                                          <p:spTgt spid="182"/>
                                        </p:tgtEl>
                                      </p:cBhvr>
                                      <p:to x="100000" y="100000"/>
                                    </p:animScale>
                                    <p:animScale>
                                      <p:cBhvr>
                                        <p:cTn id="276" dur="26">
                                          <p:stCondLst>
                                            <p:cond delay="1642"/>
                                          </p:stCondLst>
                                        </p:cTn>
                                        <p:tgtEl>
                                          <p:spTgt spid="182"/>
                                        </p:tgtEl>
                                      </p:cBhvr>
                                      <p:to x="100000" y="90000"/>
                                    </p:animScale>
                                    <p:animScale>
                                      <p:cBhvr>
                                        <p:cTn id="277" dur="166" decel="50000">
                                          <p:stCondLst>
                                            <p:cond delay="1668"/>
                                          </p:stCondLst>
                                        </p:cTn>
                                        <p:tgtEl>
                                          <p:spTgt spid="182"/>
                                        </p:tgtEl>
                                      </p:cBhvr>
                                      <p:to x="100000" y="100000"/>
                                    </p:animScale>
                                    <p:animScale>
                                      <p:cBhvr>
                                        <p:cTn id="278" dur="26">
                                          <p:stCondLst>
                                            <p:cond delay="1808"/>
                                          </p:stCondLst>
                                        </p:cTn>
                                        <p:tgtEl>
                                          <p:spTgt spid="182"/>
                                        </p:tgtEl>
                                      </p:cBhvr>
                                      <p:to x="100000" y="95000"/>
                                    </p:animScale>
                                    <p:animScale>
                                      <p:cBhvr>
                                        <p:cTn id="279" dur="166" decel="50000">
                                          <p:stCondLst>
                                            <p:cond delay="1834"/>
                                          </p:stCondLst>
                                        </p:cTn>
                                        <p:tgtEl>
                                          <p:spTgt spid="182"/>
                                        </p:tgtEl>
                                      </p:cBhvr>
                                      <p:to x="100000" y="100000"/>
                                    </p:animScale>
                                  </p:childTnLst>
                                </p:cTn>
                              </p:par>
                            </p:childTnLst>
                          </p:cTn>
                        </p:par>
                      </p:childTnLst>
                    </p:cTn>
                  </p:par>
                  <p:par>
                    <p:cTn id="280" fill="hold" nodeType="clickPar">
                      <p:stCondLst>
                        <p:cond delay="indefinite"/>
                      </p:stCondLst>
                      <p:childTnLst>
                        <p:par>
                          <p:cTn id="281" fill="hold" nodeType="withGroup">
                            <p:stCondLst>
                              <p:cond delay="0"/>
                            </p:stCondLst>
                            <p:childTnLst>
                              <p:par>
                                <p:cTn id="282" presetID="26" presetClass="entr" presetSubtype="0" fill="hold" grpId="0" nodeType="clickEffect">
                                  <p:stCondLst>
                                    <p:cond delay="0"/>
                                  </p:stCondLst>
                                  <p:childTnLst>
                                    <p:set>
                                      <p:cBhvr>
                                        <p:cTn id="283" dur="1" fill="hold">
                                          <p:stCondLst>
                                            <p:cond delay="0"/>
                                          </p:stCondLst>
                                        </p:cTn>
                                        <p:tgtEl>
                                          <p:spTgt spid="183"/>
                                        </p:tgtEl>
                                        <p:attrNameLst>
                                          <p:attrName>style.visibility</p:attrName>
                                        </p:attrNameLst>
                                      </p:cBhvr>
                                      <p:to>
                                        <p:strVal val="visible"/>
                                      </p:to>
                                    </p:set>
                                    <p:animEffect transition="in" filter="wipe(down)">
                                      <p:cBhvr>
                                        <p:cTn id="284" dur="580">
                                          <p:stCondLst>
                                            <p:cond delay="0"/>
                                          </p:stCondLst>
                                        </p:cTn>
                                        <p:tgtEl>
                                          <p:spTgt spid="183"/>
                                        </p:tgtEl>
                                      </p:cBhvr>
                                    </p:animEffect>
                                    <p:anim calcmode="lin" valueType="num">
                                      <p:cBhvr>
                                        <p:cTn id="285" dur="1822"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286" dur="664"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287" dur="664" tmFilter="0, 0; 0.125,0.2665; 0.25,0.4; 0.375,0.465; 0.5,0.5;  0.625,0.535; 0.75,0.6; 0.875,0.7335; 1,1">
                                          <p:stCondLst>
                                            <p:cond delay="664"/>
                                          </p:stCondLst>
                                        </p:cTn>
                                        <p:tgtEl>
                                          <p:spTgt spid="183"/>
                                        </p:tgtEl>
                                        <p:attrNameLst>
                                          <p:attrName>ppt_y</p:attrName>
                                        </p:attrNameLst>
                                      </p:cBhvr>
                                      <p:tavLst>
                                        <p:tav tm="0" fmla="#ppt_y-sin(pi*$)/9">
                                          <p:val>
                                            <p:fltVal val="0"/>
                                          </p:val>
                                        </p:tav>
                                        <p:tav tm="100000">
                                          <p:val>
                                            <p:fltVal val="1"/>
                                          </p:val>
                                        </p:tav>
                                      </p:tavLst>
                                    </p:anim>
                                    <p:anim calcmode="lin" valueType="num">
                                      <p:cBhvr>
                                        <p:cTn id="288" dur="332" tmFilter="0, 0; 0.125,0.2665; 0.25,0.4; 0.375,0.465; 0.5,0.5;  0.625,0.535; 0.75,0.6; 0.875,0.7335; 1,1">
                                          <p:stCondLst>
                                            <p:cond delay="1324"/>
                                          </p:stCondLst>
                                        </p:cTn>
                                        <p:tgtEl>
                                          <p:spTgt spid="183"/>
                                        </p:tgtEl>
                                        <p:attrNameLst>
                                          <p:attrName>ppt_y</p:attrName>
                                        </p:attrNameLst>
                                      </p:cBhvr>
                                      <p:tavLst>
                                        <p:tav tm="0" fmla="#ppt_y-sin(pi*$)/27">
                                          <p:val>
                                            <p:fltVal val="0"/>
                                          </p:val>
                                        </p:tav>
                                        <p:tav tm="100000">
                                          <p:val>
                                            <p:fltVal val="1"/>
                                          </p:val>
                                        </p:tav>
                                      </p:tavLst>
                                    </p:anim>
                                    <p:anim calcmode="lin" valueType="num">
                                      <p:cBhvr>
                                        <p:cTn id="289" dur="164" tmFilter="0, 0; 0.125,0.2665; 0.25,0.4; 0.375,0.465; 0.5,0.5;  0.625,0.535; 0.75,0.6; 0.875,0.7335; 1,1">
                                          <p:stCondLst>
                                            <p:cond delay="1656"/>
                                          </p:stCondLst>
                                        </p:cTn>
                                        <p:tgtEl>
                                          <p:spTgt spid="183"/>
                                        </p:tgtEl>
                                        <p:attrNameLst>
                                          <p:attrName>ppt_y</p:attrName>
                                        </p:attrNameLst>
                                      </p:cBhvr>
                                      <p:tavLst>
                                        <p:tav tm="0" fmla="#ppt_y-sin(pi*$)/81">
                                          <p:val>
                                            <p:fltVal val="0"/>
                                          </p:val>
                                        </p:tav>
                                        <p:tav tm="100000">
                                          <p:val>
                                            <p:fltVal val="1"/>
                                          </p:val>
                                        </p:tav>
                                      </p:tavLst>
                                    </p:anim>
                                    <p:animScale>
                                      <p:cBhvr>
                                        <p:cTn id="290" dur="26">
                                          <p:stCondLst>
                                            <p:cond delay="650"/>
                                          </p:stCondLst>
                                        </p:cTn>
                                        <p:tgtEl>
                                          <p:spTgt spid="183"/>
                                        </p:tgtEl>
                                      </p:cBhvr>
                                      <p:to x="100000" y="60000"/>
                                    </p:animScale>
                                    <p:animScale>
                                      <p:cBhvr>
                                        <p:cTn id="291" dur="166" decel="50000">
                                          <p:stCondLst>
                                            <p:cond delay="676"/>
                                          </p:stCondLst>
                                        </p:cTn>
                                        <p:tgtEl>
                                          <p:spTgt spid="183"/>
                                        </p:tgtEl>
                                      </p:cBhvr>
                                      <p:to x="100000" y="100000"/>
                                    </p:animScale>
                                    <p:animScale>
                                      <p:cBhvr>
                                        <p:cTn id="292" dur="26">
                                          <p:stCondLst>
                                            <p:cond delay="1312"/>
                                          </p:stCondLst>
                                        </p:cTn>
                                        <p:tgtEl>
                                          <p:spTgt spid="183"/>
                                        </p:tgtEl>
                                      </p:cBhvr>
                                      <p:to x="100000" y="80000"/>
                                    </p:animScale>
                                    <p:animScale>
                                      <p:cBhvr>
                                        <p:cTn id="293" dur="166" decel="50000">
                                          <p:stCondLst>
                                            <p:cond delay="1338"/>
                                          </p:stCondLst>
                                        </p:cTn>
                                        <p:tgtEl>
                                          <p:spTgt spid="183"/>
                                        </p:tgtEl>
                                      </p:cBhvr>
                                      <p:to x="100000" y="100000"/>
                                    </p:animScale>
                                    <p:animScale>
                                      <p:cBhvr>
                                        <p:cTn id="294" dur="26">
                                          <p:stCondLst>
                                            <p:cond delay="1642"/>
                                          </p:stCondLst>
                                        </p:cTn>
                                        <p:tgtEl>
                                          <p:spTgt spid="183"/>
                                        </p:tgtEl>
                                      </p:cBhvr>
                                      <p:to x="100000" y="90000"/>
                                    </p:animScale>
                                    <p:animScale>
                                      <p:cBhvr>
                                        <p:cTn id="295" dur="166" decel="50000">
                                          <p:stCondLst>
                                            <p:cond delay="1668"/>
                                          </p:stCondLst>
                                        </p:cTn>
                                        <p:tgtEl>
                                          <p:spTgt spid="183"/>
                                        </p:tgtEl>
                                      </p:cBhvr>
                                      <p:to x="100000" y="100000"/>
                                    </p:animScale>
                                    <p:animScale>
                                      <p:cBhvr>
                                        <p:cTn id="296" dur="26">
                                          <p:stCondLst>
                                            <p:cond delay="1808"/>
                                          </p:stCondLst>
                                        </p:cTn>
                                        <p:tgtEl>
                                          <p:spTgt spid="183"/>
                                        </p:tgtEl>
                                      </p:cBhvr>
                                      <p:to x="100000" y="95000"/>
                                    </p:animScale>
                                    <p:animScale>
                                      <p:cBhvr>
                                        <p:cTn id="297" dur="166" decel="50000">
                                          <p:stCondLst>
                                            <p:cond delay="1834"/>
                                          </p:stCondLst>
                                        </p:cTn>
                                        <p:tgtEl>
                                          <p:spTgt spid="183"/>
                                        </p:tgtEl>
                                      </p:cBhvr>
                                      <p:to x="100000" y="100000"/>
                                    </p:animScale>
                                  </p:childTnLst>
                                </p:cTn>
                              </p:par>
                            </p:childTnLst>
                          </p:cTn>
                        </p:par>
                      </p:childTnLst>
                    </p:cTn>
                  </p:par>
                  <p:par>
                    <p:cTn id="298" fill="hold" nodeType="clickPar">
                      <p:stCondLst>
                        <p:cond delay="indefinite"/>
                      </p:stCondLst>
                      <p:childTnLst>
                        <p:par>
                          <p:cTn id="299" fill="hold" nodeType="withGroup">
                            <p:stCondLst>
                              <p:cond delay="0"/>
                            </p:stCondLst>
                            <p:childTnLst>
                              <p:par>
                                <p:cTn id="300" presetID="26" presetClass="entr" presetSubtype="0" fill="hold" grpId="0" nodeType="clickEffect">
                                  <p:stCondLst>
                                    <p:cond delay="0"/>
                                  </p:stCondLst>
                                  <p:childTnLst>
                                    <p:set>
                                      <p:cBhvr>
                                        <p:cTn id="301" dur="1" fill="hold">
                                          <p:stCondLst>
                                            <p:cond delay="0"/>
                                          </p:stCondLst>
                                        </p:cTn>
                                        <p:tgtEl>
                                          <p:spTgt spid="184"/>
                                        </p:tgtEl>
                                        <p:attrNameLst>
                                          <p:attrName>style.visibility</p:attrName>
                                        </p:attrNameLst>
                                      </p:cBhvr>
                                      <p:to>
                                        <p:strVal val="visible"/>
                                      </p:to>
                                    </p:set>
                                    <p:animEffect transition="in" filter="wipe(down)">
                                      <p:cBhvr>
                                        <p:cTn id="302" dur="580">
                                          <p:stCondLst>
                                            <p:cond delay="0"/>
                                          </p:stCondLst>
                                        </p:cTn>
                                        <p:tgtEl>
                                          <p:spTgt spid="184"/>
                                        </p:tgtEl>
                                      </p:cBhvr>
                                    </p:animEffect>
                                    <p:anim calcmode="lin" valueType="num">
                                      <p:cBhvr>
                                        <p:cTn id="303"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304"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305"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306"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307"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308" dur="26">
                                          <p:stCondLst>
                                            <p:cond delay="650"/>
                                          </p:stCondLst>
                                        </p:cTn>
                                        <p:tgtEl>
                                          <p:spTgt spid="184"/>
                                        </p:tgtEl>
                                      </p:cBhvr>
                                      <p:to x="100000" y="60000"/>
                                    </p:animScale>
                                    <p:animScale>
                                      <p:cBhvr>
                                        <p:cTn id="309" dur="166" decel="50000">
                                          <p:stCondLst>
                                            <p:cond delay="676"/>
                                          </p:stCondLst>
                                        </p:cTn>
                                        <p:tgtEl>
                                          <p:spTgt spid="184"/>
                                        </p:tgtEl>
                                      </p:cBhvr>
                                      <p:to x="100000" y="100000"/>
                                    </p:animScale>
                                    <p:animScale>
                                      <p:cBhvr>
                                        <p:cTn id="310" dur="26">
                                          <p:stCondLst>
                                            <p:cond delay="1312"/>
                                          </p:stCondLst>
                                        </p:cTn>
                                        <p:tgtEl>
                                          <p:spTgt spid="184"/>
                                        </p:tgtEl>
                                      </p:cBhvr>
                                      <p:to x="100000" y="80000"/>
                                    </p:animScale>
                                    <p:animScale>
                                      <p:cBhvr>
                                        <p:cTn id="311" dur="166" decel="50000">
                                          <p:stCondLst>
                                            <p:cond delay="1338"/>
                                          </p:stCondLst>
                                        </p:cTn>
                                        <p:tgtEl>
                                          <p:spTgt spid="184"/>
                                        </p:tgtEl>
                                      </p:cBhvr>
                                      <p:to x="100000" y="100000"/>
                                    </p:animScale>
                                    <p:animScale>
                                      <p:cBhvr>
                                        <p:cTn id="312" dur="26">
                                          <p:stCondLst>
                                            <p:cond delay="1642"/>
                                          </p:stCondLst>
                                        </p:cTn>
                                        <p:tgtEl>
                                          <p:spTgt spid="184"/>
                                        </p:tgtEl>
                                      </p:cBhvr>
                                      <p:to x="100000" y="90000"/>
                                    </p:animScale>
                                    <p:animScale>
                                      <p:cBhvr>
                                        <p:cTn id="313" dur="166" decel="50000">
                                          <p:stCondLst>
                                            <p:cond delay="1668"/>
                                          </p:stCondLst>
                                        </p:cTn>
                                        <p:tgtEl>
                                          <p:spTgt spid="184"/>
                                        </p:tgtEl>
                                      </p:cBhvr>
                                      <p:to x="100000" y="100000"/>
                                    </p:animScale>
                                    <p:animScale>
                                      <p:cBhvr>
                                        <p:cTn id="314" dur="26">
                                          <p:stCondLst>
                                            <p:cond delay="1808"/>
                                          </p:stCondLst>
                                        </p:cTn>
                                        <p:tgtEl>
                                          <p:spTgt spid="184"/>
                                        </p:tgtEl>
                                      </p:cBhvr>
                                      <p:to x="100000" y="95000"/>
                                    </p:animScale>
                                    <p:animScale>
                                      <p:cBhvr>
                                        <p:cTn id="315" dur="166" decel="50000">
                                          <p:stCondLst>
                                            <p:cond delay="1834"/>
                                          </p:stCondLst>
                                        </p:cTn>
                                        <p:tgtEl>
                                          <p:spTgt spid="184"/>
                                        </p:tgtEl>
                                      </p:cBhvr>
                                      <p:to x="100000" y="100000"/>
                                    </p:animScale>
                                  </p:childTnLst>
                                </p:cTn>
                              </p:par>
                            </p:childTnLst>
                          </p:cTn>
                        </p:par>
                      </p:childTnLst>
                    </p:cTn>
                  </p:par>
                  <p:par>
                    <p:cTn id="316" fill="hold" nodeType="clickPar">
                      <p:stCondLst>
                        <p:cond delay="indefinite"/>
                      </p:stCondLst>
                      <p:childTnLst>
                        <p:par>
                          <p:cTn id="317" fill="hold" nodeType="withGroup">
                            <p:stCondLst>
                              <p:cond delay="0"/>
                            </p:stCondLst>
                            <p:childTnLst>
                              <p:par>
                                <p:cTn id="318" presetID="26" presetClass="entr" presetSubtype="0" fill="hold" grpId="0" nodeType="clickEffect">
                                  <p:stCondLst>
                                    <p:cond delay="0"/>
                                  </p:stCondLst>
                                  <p:childTnLst>
                                    <p:set>
                                      <p:cBhvr>
                                        <p:cTn id="319" dur="1" fill="hold">
                                          <p:stCondLst>
                                            <p:cond delay="0"/>
                                          </p:stCondLst>
                                        </p:cTn>
                                        <p:tgtEl>
                                          <p:spTgt spid="185"/>
                                        </p:tgtEl>
                                        <p:attrNameLst>
                                          <p:attrName>style.visibility</p:attrName>
                                        </p:attrNameLst>
                                      </p:cBhvr>
                                      <p:to>
                                        <p:strVal val="visible"/>
                                      </p:to>
                                    </p:set>
                                    <p:animEffect transition="in" filter="wipe(down)">
                                      <p:cBhvr>
                                        <p:cTn id="320" dur="580">
                                          <p:stCondLst>
                                            <p:cond delay="0"/>
                                          </p:stCondLst>
                                        </p:cTn>
                                        <p:tgtEl>
                                          <p:spTgt spid="185"/>
                                        </p:tgtEl>
                                      </p:cBhvr>
                                    </p:animEffect>
                                    <p:anim calcmode="lin" valueType="num">
                                      <p:cBhvr>
                                        <p:cTn id="321" dur="1822"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322" dur="664"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323" dur="664" tmFilter="0, 0; 0.125,0.2665; 0.25,0.4; 0.375,0.465; 0.5,0.5;  0.625,0.535; 0.75,0.6; 0.875,0.7335; 1,1">
                                          <p:stCondLst>
                                            <p:cond delay="664"/>
                                          </p:stCondLst>
                                        </p:cTn>
                                        <p:tgtEl>
                                          <p:spTgt spid="185"/>
                                        </p:tgtEl>
                                        <p:attrNameLst>
                                          <p:attrName>ppt_y</p:attrName>
                                        </p:attrNameLst>
                                      </p:cBhvr>
                                      <p:tavLst>
                                        <p:tav tm="0" fmla="#ppt_y-sin(pi*$)/9">
                                          <p:val>
                                            <p:fltVal val="0"/>
                                          </p:val>
                                        </p:tav>
                                        <p:tav tm="100000">
                                          <p:val>
                                            <p:fltVal val="1"/>
                                          </p:val>
                                        </p:tav>
                                      </p:tavLst>
                                    </p:anim>
                                    <p:anim calcmode="lin" valueType="num">
                                      <p:cBhvr>
                                        <p:cTn id="324" dur="332" tmFilter="0, 0; 0.125,0.2665; 0.25,0.4; 0.375,0.465; 0.5,0.5;  0.625,0.535; 0.75,0.6; 0.875,0.7335; 1,1">
                                          <p:stCondLst>
                                            <p:cond delay="1324"/>
                                          </p:stCondLst>
                                        </p:cTn>
                                        <p:tgtEl>
                                          <p:spTgt spid="185"/>
                                        </p:tgtEl>
                                        <p:attrNameLst>
                                          <p:attrName>ppt_y</p:attrName>
                                        </p:attrNameLst>
                                      </p:cBhvr>
                                      <p:tavLst>
                                        <p:tav tm="0" fmla="#ppt_y-sin(pi*$)/27">
                                          <p:val>
                                            <p:fltVal val="0"/>
                                          </p:val>
                                        </p:tav>
                                        <p:tav tm="100000">
                                          <p:val>
                                            <p:fltVal val="1"/>
                                          </p:val>
                                        </p:tav>
                                      </p:tavLst>
                                    </p:anim>
                                    <p:anim calcmode="lin" valueType="num">
                                      <p:cBhvr>
                                        <p:cTn id="325" dur="164" tmFilter="0, 0; 0.125,0.2665; 0.25,0.4; 0.375,0.465; 0.5,0.5;  0.625,0.535; 0.75,0.6; 0.875,0.7335; 1,1">
                                          <p:stCondLst>
                                            <p:cond delay="1656"/>
                                          </p:stCondLst>
                                        </p:cTn>
                                        <p:tgtEl>
                                          <p:spTgt spid="185"/>
                                        </p:tgtEl>
                                        <p:attrNameLst>
                                          <p:attrName>ppt_y</p:attrName>
                                        </p:attrNameLst>
                                      </p:cBhvr>
                                      <p:tavLst>
                                        <p:tav tm="0" fmla="#ppt_y-sin(pi*$)/81">
                                          <p:val>
                                            <p:fltVal val="0"/>
                                          </p:val>
                                        </p:tav>
                                        <p:tav tm="100000">
                                          <p:val>
                                            <p:fltVal val="1"/>
                                          </p:val>
                                        </p:tav>
                                      </p:tavLst>
                                    </p:anim>
                                    <p:animScale>
                                      <p:cBhvr>
                                        <p:cTn id="326" dur="26">
                                          <p:stCondLst>
                                            <p:cond delay="650"/>
                                          </p:stCondLst>
                                        </p:cTn>
                                        <p:tgtEl>
                                          <p:spTgt spid="185"/>
                                        </p:tgtEl>
                                      </p:cBhvr>
                                      <p:to x="100000" y="60000"/>
                                    </p:animScale>
                                    <p:animScale>
                                      <p:cBhvr>
                                        <p:cTn id="327" dur="166" decel="50000">
                                          <p:stCondLst>
                                            <p:cond delay="676"/>
                                          </p:stCondLst>
                                        </p:cTn>
                                        <p:tgtEl>
                                          <p:spTgt spid="185"/>
                                        </p:tgtEl>
                                      </p:cBhvr>
                                      <p:to x="100000" y="100000"/>
                                    </p:animScale>
                                    <p:animScale>
                                      <p:cBhvr>
                                        <p:cTn id="328" dur="26">
                                          <p:stCondLst>
                                            <p:cond delay="1312"/>
                                          </p:stCondLst>
                                        </p:cTn>
                                        <p:tgtEl>
                                          <p:spTgt spid="185"/>
                                        </p:tgtEl>
                                      </p:cBhvr>
                                      <p:to x="100000" y="80000"/>
                                    </p:animScale>
                                    <p:animScale>
                                      <p:cBhvr>
                                        <p:cTn id="329" dur="166" decel="50000">
                                          <p:stCondLst>
                                            <p:cond delay="1338"/>
                                          </p:stCondLst>
                                        </p:cTn>
                                        <p:tgtEl>
                                          <p:spTgt spid="185"/>
                                        </p:tgtEl>
                                      </p:cBhvr>
                                      <p:to x="100000" y="100000"/>
                                    </p:animScale>
                                    <p:animScale>
                                      <p:cBhvr>
                                        <p:cTn id="330" dur="26">
                                          <p:stCondLst>
                                            <p:cond delay="1642"/>
                                          </p:stCondLst>
                                        </p:cTn>
                                        <p:tgtEl>
                                          <p:spTgt spid="185"/>
                                        </p:tgtEl>
                                      </p:cBhvr>
                                      <p:to x="100000" y="90000"/>
                                    </p:animScale>
                                    <p:animScale>
                                      <p:cBhvr>
                                        <p:cTn id="331" dur="166" decel="50000">
                                          <p:stCondLst>
                                            <p:cond delay="1668"/>
                                          </p:stCondLst>
                                        </p:cTn>
                                        <p:tgtEl>
                                          <p:spTgt spid="185"/>
                                        </p:tgtEl>
                                      </p:cBhvr>
                                      <p:to x="100000" y="100000"/>
                                    </p:animScale>
                                    <p:animScale>
                                      <p:cBhvr>
                                        <p:cTn id="332" dur="26">
                                          <p:stCondLst>
                                            <p:cond delay="1808"/>
                                          </p:stCondLst>
                                        </p:cTn>
                                        <p:tgtEl>
                                          <p:spTgt spid="185"/>
                                        </p:tgtEl>
                                      </p:cBhvr>
                                      <p:to x="100000" y="95000"/>
                                    </p:animScale>
                                    <p:animScale>
                                      <p:cBhvr>
                                        <p:cTn id="333" dur="166" decel="50000">
                                          <p:stCondLst>
                                            <p:cond delay="1834"/>
                                          </p:stCondLst>
                                        </p:cTn>
                                        <p:tgtEl>
                                          <p:spTgt spid="185"/>
                                        </p:tgtEl>
                                      </p:cBhvr>
                                      <p:to x="100000" y="100000"/>
                                    </p:animScale>
                                  </p:childTnLst>
                                </p:cTn>
                              </p:par>
                            </p:childTnLst>
                          </p:cTn>
                        </p:par>
                      </p:childTnLst>
                    </p:cTn>
                  </p:par>
                  <p:par>
                    <p:cTn id="334" fill="hold" nodeType="clickPar">
                      <p:stCondLst>
                        <p:cond delay="indefinite"/>
                      </p:stCondLst>
                      <p:childTnLst>
                        <p:par>
                          <p:cTn id="335" fill="hold" nodeType="withGroup">
                            <p:stCondLst>
                              <p:cond delay="0"/>
                            </p:stCondLst>
                            <p:childTnLst>
                              <p:par>
                                <p:cTn id="336" presetID="26" presetClass="entr" presetSubtype="0" fill="hold" grpId="0" nodeType="clickEffect">
                                  <p:stCondLst>
                                    <p:cond delay="0"/>
                                  </p:stCondLst>
                                  <p:childTnLst>
                                    <p:set>
                                      <p:cBhvr>
                                        <p:cTn id="337" dur="1" fill="hold">
                                          <p:stCondLst>
                                            <p:cond delay="0"/>
                                          </p:stCondLst>
                                        </p:cTn>
                                        <p:tgtEl>
                                          <p:spTgt spid="186"/>
                                        </p:tgtEl>
                                        <p:attrNameLst>
                                          <p:attrName>style.visibility</p:attrName>
                                        </p:attrNameLst>
                                      </p:cBhvr>
                                      <p:to>
                                        <p:strVal val="visible"/>
                                      </p:to>
                                    </p:set>
                                    <p:animEffect transition="in" filter="wipe(down)">
                                      <p:cBhvr>
                                        <p:cTn id="338" dur="580">
                                          <p:stCondLst>
                                            <p:cond delay="0"/>
                                          </p:stCondLst>
                                        </p:cTn>
                                        <p:tgtEl>
                                          <p:spTgt spid="186"/>
                                        </p:tgtEl>
                                      </p:cBhvr>
                                    </p:animEffect>
                                    <p:anim calcmode="lin" valueType="num">
                                      <p:cBhvr>
                                        <p:cTn id="339"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340"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341"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342"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343"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344" dur="26">
                                          <p:stCondLst>
                                            <p:cond delay="650"/>
                                          </p:stCondLst>
                                        </p:cTn>
                                        <p:tgtEl>
                                          <p:spTgt spid="186"/>
                                        </p:tgtEl>
                                      </p:cBhvr>
                                      <p:to x="100000" y="60000"/>
                                    </p:animScale>
                                    <p:animScale>
                                      <p:cBhvr>
                                        <p:cTn id="345" dur="166" decel="50000">
                                          <p:stCondLst>
                                            <p:cond delay="676"/>
                                          </p:stCondLst>
                                        </p:cTn>
                                        <p:tgtEl>
                                          <p:spTgt spid="186"/>
                                        </p:tgtEl>
                                      </p:cBhvr>
                                      <p:to x="100000" y="100000"/>
                                    </p:animScale>
                                    <p:animScale>
                                      <p:cBhvr>
                                        <p:cTn id="346" dur="26">
                                          <p:stCondLst>
                                            <p:cond delay="1312"/>
                                          </p:stCondLst>
                                        </p:cTn>
                                        <p:tgtEl>
                                          <p:spTgt spid="186"/>
                                        </p:tgtEl>
                                      </p:cBhvr>
                                      <p:to x="100000" y="80000"/>
                                    </p:animScale>
                                    <p:animScale>
                                      <p:cBhvr>
                                        <p:cTn id="347" dur="166" decel="50000">
                                          <p:stCondLst>
                                            <p:cond delay="1338"/>
                                          </p:stCondLst>
                                        </p:cTn>
                                        <p:tgtEl>
                                          <p:spTgt spid="186"/>
                                        </p:tgtEl>
                                      </p:cBhvr>
                                      <p:to x="100000" y="100000"/>
                                    </p:animScale>
                                    <p:animScale>
                                      <p:cBhvr>
                                        <p:cTn id="348" dur="26">
                                          <p:stCondLst>
                                            <p:cond delay="1642"/>
                                          </p:stCondLst>
                                        </p:cTn>
                                        <p:tgtEl>
                                          <p:spTgt spid="186"/>
                                        </p:tgtEl>
                                      </p:cBhvr>
                                      <p:to x="100000" y="90000"/>
                                    </p:animScale>
                                    <p:animScale>
                                      <p:cBhvr>
                                        <p:cTn id="349" dur="166" decel="50000">
                                          <p:stCondLst>
                                            <p:cond delay="1668"/>
                                          </p:stCondLst>
                                        </p:cTn>
                                        <p:tgtEl>
                                          <p:spTgt spid="186"/>
                                        </p:tgtEl>
                                      </p:cBhvr>
                                      <p:to x="100000" y="100000"/>
                                    </p:animScale>
                                    <p:animScale>
                                      <p:cBhvr>
                                        <p:cTn id="350" dur="26">
                                          <p:stCondLst>
                                            <p:cond delay="1808"/>
                                          </p:stCondLst>
                                        </p:cTn>
                                        <p:tgtEl>
                                          <p:spTgt spid="186"/>
                                        </p:tgtEl>
                                      </p:cBhvr>
                                      <p:to x="100000" y="95000"/>
                                    </p:animScale>
                                    <p:animScale>
                                      <p:cBhvr>
                                        <p:cTn id="351" dur="166" decel="50000">
                                          <p:stCondLst>
                                            <p:cond delay="1834"/>
                                          </p:stCondLst>
                                        </p:cTn>
                                        <p:tgtEl>
                                          <p:spTgt spid="186"/>
                                        </p:tgtEl>
                                      </p:cBhvr>
                                      <p:to x="100000" y="100000"/>
                                    </p:animScale>
                                  </p:childTnLst>
                                </p:cTn>
                              </p:par>
                            </p:childTnLst>
                          </p:cTn>
                        </p:par>
                      </p:childTnLst>
                    </p:cTn>
                  </p:par>
                  <p:par>
                    <p:cTn id="352" fill="hold" nodeType="clickPar">
                      <p:stCondLst>
                        <p:cond delay="indefinite"/>
                      </p:stCondLst>
                      <p:childTnLst>
                        <p:par>
                          <p:cTn id="353" fill="hold" nodeType="withGroup">
                            <p:stCondLst>
                              <p:cond delay="0"/>
                            </p:stCondLst>
                            <p:childTnLst>
                              <p:par>
                                <p:cTn id="354" presetID="16" presetClass="entr" presetSubtype="42" fill="hold" nodeType="clickEffect">
                                  <p:stCondLst>
                                    <p:cond delay="0"/>
                                  </p:stCondLst>
                                  <p:childTnLst>
                                    <p:set>
                                      <p:cBhvr>
                                        <p:cTn id="355" dur="1" fill="hold">
                                          <p:stCondLst>
                                            <p:cond delay="0"/>
                                          </p:stCondLst>
                                        </p:cTn>
                                        <p:tgtEl>
                                          <p:spTgt spid="187"/>
                                        </p:tgtEl>
                                        <p:attrNameLst>
                                          <p:attrName>style.visibility</p:attrName>
                                        </p:attrNameLst>
                                      </p:cBhvr>
                                      <p:to>
                                        <p:strVal val="visible"/>
                                      </p:to>
                                    </p:set>
                                    <p:animEffect transition="in" filter="barn(outHorizontal)">
                                      <p:cBhvr>
                                        <p:cTn id="356" dur="500"/>
                                        <p:tgtEl>
                                          <p:spTgt spid="187"/>
                                        </p:tgtEl>
                                      </p:cBhvr>
                                    </p:animEffect>
                                  </p:childTnLst>
                                </p:cTn>
                              </p:par>
                            </p:childTnLst>
                          </p:cTn>
                        </p:par>
                      </p:childTnLst>
                    </p:cTn>
                  </p:par>
                  <p:par>
                    <p:cTn id="357" fill="hold" nodeType="clickPar">
                      <p:stCondLst>
                        <p:cond delay="indefinite"/>
                      </p:stCondLst>
                      <p:childTnLst>
                        <p:par>
                          <p:cTn id="358" fill="hold" nodeType="withGroup">
                            <p:stCondLst>
                              <p:cond delay="0"/>
                            </p:stCondLst>
                            <p:childTnLst>
                              <p:par>
                                <p:cTn id="359" presetID="16" presetClass="entr" presetSubtype="42" fill="hold" nodeType="clickEffect">
                                  <p:stCondLst>
                                    <p:cond delay="0"/>
                                  </p:stCondLst>
                                  <p:childTnLst>
                                    <p:set>
                                      <p:cBhvr>
                                        <p:cTn id="360" dur="1" fill="hold">
                                          <p:stCondLst>
                                            <p:cond delay="0"/>
                                          </p:stCondLst>
                                        </p:cTn>
                                        <p:tgtEl>
                                          <p:spTgt spid="188"/>
                                        </p:tgtEl>
                                        <p:attrNameLst>
                                          <p:attrName>style.visibility</p:attrName>
                                        </p:attrNameLst>
                                      </p:cBhvr>
                                      <p:to>
                                        <p:strVal val="visible"/>
                                      </p:to>
                                    </p:set>
                                    <p:animEffect transition="in" filter="barn(outHorizontal)">
                                      <p:cBhvr>
                                        <p:cTn id="361" dur="500"/>
                                        <p:tgtEl>
                                          <p:spTgt spid="188"/>
                                        </p:tgtEl>
                                      </p:cBhvr>
                                    </p:animEffect>
                                  </p:childTnLst>
                                </p:cTn>
                              </p:par>
                            </p:childTnLst>
                          </p:cTn>
                        </p:par>
                      </p:childTnLst>
                    </p:cTn>
                  </p:par>
                  <p:par>
                    <p:cTn id="362" fill="hold" nodeType="clickPar">
                      <p:stCondLst>
                        <p:cond delay="indefinite"/>
                      </p:stCondLst>
                      <p:childTnLst>
                        <p:par>
                          <p:cTn id="363" fill="hold" nodeType="withGroup">
                            <p:stCondLst>
                              <p:cond delay="0"/>
                            </p:stCondLst>
                            <p:childTnLst>
                              <p:par>
                                <p:cTn id="364" presetID="16" presetClass="entr" presetSubtype="42" fill="hold" nodeType="clickEffect">
                                  <p:stCondLst>
                                    <p:cond delay="0"/>
                                  </p:stCondLst>
                                  <p:childTnLst>
                                    <p:set>
                                      <p:cBhvr>
                                        <p:cTn id="365" dur="1" fill="hold">
                                          <p:stCondLst>
                                            <p:cond delay="0"/>
                                          </p:stCondLst>
                                        </p:cTn>
                                        <p:tgtEl>
                                          <p:spTgt spid="189"/>
                                        </p:tgtEl>
                                        <p:attrNameLst>
                                          <p:attrName>style.visibility</p:attrName>
                                        </p:attrNameLst>
                                      </p:cBhvr>
                                      <p:to>
                                        <p:strVal val="visible"/>
                                      </p:to>
                                    </p:set>
                                    <p:animEffect transition="in" filter="barn(outHorizontal)">
                                      <p:cBhvr>
                                        <p:cTn id="366" dur="500"/>
                                        <p:tgtEl>
                                          <p:spTgt spid="189"/>
                                        </p:tgtEl>
                                      </p:cBhvr>
                                    </p:animEffect>
                                  </p:childTnLst>
                                </p:cTn>
                              </p:par>
                            </p:childTnLst>
                          </p:cTn>
                        </p:par>
                      </p:childTnLst>
                    </p:cTn>
                  </p:par>
                  <p:par>
                    <p:cTn id="367" fill="hold" nodeType="clickPar">
                      <p:stCondLst>
                        <p:cond delay="indefinite"/>
                      </p:stCondLst>
                      <p:childTnLst>
                        <p:par>
                          <p:cTn id="368" fill="hold" nodeType="withGroup">
                            <p:stCondLst>
                              <p:cond delay="0"/>
                            </p:stCondLst>
                            <p:childTnLst>
                              <p:par>
                                <p:cTn id="369" presetID="16" presetClass="entr" presetSubtype="42" fill="hold" nodeType="clickEffect">
                                  <p:stCondLst>
                                    <p:cond delay="0"/>
                                  </p:stCondLst>
                                  <p:childTnLst>
                                    <p:set>
                                      <p:cBhvr>
                                        <p:cTn id="370" dur="1" fill="hold">
                                          <p:stCondLst>
                                            <p:cond delay="0"/>
                                          </p:stCondLst>
                                        </p:cTn>
                                        <p:tgtEl>
                                          <p:spTgt spid="190"/>
                                        </p:tgtEl>
                                        <p:attrNameLst>
                                          <p:attrName>style.visibility</p:attrName>
                                        </p:attrNameLst>
                                      </p:cBhvr>
                                      <p:to>
                                        <p:strVal val="visible"/>
                                      </p:to>
                                    </p:set>
                                    <p:animEffect transition="in" filter="barn(outHorizontal)">
                                      <p:cBhvr>
                                        <p:cTn id="371" dur="500"/>
                                        <p:tgtEl>
                                          <p:spTgt spid="190"/>
                                        </p:tgtEl>
                                      </p:cBhvr>
                                    </p:animEffect>
                                  </p:childTnLst>
                                </p:cTn>
                              </p:par>
                            </p:childTnLst>
                          </p:cTn>
                        </p:par>
                      </p:childTnLst>
                    </p:cTn>
                  </p:par>
                  <p:par>
                    <p:cTn id="372" fill="hold" nodeType="clickPar">
                      <p:stCondLst>
                        <p:cond delay="indefinite"/>
                      </p:stCondLst>
                      <p:childTnLst>
                        <p:par>
                          <p:cTn id="373" fill="hold" nodeType="withGroup">
                            <p:stCondLst>
                              <p:cond delay="0"/>
                            </p:stCondLst>
                            <p:childTnLst>
                              <p:par>
                                <p:cTn id="374" presetID="16" presetClass="entr" presetSubtype="42" fill="hold" nodeType="clickEffect">
                                  <p:stCondLst>
                                    <p:cond delay="0"/>
                                  </p:stCondLst>
                                  <p:childTnLst>
                                    <p:set>
                                      <p:cBhvr>
                                        <p:cTn id="375" dur="1" fill="hold">
                                          <p:stCondLst>
                                            <p:cond delay="0"/>
                                          </p:stCondLst>
                                        </p:cTn>
                                        <p:tgtEl>
                                          <p:spTgt spid="191"/>
                                        </p:tgtEl>
                                        <p:attrNameLst>
                                          <p:attrName>style.visibility</p:attrName>
                                        </p:attrNameLst>
                                      </p:cBhvr>
                                      <p:to>
                                        <p:strVal val="visible"/>
                                      </p:to>
                                    </p:set>
                                    <p:animEffect transition="in" filter="barn(outHorizontal)">
                                      <p:cBhvr>
                                        <p:cTn id="376" dur="500"/>
                                        <p:tgtEl>
                                          <p:spTgt spid="191"/>
                                        </p:tgtEl>
                                      </p:cBhvr>
                                    </p:animEffect>
                                  </p:childTnLst>
                                </p:cTn>
                              </p:par>
                            </p:childTnLst>
                          </p:cTn>
                        </p:par>
                      </p:childTnLst>
                    </p:cTn>
                  </p:par>
                  <p:par>
                    <p:cTn id="377" fill="hold" nodeType="clickPar">
                      <p:stCondLst>
                        <p:cond delay="indefinite"/>
                      </p:stCondLst>
                      <p:childTnLst>
                        <p:par>
                          <p:cTn id="378" fill="hold" nodeType="withGroup">
                            <p:stCondLst>
                              <p:cond delay="0"/>
                            </p:stCondLst>
                            <p:childTnLst>
                              <p:par>
                                <p:cTn id="379" presetID="16" presetClass="entr" presetSubtype="42" fill="hold" nodeType="clickEffect">
                                  <p:stCondLst>
                                    <p:cond delay="0"/>
                                  </p:stCondLst>
                                  <p:childTnLst>
                                    <p:set>
                                      <p:cBhvr>
                                        <p:cTn id="380" dur="1" fill="hold">
                                          <p:stCondLst>
                                            <p:cond delay="0"/>
                                          </p:stCondLst>
                                        </p:cTn>
                                        <p:tgtEl>
                                          <p:spTgt spid="192"/>
                                        </p:tgtEl>
                                        <p:attrNameLst>
                                          <p:attrName>style.visibility</p:attrName>
                                        </p:attrNameLst>
                                      </p:cBhvr>
                                      <p:to>
                                        <p:strVal val="visible"/>
                                      </p:to>
                                    </p:set>
                                    <p:animEffect transition="in" filter="barn(outHorizontal)">
                                      <p:cBhvr>
                                        <p:cTn id="381" dur="500"/>
                                        <p:tgtEl>
                                          <p:spTgt spid="192"/>
                                        </p:tgtEl>
                                      </p:cBhvr>
                                    </p:animEffect>
                                  </p:childTnLst>
                                </p:cTn>
                              </p:par>
                            </p:childTnLst>
                          </p:cTn>
                        </p:par>
                      </p:childTnLst>
                    </p:cTn>
                  </p:par>
                  <p:par>
                    <p:cTn id="382" fill="hold" nodeType="clickPar">
                      <p:stCondLst>
                        <p:cond delay="indefinite"/>
                      </p:stCondLst>
                      <p:childTnLst>
                        <p:par>
                          <p:cTn id="383" fill="hold" nodeType="withGroup">
                            <p:stCondLst>
                              <p:cond delay="0"/>
                            </p:stCondLst>
                            <p:childTnLst>
                              <p:par>
                                <p:cTn id="384" presetID="16" presetClass="entr" presetSubtype="42" fill="hold" nodeType="clickEffect">
                                  <p:stCondLst>
                                    <p:cond delay="0"/>
                                  </p:stCondLst>
                                  <p:childTnLst>
                                    <p:set>
                                      <p:cBhvr>
                                        <p:cTn id="385" dur="1" fill="hold">
                                          <p:stCondLst>
                                            <p:cond delay="0"/>
                                          </p:stCondLst>
                                        </p:cTn>
                                        <p:tgtEl>
                                          <p:spTgt spid="193"/>
                                        </p:tgtEl>
                                        <p:attrNameLst>
                                          <p:attrName>style.visibility</p:attrName>
                                        </p:attrNameLst>
                                      </p:cBhvr>
                                      <p:to>
                                        <p:strVal val="visible"/>
                                      </p:to>
                                    </p:set>
                                    <p:animEffect transition="in" filter="barn(outHorizontal)">
                                      <p:cBhvr>
                                        <p:cTn id="386" dur="500"/>
                                        <p:tgtEl>
                                          <p:spTgt spid="193"/>
                                        </p:tgtEl>
                                      </p:cBhvr>
                                    </p:animEffect>
                                  </p:childTnLst>
                                </p:cTn>
                              </p:par>
                            </p:childTnLst>
                          </p:cTn>
                        </p:par>
                      </p:childTnLst>
                    </p:cTn>
                  </p:par>
                  <p:par>
                    <p:cTn id="387" fill="hold" nodeType="clickPar">
                      <p:stCondLst>
                        <p:cond delay="indefinite"/>
                      </p:stCondLst>
                      <p:childTnLst>
                        <p:par>
                          <p:cTn id="388" fill="hold" nodeType="withGroup">
                            <p:stCondLst>
                              <p:cond delay="0"/>
                            </p:stCondLst>
                            <p:childTnLst>
                              <p:par>
                                <p:cTn id="389" presetID="3" presetClass="entr" presetSubtype="10" fill="hold" grpId="0" nodeType="clickEffect">
                                  <p:stCondLst>
                                    <p:cond delay="0"/>
                                  </p:stCondLst>
                                  <p:childTnLst>
                                    <p:set>
                                      <p:cBhvr>
                                        <p:cTn id="390" dur="1" fill="hold">
                                          <p:stCondLst>
                                            <p:cond delay="0"/>
                                          </p:stCondLst>
                                        </p:cTn>
                                        <p:tgtEl>
                                          <p:spTgt spid="194"/>
                                        </p:tgtEl>
                                        <p:attrNameLst>
                                          <p:attrName>style.visibility</p:attrName>
                                        </p:attrNameLst>
                                      </p:cBhvr>
                                      <p:to>
                                        <p:strVal val="visible"/>
                                      </p:to>
                                    </p:set>
                                    <p:animEffect transition="in" filter="blinds(horizontal)">
                                      <p:cBhvr>
                                        <p:cTn id="391" dur="500"/>
                                        <p:tgtEl>
                                          <p:spTgt spid="194"/>
                                        </p:tgtEl>
                                      </p:cBhvr>
                                    </p:animEffect>
                                  </p:childTnLst>
                                </p:cTn>
                              </p:par>
                            </p:childTnLst>
                          </p:cTn>
                        </p:par>
                      </p:childTnLst>
                    </p:cTn>
                  </p:par>
                  <p:par>
                    <p:cTn id="392" fill="hold" nodeType="clickPar">
                      <p:stCondLst>
                        <p:cond delay="indefinite"/>
                      </p:stCondLst>
                      <p:childTnLst>
                        <p:par>
                          <p:cTn id="393" fill="hold" nodeType="withGroup">
                            <p:stCondLst>
                              <p:cond delay="0"/>
                            </p:stCondLst>
                            <p:childTnLst>
                              <p:par>
                                <p:cTn id="394" presetID="10" presetClass="exit" presetSubtype="0" fill="hold" nodeType="clickEffect">
                                  <p:stCondLst>
                                    <p:cond delay="0"/>
                                  </p:stCondLst>
                                  <p:childTnLst>
                                    <p:animEffect transition="out" filter="fade">
                                      <p:cBhvr>
                                        <p:cTn id="395" dur="2000"/>
                                        <p:tgtEl>
                                          <p:spTgt spid="178"/>
                                        </p:tgtEl>
                                      </p:cBhvr>
                                    </p:animEffect>
                                    <p:set>
                                      <p:cBhvr>
                                        <p:cTn id="396" dur="1" fill="hold">
                                          <p:stCondLst>
                                            <p:cond delay="1999"/>
                                          </p:stCondLst>
                                        </p:cTn>
                                        <p:tgtEl>
                                          <p:spTgt spid="178"/>
                                        </p:tgtEl>
                                        <p:attrNameLst>
                                          <p:attrName>style.visibility</p:attrName>
                                        </p:attrNameLst>
                                      </p:cBhvr>
                                      <p:to>
                                        <p:strVal val="hidden"/>
                                      </p:to>
                                    </p:set>
                                  </p:childTnLst>
                                </p:cTn>
                              </p:par>
                              <p:par>
                                <p:cTn id="397" presetID="10" presetClass="exit" presetSubtype="0" fill="hold" nodeType="withEffect">
                                  <p:stCondLst>
                                    <p:cond delay="0"/>
                                  </p:stCondLst>
                                  <p:childTnLst>
                                    <p:animEffect transition="out" filter="fade">
                                      <p:cBhvr>
                                        <p:cTn id="398" dur="2000"/>
                                        <p:tgtEl>
                                          <p:spTgt spid="179"/>
                                        </p:tgtEl>
                                      </p:cBhvr>
                                    </p:animEffect>
                                    <p:set>
                                      <p:cBhvr>
                                        <p:cTn id="399" dur="1" fill="hold">
                                          <p:stCondLst>
                                            <p:cond delay="1999"/>
                                          </p:stCondLst>
                                        </p:cTn>
                                        <p:tgtEl>
                                          <p:spTgt spid="179"/>
                                        </p:tgtEl>
                                        <p:attrNameLst>
                                          <p:attrName>style.visibility</p:attrName>
                                        </p:attrNameLst>
                                      </p:cBhvr>
                                      <p:to>
                                        <p:strVal val="hidden"/>
                                      </p:to>
                                    </p:set>
                                  </p:childTnLst>
                                </p:cTn>
                              </p:par>
                              <p:par>
                                <p:cTn id="400" presetID="10" presetClass="exit" presetSubtype="0" fill="hold" grpId="1" nodeType="withEffect">
                                  <p:stCondLst>
                                    <p:cond delay="0"/>
                                  </p:stCondLst>
                                  <p:childTnLst>
                                    <p:animEffect transition="out" filter="fade">
                                      <p:cBhvr>
                                        <p:cTn id="401" dur="2000"/>
                                        <p:tgtEl>
                                          <p:spTgt spid="180"/>
                                        </p:tgtEl>
                                      </p:cBhvr>
                                    </p:animEffect>
                                    <p:set>
                                      <p:cBhvr>
                                        <p:cTn id="402" dur="1" fill="hold">
                                          <p:stCondLst>
                                            <p:cond delay="1999"/>
                                          </p:stCondLst>
                                        </p:cTn>
                                        <p:tgtEl>
                                          <p:spTgt spid="180"/>
                                        </p:tgtEl>
                                        <p:attrNameLst>
                                          <p:attrName>style.visibility</p:attrName>
                                        </p:attrNameLst>
                                      </p:cBhvr>
                                      <p:to>
                                        <p:strVal val="hidden"/>
                                      </p:to>
                                    </p:set>
                                  </p:childTnLst>
                                </p:cTn>
                              </p:par>
                              <p:par>
                                <p:cTn id="403" presetID="10" presetClass="exit" presetSubtype="0" fill="hold" grpId="1" nodeType="withEffect">
                                  <p:stCondLst>
                                    <p:cond delay="0"/>
                                  </p:stCondLst>
                                  <p:childTnLst>
                                    <p:animEffect transition="out" filter="fade">
                                      <p:cBhvr>
                                        <p:cTn id="404" dur="2000"/>
                                        <p:tgtEl>
                                          <p:spTgt spid="181"/>
                                        </p:tgtEl>
                                      </p:cBhvr>
                                    </p:animEffect>
                                    <p:set>
                                      <p:cBhvr>
                                        <p:cTn id="405" dur="1" fill="hold">
                                          <p:stCondLst>
                                            <p:cond delay="1999"/>
                                          </p:stCondLst>
                                        </p:cTn>
                                        <p:tgtEl>
                                          <p:spTgt spid="181"/>
                                        </p:tgtEl>
                                        <p:attrNameLst>
                                          <p:attrName>style.visibility</p:attrName>
                                        </p:attrNameLst>
                                      </p:cBhvr>
                                      <p:to>
                                        <p:strVal val="hidden"/>
                                      </p:to>
                                    </p:set>
                                  </p:childTnLst>
                                </p:cTn>
                              </p:par>
                              <p:par>
                                <p:cTn id="406" presetID="10" presetClass="exit" presetSubtype="0" fill="hold" grpId="1" nodeType="withEffect">
                                  <p:stCondLst>
                                    <p:cond delay="0"/>
                                  </p:stCondLst>
                                  <p:childTnLst>
                                    <p:animEffect transition="out" filter="fade">
                                      <p:cBhvr>
                                        <p:cTn id="407" dur="2000"/>
                                        <p:tgtEl>
                                          <p:spTgt spid="182"/>
                                        </p:tgtEl>
                                      </p:cBhvr>
                                    </p:animEffect>
                                    <p:set>
                                      <p:cBhvr>
                                        <p:cTn id="408" dur="1" fill="hold">
                                          <p:stCondLst>
                                            <p:cond delay="1999"/>
                                          </p:stCondLst>
                                        </p:cTn>
                                        <p:tgtEl>
                                          <p:spTgt spid="182"/>
                                        </p:tgtEl>
                                        <p:attrNameLst>
                                          <p:attrName>style.visibility</p:attrName>
                                        </p:attrNameLst>
                                      </p:cBhvr>
                                      <p:to>
                                        <p:strVal val="hidden"/>
                                      </p:to>
                                    </p:set>
                                  </p:childTnLst>
                                </p:cTn>
                              </p:par>
                              <p:par>
                                <p:cTn id="409" presetID="10" presetClass="exit" presetSubtype="0" fill="hold" grpId="1" nodeType="withEffect">
                                  <p:stCondLst>
                                    <p:cond delay="0"/>
                                  </p:stCondLst>
                                  <p:childTnLst>
                                    <p:animEffect transition="out" filter="fade">
                                      <p:cBhvr>
                                        <p:cTn id="410" dur="2000"/>
                                        <p:tgtEl>
                                          <p:spTgt spid="183"/>
                                        </p:tgtEl>
                                      </p:cBhvr>
                                    </p:animEffect>
                                    <p:set>
                                      <p:cBhvr>
                                        <p:cTn id="411" dur="1" fill="hold">
                                          <p:stCondLst>
                                            <p:cond delay="1999"/>
                                          </p:stCondLst>
                                        </p:cTn>
                                        <p:tgtEl>
                                          <p:spTgt spid="183"/>
                                        </p:tgtEl>
                                        <p:attrNameLst>
                                          <p:attrName>style.visibility</p:attrName>
                                        </p:attrNameLst>
                                      </p:cBhvr>
                                      <p:to>
                                        <p:strVal val="hidden"/>
                                      </p:to>
                                    </p:set>
                                  </p:childTnLst>
                                </p:cTn>
                              </p:par>
                              <p:par>
                                <p:cTn id="412" presetID="10" presetClass="exit" presetSubtype="0" fill="hold" grpId="1" nodeType="withEffect">
                                  <p:stCondLst>
                                    <p:cond delay="0"/>
                                  </p:stCondLst>
                                  <p:childTnLst>
                                    <p:animEffect transition="out" filter="fade">
                                      <p:cBhvr>
                                        <p:cTn id="413" dur="2000"/>
                                        <p:tgtEl>
                                          <p:spTgt spid="184"/>
                                        </p:tgtEl>
                                      </p:cBhvr>
                                    </p:animEffect>
                                    <p:set>
                                      <p:cBhvr>
                                        <p:cTn id="414" dur="1" fill="hold">
                                          <p:stCondLst>
                                            <p:cond delay="1999"/>
                                          </p:stCondLst>
                                        </p:cTn>
                                        <p:tgtEl>
                                          <p:spTgt spid="184"/>
                                        </p:tgtEl>
                                        <p:attrNameLst>
                                          <p:attrName>style.visibility</p:attrName>
                                        </p:attrNameLst>
                                      </p:cBhvr>
                                      <p:to>
                                        <p:strVal val="hidden"/>
                                      </p:to>
                                    </p:set>
                                  </p:childTnLst>
                                </p:cTn>
                              </p:par>
                              <p:par>
                                <p:cTn id="415" presetID="10" presetClass="exit" presetSubtype="0" fill="hold" grpId="1" nodeType="withEffect">
                                  <p:stCondLst>
                                    <p:cond delay="0"/>
                                  </p:stCondLst>
                                  <p:childTnLst>
                                    <p:animEffect transition="out" filter="fade">
                                      <p:cBhvr>
                                        <p:cTn id="416" dur="2000"/>
                                        <p:tgtEl>
                                          <p:spTgt spid="185"/>
                                        </p:tgtEl>
                                      </p:cBhvr>
                                    </p:animEffect>
                                    <p:set>
                                      <p:cBhvr>
                                        <p:cTn id="417" dur="1" fill="hold">
                                          <p:stCondLst>
                                            <p:cond delay="1999"/>
                                          </p:stCondLst>
                                        </p:cTn>
                                        <p:tgtEl>
                                          <p:spTgt spid="185"/>
                                        </p:tgtEl>
                                        <p:attrNameLst>
                                          <p:attrName>style.visibility</p:attrName>
                                        </p:attrNameLst>
                                      </p:cBhvr>
                                      <p:to>
                                        <p:strVal val="hidden"/>
                                      </p:to>
                                    </p:set>
                                  </p:childTnLst>
                                </p:cTn>
                              </p:par>
                              <p:par>
                                <p:cTn id="418" presetID="10" presetClass="exit" presetSubtype="0" fill="hold" grpId="1" nodeType="withEffect">
                                  <p:stCondLst>
                                    <p:cond delay="0"/>
                                  </p:stCondLst>
                                  <p:childTnLst>
                                    <p:animEffect transition="out" filter="fade">
                                      <p:cBhvr>
                                        <p:cTn id="419" dur="2000"/>
                                        <p:tgtEl>
                                          <p:spTgt spid="186"/>
                                        </p:tgtEl>
                                      </p:cBhvr>
                                    </p:animEffect>
                                    <p:set>
                                      <p:cBhvr>
                                        <p:cTn id="420" dur="1" fill="hold">
                                          <p:stCondLst>
                                            <p:cond delay="1999"/>
                                          </p:stCondLst>
                                        </p:cTn>
                                        <p:tgtEl>
                                          <p:spTgt spid="186"/>
                                        </p:tgtEl>
                                        <p:attrNameLst>
                                          <p:attrName>style.visibility</p:attrName>
                                        </p:attrNameLst>
                                      </p:cBhvr>
                                      <p:to>
                                        <p:strVal val="hidden"/>
                                      </p:to>
                                    </p:set>
                                  </p:childTnLst>
                                </p:cTn>
                              </p:par>
                              <p:par>
                                <p:cTn id="421" presetID="10" presetClass="exit" presetSubtype="0" fill="hold" nodeType="withEffect">
                                  <p:stCondLst>
                                    <p:cond delay="0"/>
                                  </p:stCondLst>
                                  <p:childTnLst>
                                    <p:animEffect transition="out" filter="fade">
                                      <p:cBhvr>
                                        <p:cTn id="422" dur="2000"/>
                                        <p:tgtEl>
                                          <p:spTgt spid="160"/>
                                        </p:tgtEl>
                                      </p:cBhvr>
                                    </p:animEffect>
                                    <p:set>
                                      <p:cBhvr>
                                        <p:cTn id="423" dur="1" fill="hold">
                                          <p:stCondLst>
                                            <p:cond delay="1999"/>
                                          </p:stCondLst>
                                        </p:cTn>
                                        <p:tgtEl>
                                          <p:spTgt spid="16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p:bldP spid="180" grpId="0" animBg="1"/>
      <p:bldP spid="180" grpId="1" animBg="1"/>
      <p:bldP spid="181" grpId="0" animBg="1"/>
      <p:bldP spid="181" grpId="1" animBg="1"/>
      <p:bldP spid="182" grpId="0" animBg="1"/>
      <p:bldP spid="182" grpId="1" animBg="1"/>
      <p:bldP spid="183" grpId="0" animBg="1"/>
      <p:bldP spid="183" grpId="1" animBg="1"/>
      <p:bldP spid="184" grpId="0" animBg="1"/>
      <p:bldP spid="184" grpId="1" animBg="1"/>
      <p:bldP spid="185" grpId="0" animBg="1"/>
      <p:bldP spid="185" grpId="1" animBg="1"/>
      <p:bldP spid="186" grpId="0" animBg="1"/>
      <p:bldP spid="186" grpId="1" animBg="1"/>
      <p:bldP spid="127" grpId="0"/>
      <p:bldP spid="128" grpId="0"/>
      <p:bldP spid="129" grpId="0"/>
      <p:bldP spid="194" grpId="0" animBg="1"/>
      <p:bldP spid="1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21931-C6D0-44D4-847E-27C909847D72}"/>
              </a:ext>
            </a:extLst>
          </p:cNvPr>
          <p:cNvSpPr>
            <a:spLocks noGrp="1"/>
          </p:cNvSpPr>
          <p:nvPr>
            <p:ph type="title"/>
          </p:nvPr>
        </p:nvSpPr>
        <p:spPr>
          <a:xfrm>
            <a:off x="285750" y="274638"/>
            <a:ext cx="8429625" cy="868362"/>
          </a:xfrm>
        </p:spPr>
        <p:txBody>
          <a:bodyPr/>
          <a:lstStyle/>
          <a:p>
            <a:pPr>
              <a:defRPr/>
            </a:pPr>
            <a:r>
              <a:rPr lang="en-CA" sz="2500" dirty="0"/>
              <a:t>Steps For Graphing Secant/Cosecant Functions with Transformations:</a:t>
            </a:r>
          </a:p>
        </p:txBody>
      </p:sp>
      <p:sp>
        <p:nvSpPr>
          <p:cNvPr id="3077" name="Content Placeholder 2">
            <a:extLst>
              <a:ext uri="{FF2B5EF4-FFF2-40B4-BE49-F238E27FC236}">
                <a16:creationId xmlns:a16="http://schemas.microsoft.com/office/drawing/2014/main" id="{05B30195-F331-45EB-BA3F-6BF9C7ED728B}"/>
              </a:ext>
            </a:extLst>
          </p:cNvPr>
          <p:cNvSpPr>
            <a:spLocks noGrp="1"/>
          </p:cNvSpPr>
          <p:nvPr>
            <p:ph sz="quarter" idx="1"/>
          </p:nvPr>
        </p:nvSpPr>
        <p:spPr>
          <a:xfrm>
            <a:off x="428625" y="1327150"/>
            <a:ext cx="8186738" cy="4873625"/>
          </a:xfrm>
        </p:spPr>
        <p:txBody>
          <a:bodyPr/>
          <a:lstStyle/>
          <a:p>
            <a:pPr>
              <a:buFont typeface="Wingdings" panose="05000000000000000000" pitchFamily="2" charset="2"/>
              <a:buNone/>
            </a:pPr>
            <a:r>
              <a:rPr lang="en-CA" altLang="en-US" sz="2000"/>
              <a:t>Before you graph the secant or cosecant function (reciprocals), you should:</a:t>
            </a:r>
          </a:p>
          <a:p>
            <a:r>
              <a:rPr lang="en-CA" altLang="en-US" sz="2000"/>
              <a:t>Graph the corresponding sine/cosine function with the same transformation</a:t>
            </a:r>
          </a:p>
          <a:p>
            <a:pPr>
              <a:buFont typeface="Wingdings" panose="05000000000000000000" pitchFamily="2" charset="2"/>
              <a:buNone/>
            </a:pPr>
            <a:br>
              <a:rPr lang="en-CA" altLang="en-US" sz="2000"/>
            </a:br>
            <a:endParaRPr lang="en-CA" altLang="en-US" sz="2000"/>
          </a:p>
          <a:p>
            <a:r>
              <a:rPr lang="en-CA" altLang="en-US" sz="2000"/>
              <a:t>Intersections between the wave function and </a:t>
            </a:r>
            <a:r>
              <a:rPr lang="en-CA" altLang="en-US" sz="2000" i="1"/>
              <a:t>y=D</a:t>
            </a:r>
            <a:r>
              <a:rPr lang="en-CA" altLang="en-US" sz="2000"/>
              <a:t> will become vertical asymptotes</a:t>
            </a:r>
            <a:endParaRPr lang="en-CA" altLang="en-US"/>
          </a:p>
          <a:p>
            <a:r>
              <a:rPr lang="en-CA" altLang="en-US" sz="2000"/>
              <a:t>Every relative max (peak) and relative minimum (valley) will become common points</a:t>
            </a:r>
          </a:p>
          <a:p>
            <a:r>
              <a:rPr lang="en-CA" altLang="en-US" sz="2000"/>
              <a:t>Draw the reciprocal of each section of the wave function with respect to the common points</a:t>
            </a:r>
          </a:p>
          <a:p>
            <a:endParaRPr lang="en-CA" altLang="en-US" sz="2000"/>
          </a:p>
        </p:txBody>
      </p:sp>
      <p:graphicFrame>
        <p:nvGraphicFramePr>
          <p:cNvPr id="3074" name="Object 2">
            <a:extLst>
              <a:ext uri="{FF2B5EF4-FFF2-40B4-BE49-F238E27FC236}">
                <a16:creationId xmlns:a16="http://schemas.microsoft.com/office/drawing/2014/main" id="{19BB7F44-F502-412F-B577-DB2C0FDF9C8A}"/>
              </a:ext>
            </a:extLst>
          </p:cNvPr>
          <p:cNvGraphicFramePr>
            <a:graphicFrameLocks noChangeAspect="1"/>
          </p:cNvGraphicFramePr>
          <p:nvPr/>
        </p:nvGraphicFramePr>
        <p:xfrm>
          <a:off x="584200" y="2786063"/>
          <a:ext cx="3049588" cy="500062"/>
        </p:xfrm>
        <a:graphic>
          <a:graphicData uri="http://schemas.openxmlformats.org/presentationml/2006/ole">
            <mc:AlternateContent xmlns:mc="http://schemas.openxmlformats.org/markup-compatibility/2006">
              <mc:Choice xmlns:v="urn:schemas-microsoft-com:vml" Requires="v">
                <p:oleObj spid="_x0000_s10242" name="Equation" r:id="rId4" imgW="1548728" imgH="253890" progId="Equation.DSMT4">
                  <p:embed/>
                </p:oleObj>
              </mc:Choice>
              <mc:Fallback>
                <p:oleObj name="Equation" r:id="rId4" imgW="1548728" imgH="253890" progId="Equation.DSMT4">
                  <p:embed/>
                  <p:pic>
                    <p:nvPicPr>
                      <p:cNvPr id="3074" name="Object 2">
                        <a:extLst>
                          <a:ext uri="{FF2B5EF4-FFF2-40B4-BE49-F238E27FC236}">
                            <a16:creationId xmlns:a16="http://schemas.microsoft.com/office/drawing/2014/main" id="{19BB7F44-F502-412F-B577-DB2C0FDF9C8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200" y="2786063"/>
                        <a:ext cx="3049588"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5" name="Object 3">
            <a:extLst>
              <a:ext uri="{FF2B5EF4-FFF2-40B4-BE49-F238E27FC236}">
                <a16:creationId xmlns:a16="http://schemas.microsoft.com/office/drawing/2014/main" id="{2523DCAD-991B-4758-B432-C81742164E88}"/>
              </a:ext>
            </a:extLst>
          </p:cNvPr>
          <p:cNvGraphicFramePr>
            <a:graphicFrameLocks noChangeAspect="1"/>
          </p:cNvGraphicFramePr>
          <p:nvPr/>
        </p:nvGraphicFramePr>
        <p:xfrm>
          <a:off x="4922838" y="2762250"/>
          <a:ext cx="3025775" cy="500063"/>
        </p:xfrm>
        <a:graphic>
          <a:graphicData uri="http://schemas.openxmlformats.org/presentationml/2006/ole">
            <mc:AlternateContent xmlns:mc="http://schemas.openxmlformats.org/markup-compatibility/2006">
              <mc:Choice xmlns:v="urn:schemas-microsoft-com:vml" Requires="v">
                <p:oleObj spid="_x0000_s10243" name="Equation" r:id="rId6" imgW="1536033" imgH="253890" progId="Equation.DSMT4">
                  <p:embed/>
                </p:oleObj>
              </mc:Choice>
              <mc:Fallback>
                <p:oleObj name="Equation" r:id="rId6" imgW="1536033" imgH="253890" progId="Equation.DSMT4">
                  <p:embed/>
                  <p:pic>
                    <p:nvPicPr>
                      <p:cNvPr id="3075" name="Object 3">
                        <a:extLst>
                          <a:ext uri="{FF2B5EF4-FFF2-40B4-BE49-F238E27FC236}">
                            <a16:creationId xmlns:a16="http://schemas.microsoft.com/office/drawing/2014/main" id="{2523DCAD-991B-4758-B432-C81742164E8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22838" y="2762250"/>
                        <a:ext cx="3025775"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Right Arrow 5">
            <a:extLst>
              <a:ext uri="{FF2B5EF4-FFF2-40B4-BE49-F238E27FC236}">
                <a16:creationId xmlns:a16="http://schemas.microsoft.com/office/drawing/2014/main" id="{1038E1E2-8517-4A6E-9283-F8CEA64AD5E3}"/>
              </a:ext>
            </a:extLst>
          </p:cNvPr>
          <p:cNvSpPr/>
          <p:nvPr/>
        </p:nvSpPr>
        <p:spPr>
          <a:xfrm>
            <a:off x="3932238" y="2844800"/>
            <a:ext cx="714375"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blinds(horizontal)">
                                      <p:cBhvr>
                                        <p:cTn id="7" dur="500"/>
                                        <p:tgtEl>
                                          <p:spTgt spid="307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077">
                                            <p:txEl>
                                              <p:pRg st="1" end="1"/>
                                            </p:txEl>
                                          </p:spTgt>
                                        </p:tgtEl>
                                        <p:attrNameLst>
                                          <p:attrName>style.visibility</p:attrName>
                                        </p:attrNameLst>
                                      </p:cBhvr>
                                      <p:to>
                                        <p:strVal val="visible"/>
                                      </p:to>
                                    </p:set>
                                    <p:animEffect transition="in" filter="blinds(horizontal)">
                                      <p:cBhvr>
                                        <p:cTn id="12" dur="500"/>
                                        <p:tgtEl>
                                          <p:spTgt spid="307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animEffect transition="in" filter="blinds(horizontal)">
                                      <p:cBhvr>
                                        <p:cTn id="17" dur="500"/>
                                        <p:tgtEl>
                                          <p:spTgt spid="30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075"/>
                                        </p:tgtEl>
                                        <p:attrNameLst>
                                          <p:attrName>style.visibility</p:attrName>
                                        </p:attrNameLst>
                                      </p:cBhvr>
                                      <p:to>
                                        <p:strVal val="visible"/>
                                      </p:to>
                                    </p:set>
                                    <p:animEffect transition="in" filter="blinds(horizontal)">
                                      <p:cBhvr>
                                        <p:cTn id="27" dur="500"/>
                                        <p:tgtEl>
                                          <p:spTgt spid="307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077">
                                            <p:txEl>
                                              <p:pRg st="3" end="3"/>
                                            </p:txEl>
                                          </p:spTgt>
                                        </p:tgtEl>
                                        <p:attrNameLst>
                                          <p:attrName>style.visibility</p:attrName>
                                        </p:attrNameLst>
                                      </p:cBhvr>
                                      <p:to>
                                        <p:strVal val="visible"/>
                                      </p:to>
                                    </p:set>
                                    <p:animEffect transition="in" filter="blinds(horizontal)">
                                      <p:cBhvr>
                                        <p:cTn id="32" dur="500"/>
                                        <p:tgtEl>
                                          <p:spTgt spid="3077">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077">
                                            <p:txEl>
                                              <p:pRg st="4" end="4"/>
                                            </p:txEl>
                                          </p:spTgt>
                                        </p:tgtEl>
                                        <p:attrNameLst>
                                          <p:attrName>style.visibility</p:attrName>
                                        </p:attrNameLst>
                                      </p:cBhvr>
                                      <p:to>
                                        <p:strVal val="visible"/>
                                      </p:to>
                                    </p:set>
                                    <p:animEffect transition="in" filter="blinds(horizontal)">
                                      <p:cBhvr>
                                        <p:cTn id="37" dur="500"/>
                                        <p:tgtEl>
                                          <p:spTgt spid="3077">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077">
                                            <p:txEl>
                                              <p:pRg st="5" end="5"/>
                                            </p:txEl>
                                          </p:spTgt>
                                        </p:tgtEl>
                                        <p:attrNameLst>
                                          <p:attrName>style.visibility</p:attrName>
                                        </p:attrNameLst>
                                      </p:cBhvr>
                                      <p:to>
                                        <p:strVal val="visible"/>
                                      </p:to>
                                    </p:set>
                                    <p:animEffect transition="in" filter="blinds(horizontal)">
                                      <p:cBhvr>
                                        <p:cTn id="42" dur="500"/>
                                        <p:tgtEl>
                                          <p:spTgt spid="307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B6979-C01B-45AB-BFB5-094CF40B588D}"/>
              </a:ext>
            </a:extLst>
          </p:cNvPr>
          <p:cNvSpPr>
            <a:spLocks noGrp="1"/>
          </p:cNvSpPr>
          <p:nvPr>
            <p:ph type="title"/>
          </p:nvPr>
        </p:nvSpPr>
        <p:spPr>
          <a:xfrm>
            <a:off x="225425" y="96838"/>
            <a:ext cx="8186738" cy="582612"/>
          </a:xfrm>
        </p:spPr>
        <p:txBody>
          <a:bodyPr/>
          <a:lstStyle/>
          <a:p>
            <a:pPr>
              <a:defRPr/>
            </a:pPr>
            <a:r>
              <a:rPr lang="en-CA" dirty="0"/>
              <a:t>Ex: Graph the following Function:</a:t>
            </a:r>
          </a:p>
        </p:txBody>
      </p:sp>
      <p:graphicFrame>
        <p:nvGraphicFramePr>
          <p:cNvPr id="19459" name="Object 2">
            <a:extLst>
              <a:ext uri="{FF2B5EF4-FFF2-40B4-BE49-F238E27FC236}">
                <a16:creationId xmlns:a16="http://schemas.microsoft.com/office/drawing/2014/main" id="{488697AF-193D-43A2-A815-C7A03A20BAAF}"/>
              </a:ext>
            </a:extLst>
          </p:cNvPr>
          <p:cNvGraphicFramePr>
            <a:graphicFrameLocks noChangeAspect="1"/>
          </p:cNvGraphicFramePr>
          <p:nvPr/>
        </p:nvGraphicFramePr>
        <p:xfrm>
          <a:off x="703263" y="696913"/>
          <a:ext cx="2603500" cy="784225"/>
        </p:xfrm>
        <a:graphic>
          <a:graphicData uri="http://schemas.openxmlformats.org/presentationml/2006/ole">
            <mc:AlternateContent xmlns:mc="http://schemas.openxmlformats.org/markup-compatibility/2006">
              <mc:Choice xmlns:v="urn:schemas-microsoft-com:vml" Requires="v">
                <p:oleObj spid="_x0000_s11266" name="Equation" r:id="rId4" imgW="1435100" imgH="431800" progId="Equation.DSMT4">
                  <p:embed/>
                </p:oleObj>
              </mc:Choice>
              <mc:Fallback>
                <p:oleObj name="Equation" r:id="rId4" imgW="1435100" imgH="431800" progId="Equation.DSMT4">
                  <p:embed/>
                  <p:pic>
                    <p:nvPicPr>
                      <p:cNvPr id="19459" name="Object 2">
                        <a:extLst>
                          <a:ext uri="{FF2B5EF4-FFF2-40B4-BE49-F238E27FC236}">
                            <a16:creationId xmlns:a16="http://schemas.microsoft.com/office/drawing/2014/main" id="{488697AF-193D-43A2-A815-C7A03A20BA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263" y="696913"/>
                        <a:ext cx="2603500" cy="784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147" name="Object 3">
            <a:extLst>
              <a:ext uri="{FF2B5EF4-FFF2-40B4-BE49-F238E27FC236}">
                <a16:creationId xmlns:a16="http://schemas.microsoft.com/office/drawing/2014/main" id="{235F7CFA-2FE0-463B-86EF-CE2390B9AABD}"/>
              </a:ext>
            </a:extLst>
          </p:cNvPr>
          <p:cNvGraphicFramePr>
            <a:graphicFrameLocks noChangeAspect="1"/>
          </p:cNvGraphicFramePr>
          <p:nvPr/>
        </p:nvGraphicFramePr>
        <p:xfrm>
          <a:off x="4379913" y="1270000"/>
          <a:ext cx="2184400" cy="652463"/>
        </p:xfrm>
        <a:graphic>
          <a:graphicData uri="http://schemas.openxmlformats.org/presentationml/2006/ole">
            <mc:AlternateContent xmlns:mc="http://schemas.openxmlformats.org/markup-compatibility/2006">
              <mc:Choice xmlns:v="urn:schemas-microsoft-com:vml" Requires="v">
                <p:oleObj spid="_x0000_s11267" name="Equation" r:id="rId6" imgW="1447800" imgH="431800" progId="Equation.DSMT4">
                  <p:embed/>
                </p:oleObj>
              </mc:Choice>
              <mc:Fallback>
                <p:oleObj name="Equation" r:id="rId6" imgW="1447800" imgH="431800" progId="Equation.DSMT4">
                  <p:embed/>
                  <p:pic>
                    <p:nvPicPr>
                      <p:cNvPr id="6147" name="Object 3">
                        <a:extLst>
                          <a:ext uri="{FF2B5EF4-FFF2-40B4-BE49-F238E27FC236}">
                            <a16:creationId xmlns:a16="http://schemas.microsoft.com/office/drawing/2014/main" id="{235F7CFA-2FE0-463B-86EF-CE2390B9AAB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9913" y="1270000"/>
                        <a:ext cx="2184400" cy="652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9461" name="Group 9">
            <a:extLst>
              <a:ext uri="{FF2B5EF4-FFF2-40B4-BE49-F238E27FC236}">
                <a16:creationId xmlns:a16="http://schemas.microsoft.com/office/drawing/2014/main" id="{9FF64C0A-453E-4CAE-8255-9B4462ACA480}"/>
              </a:ext>
            </a:extLst>
          </p:cNvPr>
          <p:cNvGrpSpPr>
            <a:grpSpLocks noChangeAspect="1"/>
          </p:cNvGrpSpPr>
          <p:nvPr/>
        </p:nvGrpSpPr>
        <p:grpSpPr bwMode="auto">
          <a:xfrm>
            <a:off x="125413" y="2493963"/>
            <a:ext cx="6070600" cy="4070350"/>
            <a:chOff x="165" y="1623"/>
            <a:chExt cx="3824" cy="2564"/>
          </a:xfrm>
        </p:grpSpPr>
        <p:sp>
          <p:nvSpPr>
            <p:cNvPr id="19509" name="AutoShape 8">
              <a:extLst>
                <a:ext uri="{FF2B5EF4-FFF2-40B4-BE49-F238E27FC236}">
                  <a16:creationId xmlns:a16="http://schemas.microsoft.com/office/drawing/2014/main" id="{9865752D-618E-4F1F-A006-0A4F3AE83527}"/>
                </a:ext>
              </a:extLst>
            </p:cNvPr>
            <p:cNvSpPr>
              <a:spLocks noChangeAspect="1" noChangeArrowheads="1" noTextEdit="1"/>
            </p:cNvSpPr>
            <p:nvPr/>
          </p:nvSpPr>
          <p:spPr bwMode="auto">
            <a:xfrm>
              <a:off x="165" y="1627"/>
              <a:ext cx="3824" cy="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10" name="Rectangle 10">
              <a:extLst>
                <a:ext uri="{FF2B5EF4-FFF2-40B4-BE49-F238E27FC236}">
                  <a16:creationId xmlns:a16="http://schemas.microsoft.com/office/drawing/2014/main" id="{00FE707E-A04D-42F3-8D73-DF962B29679D}"/>
                </a:ext>
              </a:extLst>
            </p:cNvPr>
            <p:cNvSpPr>
              <a:spLocks noChangeArrowheads="1"/>
            </p:cNvSpPr>
            <p:nvPr/>
          </p:nvSpPr>
          <p:spPr bwMode="auto">
            <a:xfrm>
              <a:off x="168" y="1631"/>
              <a:ext cx="3818" cy="2552"/>
            </a:xfrm>
            <a:prstGeom prst="rect">
              <a:avLst/>
            </a:prstGeom>
            <a:solidFill>
              <a:srgbClr val="FFFFFF"/>
            </a:solidFill>
            <a:ln w="3">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11" name="Line 11">
              <a:extLst>
                <a:ext uri="{FF2B5EF4-FFF2-40B4-BE49-F238E27FC236}">
                  <a16:creationId xmlns:a16="http://schemas.microsoft.com/office/drawing/2014/main" id="{C97FE039-9809-4F63-A239-B39C98B2D285}"/>
                </a:ext>
              </a:extLst>
            </p:cNvPr>
            <p:cNvSpPr>
              <a:spLocks noChangeShapeType="1"/>
            </p:cNvSpPr>
            <p:nvPr/>
          </p:nvSpPr>
          <p:spPr bwMode="auto">
            <a:xfrm flipV="1">
              <a:off x="35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2" name="Line 12">
              <a:extLst>
                <a:ext uri="{FF2B5EF4-FFF2-40B4-BE49-F238E27FC236}">
                  <a16:creationId xmlns:a16="http://schemas.microsoft.com/office/drawing/2014/main" id="{0EBEBB85-7E1A-4DF9-9351-4AC925153414}"/>
                </a:ext>
              </a:extLst>
            </p:cNvPr>
            <p:cNvSpPr>
              <a:spLocks noChangeShapeType="1"/>
            </p:cNvSpPr>
            <p:nvPr/>
          </p:nvSpPr>
          <p:spPr bwMode="auto">
            <a:xfrm flipV="1">
              <a:off x="36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3" name="Line 13">
              <a:extLst>
                <a:ext uri="{FF2B5EF4-FFF2-40B4-BE49-F238E27FC236}">
                  <a16:creationId xmlns:a16="http://schemas.microsoft.com/office/drawing/2014/main" id="{B829F349-D230-4D26-9BDF-07ADD4F3A481}"/>
                </a:ext>
              </a:extLst>
            </p:cNvPr>
            <p:cNvSpPr>
              <a:spLocks noChangeShapeType="1"/>
            </p:cNvSpPr>
            <p:nvPr/>
          </p:nvSpPr>
          <p:spPr bwMode="auto">
            <a:xfrm flipV="1">
              <a:off x="550"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4" name="Line 14">
              <a:extLst>
                <a:ext uri="{FF2B5EF4-FFF2-40B4-BE49-F238E27FC236}">
                  <a16:creationId xmlns:a16="http://schemas.microsoft.com/office/drawing/2014/main" id="{93477B8A-70D2-4954-840E-7044E4FF6979}"/>
                </a:ext>
              </a:extLst>
            </p:cNvPr>
            <p:cNvSpPr>
              <a:spLocks noChangeShapeType="1"/>
            </p:cNvSpPr>
            <p:nvPr/>
          </p:nvSpPr>
          <p:spPr bwMode="auto">
            <a:xfrm flipV="1">
              <a:off x="553"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5" name="Line 15">
              <a:extLst>
                <a:ext uri="{FF2B5EF4-FFF2-40B4-BE49-F238E27FC236}">
                  <a16:creationId xmlns:a16="http://schemas.microsoft.com/office/drawing/2014/main" id="{7A1A9A1B-0A49-4694-8600-FF3E6E8CAE81}"/>
                </a:ext>
              </a:extLst>
            </p:cNvPr>
            <p:cNvSpPr>
              <a:spLocks noChangeShapeType="1"/>
            </p:cNvSpPr>
            <p:nvPr/>
          </p:nvSpPr>
          <p:spPr bwMode="auto">
            <a:xfrm flipV="1">
              <a:off x="73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6" name="Line 16">
              <a:extLst>
                <a:ext uri="{FF2B5EF4-FFF2-40B4-BE49-F238E27FC236}">
                  <a16:creationId xmlns:a16="http://schemas.microsoft.com/office/drawing/2014/main" id="{0EA29AD4-58B4-408F-9B46-6C49AC560986}"/>
                </a:ext>
              </a:extLst>
            </p:cNvPr>
            <p:cNvSpPr>
              <a:spLocks noChangeShapeType="1"/>
            </p:cNvSpPr>
            <p:nvPr/>
          </p:nvSpPr>
          <p:spPr bwMode="auto">
            <a:xfrm flipV="1">
              <a:off x="74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7" name="Line 17">
              <a:extLst>
                <a:ext uri="{FF2B5EF4-FFF2-40B4-BE49-F238E27FC236}">
                  <a16:creationId xmlns:a16="http://schemas.microsoft.com/office/drawing/2014/main" id="{FA107C70-EDB7-435F-A263-29438E955566}"/>
                </a:ext>
              </a:extLst>
            </p:cNvPr>
            <p:cNvSpPr>
              <a:spLocks noChangeShapeType="1"/>
            </p:cNvSpPr>
            <p:nvPr/>
          </p:nvSpPr>
          <p:spPr bwMode="auto">
            <a:xfrm flipV="1">
              <a:off x="930"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8" name="Line 18">
              <a:extLst>
                <a:ext uri="{FF2B5EF4-FFF2-40B4-BE49-F238E27FC236}">
                  <a16:creationId xmlns:a16="http://schemas.microsoft.com/office/drawing/2014/main" id="{51E72F63-C92D-47C1-91B5-9293EF4F42F7}"/>
                </a:ext>
              </a:extLst>
            </p:cNvPr>
            <p:cNvSpPr>
              <a:spLocks noChangeShapeType="1"/>
            </p:cNvSpPr>
            <p:nvPr/>
          </p:nvSpPr>
          <p:spPr bwMode="auto">
            <a:xfrm flipV="1">
              <a:off x="933"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9" name="Line 19">
              <a:extLst>
                <a:ext uri="{FF2B5EF4-FFF2-40B4-BE49-F238E27FC236}">
                  <a16:creationId xmlns:a16="http://schemas.microsoft.com/office/drawing/2014/main" id="{E533BB6A-3BB6-4038-A651-FCFB76B62453}"/>
                </a:ext>
              </a:extLst>
            </p:cNvPr>
            <p:cNvSpPr>
              <a:spLocks noChangeShapeType="1"/>
            </p:cNvSpPr>
            <p:nvPr/>
          </p:nvSpPr>
          <p:spPr bwMode="auto">
            <a:xfrm flipV="1">
              <a:off x="1121"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0" name="Line 20">
              <a:extLst>
                <a:ext uri="{FF2B5EF4-FFF2-40B4-BE49-F238E27FC236}">
                  <a16:creationId xmlns:a16="http://schemas.microsoft.com/office/drawing/2014/main" id="{35F8EEA9-F2A3-4B40-B20D-E43D47D58482}"/>
                </a:ext>
              </a:extLst>
            </p:cNvPr>
            <p:cNvSpPr>
              <a:spLocks noChangeShapeType="1"/>
            </p:cNvSpPr>
            <p:nvPr/>
          </p:nvSpPr>
          <p:spPr bwMode="auto">
            <a:xfrm flipV="1">
              <a:off x="1124"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1" name="Line 21">
              <a:extLst>
                <a:ext uri="{FF2B5EF4-FFF2-40B4-BE49-F238E27FC236}">
                  <a16:creationId xmlns:a16="http://schemas.microsoft.com/office/drawing/2014/main" id="{77793B2D-8A52-4369-8BA9-1A9EBF0BEBCD}"/>
                </a:ext>
              </a:extLst>
            </p:cNvPr>
            <p:cNvSpPr>
              <a:spLocks noChangeShapeType="1"/>
            </p:cNvSpPr>
            <p:nvPr/>
          </p:nvSpPr>
          <p:spPr bwMode="auto">
            <a:xfrm flipV="1">
              <a:off x="131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2" name="Line 22">
              <a:extLst>
                <a:ext uri="{FF2B5EF4-FFF2-40B4-BE49-F238E27FC236}">
                  <a16:creationId xmlns:a16="http://schemas.microsoft.com/office/drawing/2014/main" id="{812B879D-EC91-4E4F-8BC9-5A94B441D3DD}"/>
                </a:ext>
              </a:extLst>
            </p:cNvPr>
            <p:cNvSpPr>
              <a:spLocks noChangeShapeType="1"/>
            </p:cNvSpPr>
            <p:nvPr/>
          </p:nvSpPr>
          <p:spPr bwMode="auto">
            <a:xfrm flipV="1">
              <a:off x="1315"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3" name="Line 23">
              <a:extLst>
                <a:ext uri="{FF2B5EF4-FFF2-40B4-BE49-F238E27FC236}">
                  <a16:creationId xmlns:a16="http://schemas.microsoft.com/office/drawing/2014/main" id="{0F989559-8AB3-4707-807A-8864B55C1078}"/>
                </a:ext>
              </a:extLst>
            </p:cNvPr>
            <p:cNvSpPr>
              <a:spLocks noChangeShapeType="1"/>
            </p:cNvSpPr>
            <p:nvPr/>
          </p:nvSpPr>
          <p:spPr bwMode="auto">
            <a:xfrm flipV="1">
              <a:off x="1503"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4" name="Line 24">
              <a:extLst>
                <a:ext uri="{FF2B5EF4-FFF2-40B4-BE49-F238E27FC236}">
                  <a16:creationId xmlns:a16="http://schemas.microsoft.com/office/drawing/2014/main" id="{95AD12B9-2531-4934-AF2F-F86CE06A2CBB}"/>
                </a:ext>
              </a:extLst>
            </p:cNvPr>
            <p:cNvSpPr>
              <a:spLocks noChangeShapeType="1"/>
            </p:cNvSpPr>
            <p:nvPr/>
          </p:nvSpPr>
          <p:spPr bwMode="auto">
            <a:xfrm flipV="1">
              <a:off x="1506"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5" name="Line 25">
              <a:extLst>
                <a:ext uri="{FF2B5EF4-FFF2-40B4-BE49-F238E27FC236}">
                  <a16:creationId xmlns:a16="http://schemas.microsoft.com/office/drawing/2014/main" id="{1895E367-9257-47C4-920E-D448E018AA79}"/>
                </a:ext>
              </a:extLst>
            </p:cNvPr>
            <p:cNvSpPr>
              <a:spLocks noChangeShapeType="1"/>
            </p:cNvSpPr>
            <p:nvPr/>
          </p:nvSpPr>
          <p:spPr bwMode="auto">
            <a:xfrm flipV="1">
              <a:off x="169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6" name="Line 26">
              <a:extLst>
                <a:ext uri="{FF2B5EF4-FFF2-40B4-BE49-F238E27FC236}">
                  <a16:creationId xmlns:a16="http://schemas.microsoft.com/office/drawing/2014/main" id="{C5F2E5E3-7055-442D-81DE-A33BAE7F0891}"/>
                </a:ext>
              </a:extLst>
            </p:cNvPr>
            <p:cNvSpPr>
              <a:spLocks noChangeShapeType="1"/>
            </p:cNvSpPr>
            <p:nvPr/>
          </p:nvSpPr>
          <p:spPr bwMode="auto">
            <a:xfrm flipV="1">
              <a:off x="1695"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7" name="Line 27">
              <a:extLst>
                <a:ext uri="{FF2B5EF4-FFF2-40B4-BE49-F238E27FC236}">
                  <a16:creationId xmlns:a16="http://schemas.microsoft.com/office/drawing/2014/main" id="{B834A650-2725-4E43-973A-269A0AF78469}"/>
                </a:ext>
              </a:extLst>
            </p:cNvPr>
            <p:cNvSpPr>
              <a:spLocks noChangeShapeType="1"/>
            </p:cNvSpPr>
            <p:nvPr/>
          </p:nvSpPr>
          <p:spPr bwMode="auto">
            <a:xfrm flipV="1">
              <a:off x="1883"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8" name="Line 28">
              <a:extLst>
                <a:ext uri="{FF2B5EF4-FFF2-40B4-BE49-F238E27FC236}">
                  <a16:creationId xmlns:a16="http://schemas.microsoft.com/office/drawing/2014/main" id="{D9540630-4A0E-4D4B-9B09-83ED7075B6B9}"/>
                </a:ext>
              </a:extLst>
            </p:cNvPr>
            <p:cNvSpPr>
              <a:spLocks noChangeShapeType="1"/>
            </p:cNvSpPr>
            <p:nvPr/>
          </p:nvSpPr>
          <p:spPr bwMode="auto">
            <a:xfrm flipV="1">
              <a:off x="1886"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9" name="Line 29">
              <a:extLst>
                <a:ext uri="{FF2B5EF4-FFF2-40B4-BE49-F238E27FC236}">
                  <a16:creationId xmlns:a16="http://schemas.microsoft.com/office/drawing/2014/main" id="{2CA66783-5BCC-4D50-BD2B-F576409C4978}"/>
                </a:ext>
              </a:extLst>
            </p:cNvPr>
            <p:cNvSpPr>
              <a:spLocks noChangeShapeType="1"/>
            </p:cNvSpPr>
            <p:nvPr/>
          </p:nvSpPr>
          <p:spPr bwMode="auto">
            <a:xfrm flipV="1">
              <a:off x="2265"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0" name="Line 30">
              <a:extLst>
                <a:ext uri="{FF2B5EF4-FFF2-40B4-BE49-F238E27FC236}">
                  <a16:creationId xmlns:a16="http://schemas.microsoft.com/office/drawing/2014/main" id="{E571EA80-60C5-4B77-BEA3-9BCE2865123D}"/>
                </a:ext>
              </a:extLst>
            </p:cNvPr>
            <p:cNvSpPr>
              <a:spLocks noChangeShapeType="1"/>
            </p:cNvSpPr>
            <p:nvPr/>
          </p:nvSpPr>
          <p:spPr bwMode="auto">
            <a:xfrm flipV="1">
              <a:off x="2268"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1" name="Line 31">
              <a:extLst>
                <a:ext uri="{FF2B5EF4-FFF2-40B4-BE49-F238E27FC236}">
                  <a16:creationId xmlns:a16="http://schemas.microsoft.com/office/drawing/2014/main" id="{A7EF303A-7078-49E2-9705-5907C43CE5D4}"/>
                </a:ext>
              </a:extLst>
            </p:cNvPr>
            <p:cNvSpPr>
              <a:spLocks noChangeShapeType="1"/>
            </p:cNvSpPr>
            <p:nvPr/>
          </p:nvSpPr>
          <p:spPr bwMode="auto">
            <a:xfrm flipV="1">
              <a:off x="2456"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2" name="Line 32">
              <a:extLst>
                <a:ext uri="{FF2B5EF4-FFF2-40B4-BE49-F238E27FC236}">
                  <a16:creationId xmlns:a16="http://schemas.microsoft.com/office/drawing/2014/main" id="{0A5B02B6-BF48-4EEA-A768-792ACEE57382}"/>
                </a:ext>
              </a:extLst>
            </p:cNvPr>
            <p:cNvSpPr>
              <a:spLocks noChangeShapeType="1"/>
            </p:cNvSpPr>
            <p:nvPr/>
          </p:nvSpPr>
          <p:spPr bwMode="auto">
            <a:xfrm flipV="1">
              <a:off x="245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3" name="Line 33">
              <a:extLst>
                <a:ext uri="{FF2B5EF4-FFF2-40B4-BE49-F238E27FC236}">
                  <a16:creationId xmlns:a16="http://schemas.microsoft.com/office/drawing/2014/main" id="{D0403C6C-A963-47A6-B981-77D50EDD08E4}"/>
                </a:ext>
              </a:extLst>
            </p:cNvPr>
            <p:cNvSpPr>
              <a:spLocks noChangeShapeType="1"/>
            </p:cNvSpPr>
            <p:nvPr/>
          </p:nvSpPr>
          <p:spPr bwMode="auto">
            <a:xfrm flipV="1">
              <a:off x="2645"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4" name="Line 34">
              <a:extLst>
                <a:ext uri="{FF2B5EF4-FFF2-40B4-BE49-F238E27FC236}">
                  <a16:creationId xmlns:a16="http://schemas.microsoft.com/office/drawing/2014/main" id="{0169BB91-9EDF-4F9F-815E-3E52D22BB635}"/>
                </a:ext>
              </a:extLst>
            </p:cNvPr>
            <p:cNvSpPr>
              <a:spLocks noChangeShapeType="1"/>
            </p:cNvSpPr>
            <p:nvPr/>
          </p:nvSpPr>
          <p:spPr bwMode="auto">
            <a:xfrm flipV="1">
              <a:off x="2648"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5" name="Line 35">
              <a:extLst>
                <a:ext uri="{FF2B5EF4-FFF2-40B4-BE49-F238E27FC236}">
                  <a16:creationId xmlns:a16="http://schemas.microsoft.com/office/drawing/2014/main" id="{5C042147-66DE-4412-8948-A0B2D3B8EC30}"/>
                </a:ext>
              </a:extLst>
            </p:cNvPr>
            <p:cNvSpPr>
              <a:spLocks noChangeShapeType="1"/>
            </p:cNvSpPr>
            <p:nvPr/>
          </p:nvSpPr>
          <p:spPr bwMode="auto">
            <a:xfrm flipV="1">
              <a:off x="2836"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6" name="Line 36">
              <a:extLst>
                <a:ext uri="{FF2B5EF4-FFF2-40B4-BE49-F238E27FC236}">
                  <a16:creationId xmlns:a16="http://schemas.microsoft.com/office/drawing/2014/main" id="{BBB10DC9-89B0-4051-9DF5-61739ABF3683}"/>
                </a:ext>
              </a:extLst>
            </p:cNvPr>
            <p:cNvSpPr>
              <a:spLocks noChangeShapeType="1"/>
            </p:cNvSpPr>
            <p:nvPr/>
          </p:nvSpPr>
          <p:spPr bwMode="auto">
            <a:xfrm flipV="1">
              <a:off x="283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7" name="Line 37">
              <a:extLst>
                <a:ext uri="{FF2B5EF4-FFF2-40B4-BE49-F238E27FC236}">
                  <a16:creationId xmlns:a16="http://schemas.microsoft.com/office/drawing/2014/main" id="{92A03165-4261-4515-A565-58AFAABD94CF}"/>
                </a:ext>
              </a:extLst>
            </p:cNvPr>
            <p:cNvSpPr>
              <a:spLocks noChangeShapeType="1"/>
            </p:cNvSpPr>
            <p:nvPr/>
          </p:nvSpPr>
          <p:spPr bwMode="auto">
            <a:xfrm flipV="1">
              <a:off x="3027"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8" name="Line 38">
              <a:extLst>
                <a:ext uri="{FF2B5EF4-FFF2-40B4-BE49-F238E27FC236}">
                  <a16:creationId xmlns:a16="http://schemas.microsoft.com/office/drawing/2014/main" id="{318CD887-15D9-40BA-A80C-754EDB2BE826}"/>
                </a:ext>
              </a:extLst>
            </p:cNvPr>
            <p:cNvSpPr>
              <a:spLocks noChangeShapeType="1"/>
            </p:cNvSpPr>
            <p:nvPr/>
          </p:nvSpPr>
          <p:spPr bwMode="auto">
            <a:xfrm flipV="1">
              <a:off x="3030"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9" name="Line 39">
              <a:extLst>
                <a:ext uri="{FF2B5EF4-FFF2-40B4-BE49-F238E27FC236}">
                  <a16:creationId xmlns:a16="http://schemas.microsoft.com/office/drawing/2014/main" id="{7ADE93FE-D096-4453-825D-D9F6ECCFDA86}"/>
                </a:ext>
              </a:extLst>
            </p:cNvPr>
            <p:cNvSpPr>
              <a:spLocks noChangeShapeType="1"/>
            </p:cNvSpPr>
            <p:nvPr/>
          </p:nvSpPr>
          <p:spPr bwMode="auto">
            <a:xfrm flipV="1">
              <a:off x="3218"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0" name="Line 40">
              <a:extLst>
                <a:ext uri="{FF2B5EF4-FFF2-40B4-BE49-F238E27FC236}">
                  <a16:creationId xmlns:a16="http://schemas.microsoft.com/office/drawing/2014/main" id="{759A498C-5C1D-4644-9AF7-FC1A2E38C71B}"/>
                </a:ext>
              </a:extLst>
            </p:cNvPr>
            <p:cNvSpPr>
              <a:spLocks noChangeShapeType="1"/>
            </p:cNvSpPr>
            <p:nvPr/>
          </p:nvSpPr>
          <p:spPr bwMode="auto">
            <a:xfrm flipV="1">
              <a:off x="3221"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1" name="Line 41">
              <a:extLst>
                <a:ext uri="{FF2B5EF4-FFF2-40B4-BE49-F238E27FC236}">
                  <a16:creationId xmlns:a16="http://schemas.microsoft.com/office/drawing/2014/main" id="{67454C32-A179-44A9-AB4A-36F66FF3AAE3}"/>
                </a:ext>
              </a:extLst>
            </p:cNvPr>
            <p:cNvSpPr>
              <a:spLocks noChangeShapeType="1"/>
            </p:cNvSpPr>
            <p:nvPr/>
          </p:nvSpPr>
          <p:spPr bwMode="auto">
            <a:xfrm flipV="1">
              <a:off x="340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2" name="Line 42">
              <a:extLst>
                <a:ext uri="{FF2B5EF4-FFF2-40B4-BE49-F238E27FC236}">
                  <a16:creationId xmlns:a16="http://schemas.microsoft.com/office/drawing/2014/main" id="{355F08AD-31C8-49A3-AD4C-3B64D4FFA9A9}"/>
                </a:ext>
              </a:extLst>
            </p:cNvPr>
            <p:cNvSpPr>
              <a:spLocks noChangeShapeType="1"/>
            </p:cNvSpPr>
            <p:nvPr/>
          </p:nvSpPr>
          <p:spPr bwMode="auto">
            <a:xfrm flipV="1">
              <a:off x="341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3" name="Line 43">
              <a:extLst>
                <a:ext uri="{FF2B5EF4-FFF2-40B4-BE49-F238E27FC236}">
                  <a16:creationId xmlns:a16="http://schemas.microsoft.com/office/drawing/2014/main" id="{65C6CD18-EA4C-4DFF-9EA6-F3C8065941F7}"/>
                </a:ext>
              </a:extLst>
            </p:cNvPr>
            <p:cNvSpPr>
              <a:spLocks noChangeShapeType="1"/>
            </p:cNvSpPr>
            <p:nvPr/>
          </p:nvSpPr>
          <p:spPr bwMode="auto">
            <a:xfrm flipV="1">
              <a:off x="3598"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4" name="Line 44">
              <a:extLst>
                <a:ext uri="{FF2B5EF4-FFF2-40B4-BE49-F238E27FC236}">
                  <a16:creationId xmlns:a16="http://schemas.microsoft.com/office/drawing/2014/main" id="{FC560399-3573-4C5A-9591-444F3B5905EE}"/>
                </a:ext>
              </a:extLst>
            </p:cNvPr>
            <p:cNvSpPr>
              <a:spLocks noChangeShapeType="1"/>
            </p:cNvSpPr>
            <p:nvPr/>
          </p:nvSpPr>
          <p:spPr bwMode="auto">
            <a:xfrm flipV="1">
              <a:off x="3601"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5" name="Line 45">
              <a:extLst>
                <a:ext uri="{FF2B5EF4-FFF2-40B4-BE49-F238E27FC236}">
                  <a16:creationId xmlns:a16="http://schemas.microsoft.com/office/drawing/2014/main" id="{4D3E5549-E480-401E-9C52-57D5D0D481A6}"/>
                </a:ext>
              </a:extLst>
            </p:cNvPr>
            <p:cNvSpPr>
              <a:spLocks noChangeShapeType="1"/>
            </p:cNvSpPr>
            <p:nvPr/>
          </p:nvSpPr>
          <p:spPr bwMode="auto">
            <a:xfrm flipV="1">
              <a:off x="3789"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6" name="Line 46">
              <a:extLst>
                <a:ext uri="{FF2B5EF4-FFF2-40B4-BE49-F238E27FC236}">
                  <a16:creationId xmlns:a16="http://schemas.microsoft.com/office/drawing/2014/main" id="{1058EDFC-EC0E-417B-AAC2-8673DC75B450}"/>
                </a:ext>
              </a:extLst>
            </p:cNvPr>
            <p:cNvSpPr>
              <a:spLocks noChangeShapeType="1"/>
            </p:cNvSpPr>
            <p:nvPr/>
          </p:nvSpPr>
          <p:spPr bwMode="auto">
            <a:xfrm flipV="1">
              <a:off x="3792" y="1631"/>
              <a:ext cx="1" cy="254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7" name="Line 47">
              <a:extLst>
                <a:ext uri="{FF2B5EF4-FFF2-40B4-BE49-F238E27FC236}">
                  <a16:creationId xmlns:a16="http://schemas.microsoft.com/office/drawing/2014/main" id="{06072EB4-55A7-4475-BF06-4E93E0C5132F}"/>
                </a:ext>
              </a:extLst>
            </p:cNvPr>
            <p:cNvSpPr>
              <a:spLocks noChangeShapeType="1"/>
            </p:cNvSpPr>
            <p:nvPr/>
          </p:nvSpPr>
          <p:spPr bwMode="auto">
            <a:xfrm>
              <a:off x="171" y="4014"/>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8" name="Line 48">
              <a:extLst>
                <a:ext uri="{FF2B5EF4-FFF2-40B4-BE49-F238E27FC236}">
                  <a16:creationId xmlns:a16="http://schemas.microsoft.com/office/drawing/2014/main" id="{EA1B8B76-87CD-4ED6-B1AF-FC8BCB20CCA4}"/>
                </a:ext>
              </a:extLst>
            </p:cNvPr>
            <p:cNvSpPr>
              <a:spLocks noChangeShapeType="1"/>
            </p:cNvSpPr>
            <p:nvPr/>
          </p:nvSpPr>
          <p:spPr bwMode="auto">
            <a:xfrm>
              <a:off x="171" y="4018"/>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9" name="Line 49">
              <a:extLst>
                <a:ext uri="{FF2B5EF4-FFF2-40B4-BE49-F238E27FC236}">
                  <a16:creationId xmlns:a16="http://schemas.microsoft.com/office/drawing/2014/main" id="{09356B72-5E0D-45A3-8AF3-67410E80DF82}"/>
                </a:ext>
              </a:extLst>
            </p:cNvPr>
            <p:cNvSpPr>
              <a:spLocks noChangeShapeType="1"/>
            </p:cNvSpPr>
            <p:nvPr/>
          </p:nvSpPr>
          <p:spPr bwMode="auto">
            <a:xfrm>
              <a:off x="171" y="3857"/>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0" name="Line 50">
              <a:extLst>
                <a:ext uri="{FF2B5EF4-FFF2-40B4-BE49-F238E27FC236}">
                  <a16:creationId xmlns:a16="http://schemas.microsoft.com/office/drawing/2014/main" id="{7329ADD1-38DD-41F7-98A0-433A48A576C9}"/>
                </a:ext>
              </a:extLst>
            </p:cNvPr>
            <p:cNvSpPr>
              <a:spLocks noChangeShapeType="1"/>
            </p:cNvSpPr>
            <p:nvPr/>
          </p:nvSpPr>
          <p:spPr bwMode="auto">
            <a:xfrm>
              <a:off x="171" y="3861"/>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1" name="Line 51">
              <a:extLst>
                <a:ext uri="{FF2B5EF4-FFF2-40B4-BE49-F238E27FC236}">
                  <a16:creationId xmlns:a16="http://schemas.microsoft.com/office/drawing/2014/main" id="{E6C9D31C-7925-4CD1-B3CC-E9858A02BCF5}"/>
                </a:ext>
              </a:extLst>
            </p:cNvPr>
            <p:cNvSpPr>
              <a:spLocks noChangeShapeType="1"/>
            </p:cNvSpPr>
            <p:nvPr/>
          </p:nvSpPr>
          <p:spPr bwMode="auto">
            <a:xfrm>
              <a:off x="171" y="3696"/>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2" name="Line 52">
              <a:extLst>
                <a:ext uri="{FF2B5EF4-FFF2-40B4-BE49-F238E27FC236}">
                  <a16:creationId xmlns:a16="http://schemas.microsoft.com/office/drawing/2014/main" id="{FB615ACF-44A8-4203-8BB0-663027FB4F1A}"/>
                </a:ext>
              </a:extLst>
            </p:cNvPr>
            <p:cNvSpPr>
              <a:spLocks noChangeShapeType="1"/>
            </p:cNvSpPr>
            <p:nvPr/>
          </p:nvSpPr>
          <p:spPr bwMode="auto">
            <a:xfrm>
              <a:off x="171" y="3700"/>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3" name="Line 53">
              <a:extLst>
                <a:ext uri="{FF2B5EF4-FFF2-40B4-BE49-F238E27FC236}">
                  <a16:creationId xmlns:a16="http://schemas.microsoft.com/office/drawing/2014/main" id="{D243E522-28AD-42D5-8E2C-9008C5AA5463}"/>
                </a:ext>
              </a:extLst>
            </p:cNvPr>
            <p:cNvSpPr>
              <a:spLocks noChangeShapeType="1"/>
            </p:cNvSpPr>
            <p:nvPr/>
          </p:nvSpPr>
          <p:spPr bwMode="auto">
            <a:xfrm>
              <a:off x="171" y="3378"/>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4" name="Line 54">
              <a:extLst>
                <a:ext uri="{FF2B5EF4-FFF2-40B4-BE49-F238E27FC236}">
                  <a16:creationId xmlns:a16="http://schemas.microsoft.com/office/drawing/2014/main" id="{3E2DA373-9D90-4CD0-A641-8C929ADCA83C}"/>
                </a:ext>
              </a:extLst>
            </p:cNvPr>
            <p:cNvSpPr>
              <a:spLocks noChangeShapeType="1"/>
            </p:cNvSpPr>
            <p:nvPr/>
          </p:nvSpPr>
          <p:spPr bwMode="auto">
            <a:xfrm>
              <a:off x="171" y="3382"/>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5" name="Line 55">
              <a:extLst>
                <a:ext uri="{FF2B5EF4-FFF2-40B4-BE49-F238E27FC236}">
                  <a16:creationId xmlns:a16="http://schemas.microsoft.com/office/drawing/2014/main" id="{18B6E15E-D197-4A46-82E0-3384D82B3C35}"/>
                </a:ext>
              </a:extLst>
            </p:cNvPr>
            <p:cNvSpPr>
              <a:spLocks noChangeShapeType="1"/>
            </p:cNvSpPr>
            <p:nvPr/>
          </p:nvSpPr>
          <p:spPr bwMode="auto">
            <a:xfrm>
              <a:off x="171" y="3221"/>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6" name="Line 56">
              <a:extLst>
                <a:ext uri="{FF2B5EF4-FFF2-40B4-BE49-F238E27FC236}">
                  <a16:creationId xmlns:a16="http://schemas.microsoft.com/office/drawing/2014/main" id="{7C11209A-51CE-4110-8B96-4D3541E97C1A}"/>
                </a:ext>
              </a:extLst>
            </p:cNvPr>
            <p:cNvSpPr>
              <a:spLocks noChangeShapeType="1"/>
            </p:cNvSpPr>
            <p:nvPr/>
          </p:nvSpPr>
          <p:spPr bwMode="auto">
            <a:xfrm>
              <a:off x="171" y="3225"/>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7" name="Line 57">
              <a:extLst>
                <a:ext uri="{FF2B5EF4-FFF2-40B4-BE49-F238E27FC236}">
                  <a16:creationId xmlns:a16="http://schemas.microsoft.com/office/drawing/2014/main" id="{475291B2-21DF-42D6-9684-33D54B002B02}"/>
                </a:ext>
              </a:extLst>
            </p:cNvPr>
            <p:cNvSpPr>
              <a:spLocks noChangeShapeType="1"/>
            </p:cNvSpPr>
            <p:nvPr/>
          </p:nvSpPr>
          <p:spPr bwMode="auto">
            <a:xfrm>
              <a:off x="171" y="3060"/>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8" name="Line 58">
              <a:extLst>
                <a:ext uri="{FF2B5EF4-FFF2-40B4-BE49-F238E27FC236}">
                  <a16:creationId xmlns:a16="http://schemas.microsoft.com/office/drawing/2014/main" id="{471A1FC9-8A2F-464C-BEC2-0DDA195E995C}"/>
                </a:ext>
              </a:extLst>
            </p:cNvPr>
            <p:cNvSpPr>
              <a:spLocks noChangeShapeType="1"/>
            </p:cNvSpPr>
            <p:nvPr/>
          </p:nvSpPr>
          <p:spPr bwMode="auto">
            <a:xfrm>
              <a:off x="171" y="3064"/>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9" name="Line 59">
              <a:extLst>
                <a:ext uri="{FF2B5EF4-FFF2-40B4-BE49-F238E27FC236}">
                  <a16:creationId xmlns:a16="http://schemas.microsoft.com/office/drawing/2014/main" id="{F1BC45E0-6FDD-40BE-A870-6D1E9411C829}"/>
                </a:ext>
              </a:extLst>
            </p:cNvPr>
            <p:cNvSpPr>
              <a:spLocks noChangeShapeType="1"/>
            </p:cNvSpPr>
            <p:nvPr/>
          </p:nvSpPr>
          <p:spPr bwMode="auto">
            <a:xfrm>
              <a:off x="171" y="2903"/>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0" name="Line 60">
              <a:extLst>
                <a:ext uri="{FF2B5EF4-FFF2-40B4-BE49-F238E27FC236}">
                  <a16:creationId xmlns:a16="http://schemas.microsoft.com/office/drawing/2014/main" id="{EF384CC3-9CBE-420C-9579-DEBB96A279EA}"/>
                </a:ext>
              </a:extLst>
            </p:cNvPr>
            <p:cNvSpPr>
              <a:spLocks noChangeShapeType="1"/>
            </p:cNvSpPr>
            <p:nvPr/>
          </p:nvSpPr>
          <p:spPr bwMode="auto">
            <a:xfrm>
              <a:off x="171" y="2907"/>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1" name="Line 61">
              <a:extLst>
                <a:ext uri="{FF2B5EF4-FFF2-40B4-BE49-F238E27FC236}">
                  <a16:creationId xmlns:a16="http://schemas.microsoft.com/office/drawing/2014/main" id="{E8F13D71-EBD3-4BDA-9184-25074B4C2C50}"/>
                </a:ext>
              </a:extLst>
            </p:cNvPr>
            <p:cNvSpPr>
              <a:spLocks noChangeShapeType="1"/>
            </p:cNvSpPr>
            <p:nvPr/>
          </p:nvSpPr>
          <p:spPr bwMode="auto">
            <a:xfrm>
              <a:off x="171" y="2742"/>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2" name="Line 62">
              <a:extLst>
                <a:ext uri="{FF2B5EF4-FFF2-40B4-BE49-F238E27FC236}">
                  <a16:creationId xmlns:a16="http://schemas.microsoft.com/office/drawing/2014/main" id="{D7F017D0-B6D0-40F0-8710-16E6177E4524}"/>
                </a:ext>
              </a:extLst>
            </p:cNvPr>
            <p:cNvSpPr>
              <a:spLocks noChangeShapeType="1"/>
            </p:cNvSpPr>
            <p:nvPr/>
          </p:nvSpPr>
          <p:spPr bwMode="auto">
            <a:xfrm>
              <a:off x="171" y="2746"/>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3" name="Line 63">
              <a:extLst>
                <a:ext uri="{FF2B5EF4-FFF2-40B4-BE49-F238E27FC236}">
                  <a16:creationId xmlns:a16="http://schemas.microsoft.com/office/drawing/2014/main" id="{79A277D9-C1CF-4027-B7BA-1716FB3ED5E4}"/>
                </a:ext>
              </a:extLst>
            </p:cNvPr>
            <p:cNvSpPr>
              <a:spLocks noChangeShapeType="1"/>
            </p:cNvSpPr>
            <p:nvPr/>
          </p:nvSpPr>
          <p:spPr bwMode="auto">
            <a:xfrm>
              <a:off x="171" y="2585"/>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4" name="Line 64">
              <a:extLst>
                <a:ext uri="{FF2B5EF4-FFF2-40B4-BE49-F238E27FC236}">
                  <a16:creationId xmlns:a16="http://schemas.microsoft.com/office/drawing/2014/main" id="{1D3568B1-1AB7-4884-93EE-78BD59C1BFEE}"/>
                </a:ext>
              </a:extLst>
            </p:cNvPr>
            <p:cNvSpPr>
              <a:spLocks noChangeShapeType="1"/>
            </p:cNvSpPr>
            <p:nvPr/>
          </p:nvSpPr>
          <p:spPr bwMode="auto">
            <a:xfrm>
              <a:off x="171" y="2589"/>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5" name="Line 65">
              <a:extLst>
                <a:ext uri="{FF2B5EF4-FFF2-40B4-BE49-F238E27FC236}">
                  <a16:creationId xmlns:a16="http://schemas.microsoft.com/office/drawing/2014/main" id="{4CDBB046-BB70-4B2B-9654-3E5E8E5294EF}"/>
                </a:ext>
              </a:extLst>
            </p:cNvPr>
            <p:cNvSpPr>
              <a:spLocks noChangeShapeType="1"/>
            </p:cNvSpPr>
            <p:nvPr/>
          </p:nvSpPr>
          <p:spPr bwMode="auto">
            <a:xfrm>
              <a:off x="171" y="2424"/>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6" name="Line 66">
              <a:extLst>
                <a:ext uri="{FF2B5EF4-FFF2-40B4-BE49-F238E27FC236}">
                  <a16:creationId xmlns:a16="http://schemas.microsoft.com/office/drawing/2014/main" id="{536B5237-C9A9-40FD-A0FB-DFB598E661EE}"/>
                </a:ext>
              </a:extLst>
            </p:cNvPr>
            <p:cNvSpPr>
              <a:spLocks noChangeShapeType="1"/>
            </p:cNvSpPr>
            <p:nvPr/>
          </p:nvSpPr>
          <p:spPr bwMode="auto">
            <a:xfrm>
              <a:off x="171" y="2428"/>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7" name="Line 67">
              <a:extLst>
                <a:ext uri="{FF2B5EF4-FFF2-40B4-BE49-F238E27FC236}">
                  <a16:creationId xmlns:a16="http://schemas.microsoft.com/office/drawing/2014/main" id="{23015815-8AA5-4B08-BBCE-72CE0DACE4E8}"/>
                </a:ext>
              </a:extLst>
            </p:cNvPr>
            <p:cNvSpPr>
              <a:spLocks noChangeShapeType="1"/>
            </p:cNvSpPr>
            <p:nvPr/>
          </p:nvSpPr>
          <p:spPr bwMode="auto">
            <a:xfrm>
              <a:off x="171" y="2267"/>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8" name="Line 68">
              <a:extLst>
                <a:ext uri="{FF2B5EF4-FFF2-40B4-BE49-F238E27FC236}">
                  <a16:creationId xmlns:a16="http://schemas.microsoft.com/office/drawing/2014/main" id="{8BE49B62-EC3E-4A69-B863-2C97AC971C8E}"/>
                </a:ext>
              </a:extLst>
            </p:cNvPr>
            <p:cNvSpPr>
              <a:spLocks noChangeShapeType="1"/>
            </p:cNvSpPr>
            <p:nvPr/>
          </p:nvSpPr>
          <p:spPr bwMode="auto">
            <a:xfrm>
              <a:off x="171" y="2271"/>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9" name="Line 69">
              <a:extLst>
                <a:ext uri="{FF2B5EF4-FFF2-40B4-BE49-F238E27FC236}">
                  <a16:creationId xmlns:a16="http://schemas.microsoft.com/office/drawing/2014/main" id="{36483487-5808-4639-A922-437789F67BC8}"/>
                </a:ext>
              </a:extLst>
            </p:cNvPr>
            <p:cNvSpPr>
              <a:spLocks noChangeShapeType="1"/>
            </p:cNvSpPr>
            <p:nvPr/>
          </p:nvSpPr>
          <p:spPr bwMode="auto">
            <a:xfrm>
              <a:off x="171" y="2106"/>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0" name="Line 70">
              <a:extLst>
                <a:ext uri="{FF2B5EF4-FFF2-40B4-BE49-F238E27FC236}">
                  <a16:creationId xmlns:a16="http://schemas.microsoft.com/office/drawing/2014/main" id="{4C8E4E2E-DCF9-4D60-8C61-AA13D87CC817}"/>
                </a:ext>
              </a:extLst>
            </p:cNvPr>
            <p:cNvSpPr>
              <a:spLocks noChangeShapeType="1"/>
            </p:cNvSpPr>
            <p:nvPr/>
          </p:nvSpPr>
          <p:spPr bwMode="auto">
            <a:xfrm>
              <a:off x="171" y="2110"/>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1" name="Line 71">
              <a:extLst>
                <a:ext uri="{FF2B5EF4-FFF2-40B4-BE49-F238E27FC236}">
                  <a16:creationId xmlns:a16="http://schemas.microsoft.com/office/drawing/2014/main" id="{CA85FA08-ABC3-4276-BAB3-9A521CE14532}"/>
                </a:ext>
              </a:extLst>
            </p:cNvPr>
            <p:cNvSpPr>
              <a:spLocks noChangeShapeType="1"/>
            </p:cNvSpPr>
            <p:nvPr/>
          </p:nvSpPr>
          <p:spPr bwMode="auto">
            <a:xfrm>
              <a:off x="171" y="1949"/>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2" name="Line 72">
              <a:extLst>
                <a:ext uri="{FF2B5EF4-FFF2-40B4-BE49-F238E27FC236}">
                  <a16:creationId xmlns:a16="http://schemas.microsoft.com/office/drawing/2014/main" id="{1B66F304-FB23-4CB3-BED3-760E537A10A5}"/>
                </a:ext>
              </a:extLst>
            </p:cNvPr>
            <p:cNvSpPr>
              <a:spLocks noChangeShapeType="1"/>
            </p:cNvSpPr>
            <p:nvPr/>
          </p:nvSpPr>
          <p:spPr bwMode="auto">
            <a:xfrm>
              <a:off x="171" y="1953"/>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3" name="Line 73">
              <a:extLst>
                <a:ext uri="{FF2B5EF4-FFF2-40B4-BE49-F238E27FC236}">
                  <a16:creationId xmlns:a16="http://schemas.microsoft.com/office/drawing/2014/main" id="{EAA3D408-CFBB-4360-B1F7-C711A7E2B427}"/>
                </a:ext>
              </a:extLst>
            </p:cNvPr>
            <p:cNvSpPr>
              <a:spLocks noChangeShapeType="1"/>
            </p:cNvSpPr>
            <p:nvPr/>
          </p:nvSpPr>
          <p:spPr bwMode="auto">
            <a:xfrm>
              <a:off x="171" y="1788"/>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4" name="Line 74">
              <a:extLst>
                <a:ext uri="{FF2B5EF4-FFF2-40B4-BE49-F238E27FC236}">
                  <a16:creationId xmlns:a16="http://schemas.microsoft.com/office/drawing/2014/main" id="{CB6A3372-1A4A-4D88-BC9E-80211B1445E2}"/>
                </a:ext>
              </a:extLst>
            </p:cNvPr>
            <p:cNvSpPr>
              <a:spLocks noChangeShapeType="1"/>
            </p:cNvSpPr>
            <p:nvPr/>
          </p:nvSpPr>
          <p:spPr bwMode="auto">
            <a:xfrm>
              <a:off x="171" y="1792"/>
              <a:ext cx="3815"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75" name="Line 75">
              <a:extLst>
                <a:ext uri="{FF2B5EF4-FFF2-40B4-BE49-F238E27FC236}">
                  <a16:creationId xmlns:a16="http://schemas.microsoft.com/office/drawing/2014/main" id="{FCA0392D-192C-46F3-99A5-B56AA2EF11EE}"/>
                </a:ext>
              </a:extLst>
            </p:cNvPr>
            <p:cNvSpPr>
              <a:spLocks noChangeShapeType="1"/>
            </p:cNvSpPr>
            <p:nvPr/>
          </p:nvSpPr>
          <p:spPr bwMode="auto">
            <a:xfrm>
              <a:off x="171" y="3535"/>
              <a:ext cx="3815"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6" name="Line 76">
              <a:extLst>
                <a:ext uri="{FF2B5EF4-FFF2-40B4-BE49-F238E27FC236}">
                  <a16:creationId xmlns:a16="http://schemas.microsoft.com/office/drawing/2014/main" id="{DDC45C16-0F50-4AAE-A823-E509CDC4EB6D}"/>
                </a:ext>
              </a:extLst>
            </p:cNvPr>
            <p:cNvSpPr>
              <a:spLocks noChangeShapeType="1"/>
            </p:cNvSpPr>
            <p:nvPr/>
          </p:nvSpPr>
          <p:spPr bwMode="auto">
            <a:xfrm>
              <a:off x="171" y="3539"/>
              <a:ext cx="3815"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7" name="Line 77">
              <a:extLst>
                <a:ext uri="{FF2B5EF4-FFF2-40B4-BE49-F238E27FC236}">
                  <a16:creationId xmlns:a16="http://schemas.microsoft.com/office/drawing/2014/main" id="{4F6EB89E-CC3F-4F83-85C5-126FBA6745DB}"/>
                </a:ext>
              </a:extLst>
            </p:cNvPr>
            <p:cNvSpPr>
              <a:spLocks noChangeShapeType="1"/>
            </p:cNvSpPr>
            <p:nvPr/>
          </p:nvSpPr>
          <p:spPr bwMode="auto">
            <a:xfrm>
              <a:off x="171" y="3543"/>
              <a:ext cx="3815"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8" name="Line 78">
              <a:extLst>
                <a:ext uri="{FF2B5EF4-FFF2-40B4-BE49-F238E27FC236}">
                  <a16:creationId xmlns:a16="http://schemas.microsoft.com/office/drawing/2014/main" id="{266C36DF-5A06-40B1-B0CB-D00D33346A78}"/>
                </a:ext>
              </a:extLst>
            </p:cNvPr>
            <p:cNvSpPr>
              <a:spLocks noChangeShapeType="1"/>
            </p:cNvSpPr>
            <p:nvPr/>
          </p:nvSpPr>
          <p:spPr bwMode="auto">
            <a:xfrm>
              <a:off x="171" y="3547"/>
              <a:ext cx="3815"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9" name="Rectangle 79">
              <a:extLst>
                <a:ext uri="{FF2B5EF4-FFF2-40B4-BE49-F238E27FC236}">
                  <a16:creationId xmlns:a16="http://schemas.microsoft.com/office/drawing/2014/main" id="{BCD78883-C801-4077-8AF0-8697A7C07E68}"/>
                </a:ext>
              </a:extLst>
            </p:cNvPr>
            <p:cNvSpPr>
              <a:spLocks noChangeArrowheads="1"/>
            </p:cNvSpPr>
            <p:nvPr/>
          </p:nvSpPr>
          <p:spPr bwMode="auto">
            <a:xfrm>
              <a:off x="3911" y="3377"/>
              <a:ext cx="63"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9580" name="Freeform 80">
              <a:extLst>
                <a:ext uri="{FF2B5EF4-FFF2-40B4-BE49-F238E27FC236}">
                  <a16:creationId xmlns:a16="http://schemas.microsoft.com/office/drawing/2014/main" id="{69BE53F3-E5E1-4231-BABC-0243B0433051}"/>
                </a:ext>
              </a:extLst>
            </p:cNvPr>
            <p:cNvSpPr>
              <a:spLocks/>
            </p:cNvSpPr>
            <p:nvPr/>
          </p:nvSpPr>
          <p:spPr bwMode="auto">
            <a:xfrm>
              <a:off x="3947" y="3497"/>
              <a:ext cx="33" cy="91"/>
            </a:xfrm>
            <a:custGeom>
              <a:avLst/>
              <a:gdLst>
                <a:gd name="T0" fmla="*/ 0 w 33"/>
                <a:gd name="T1" fmla="*/ 0 h 91"/>
                <a:gd name="T2" fmla="*/ 33 w 33"/>
                <a:gd name="T3" fmla="*/ 46 h 91"/>
                <a:gd name="T4" fmla="*/ 0 w 33"/>
                <a:gd name="T5" fmla="*/ 91 h 91"/>
                <a:gd name="T6" fmla="*/ 0 w 33"/>
                <a:gd name="T7" fmla="*/ 0 h 91"/>
                <a:gd name="T8" fmla="*/ 0 60000 65536"/>
                <a:gd name="T9" fmla="*/ 0 60000 65536"/>
                <a:gd name="T10" fmla="*/ 0 60000 65536"/>
                <a:gd name="T11" fmla="*/ 0 60000 65536"/>
                <a:gd name="T12" fmla="*/ 0 w 33"/>
                <a:gd name="T13" fmla="*/ 0 h 91"/>
                <a:gd name="T14" fmla="*/ 33 w 33"/>
                <a:gd name="T15" fmla="*/ 91 h 91"/>
              </a:gdLst>
              <a:ahLst/>
              <a:cxnLst>
                <a:cxn ang="T8">
                  <a:pos x="T0" y="T1"/>
                </a:cxn>
                <a:cxn ang="T9">
                  <a:pos x="T2" y="T3"/>
                </a:cxn>
                <a:cxn ang="T10">
                  <a:pos x="T4" y="T5"/>
                </a:cxn>
                <a:cxn ang="T11">
                  <a:pos x="T6" y="T7"/>
                </a:cxn>
              </a:cxnLst>
              <a:rect l="T12" t="T13" r="T14" b="T15"/>
              <a:pathLst>
                <a:path w="33" h="91">
                  <a:moveTo>
                    <a:pt x="0" y="0"/>
                  </a:moveTo>
                  <a:lnTo>
                    <a:pt x="33" y="46"/>
                  </a:lnTo>
                  <a:lnTo>
                    <a:pt x="0" y="91"/>
                  </a:lnTo>
                  <a:lnTo>
                    <a:pt x="0" y="0"/>
                  </a:lnTo>
                  <a:close/>
                </a:path>
              </a:pathLst>
            </a:custGeom>
            <a:solidFill>
              <a:srgbClr val="000000"/>
            </a:solidFill>
            <a:ln w="3">
              <a:solidFill>
                <a:srgbClr val="000000"/>
              </a:solidFill>
              <a:round/>
              <a:headEnd/>
              <a:tailEnd/>
            </a:ln>
          </p:spPr>
          <p:txBody>
            <a:bodyPr/>
            <a:lstStyle/>
            <a:p>
              <a:endParaRPr lang="en-US"/>
            </a:p>
          </p:txBody>
        </p:sp>
        <p:sp>
          <p:nvSpPr>
            <p:cNvPr id="19581" name="Line 81">
              <a:extLst>
                <a:ext uri="{FF2B5EF4-FFF2-40B4-BE49-F238E27FC236}">
                  <a16:creationId xmlns:a16="http://schemas.microsoft.com/office/drawing/2014/main" id="{82AFE6E5-D552-407B-B449-0528CD36EC36}"/>
                </a:ext>
              </a:extLst>
            </p:cNvPr>
            <p:cNvSpPr>
              <a:spLocks noChangeShapeType="1"/>
            </p:cNvSpPr>
            <p:nvPr/>
          </p:nvSpPr>
          <p:spPr bwMode="auto">
            <a:xfrm flipV="1">
              <a:off x="2071" y="1631"/>
              <a:ext cx="1" cy="254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2" name="Line 82">
              <a:extLst>
                <a:ext uri="{FF2B5EF4-FFF2-40B4-BE49-F238E27FC236}">
                  <a16:creationId xmlns:a16="http://schemas.microsoft.com/office/drawing/2014/main" id="{D76DADD4-BC3B-4DB7-BAB0-4D07CFDA6353}"/>
                </a:ext>
              </a:extLst>
            </p:cNvPr>
            <p:cNvSpPr>
              <a:spLocks noChangeShapeType="1"/>
            </p:cNvSpPr>
            <p:nvPr/>
          </p:nvSpPr>
          <p:spPr bwMode="auto">
            <a:xfrm flipV="1">
              <a:off x="2074" y="1631"/>
              <a:ext cx="1" cy="254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3" name="Line 83">
              <a:extLst>
                <a:ext uri="{FF2B5EF4-FFF2-40B4-BE49-F238E27FC236}">
                  <a16:creationId xmlns:a16="http://schemas.microsoft.com/office/drawing/2014/main" id="{2F50A678-E4CA-4362-B593-EBDB62B1F9DD}"/>
                </a:ext>
              </a:extLst>
            </p:cNvPr>
            <p:cNvSpPr>
              <a:spLocks noChangeShapeType="1"/>
            </p:cNvSpPr>
            <p:nvPr/>
          </p:nvSpPr>
          <p:spPr bwMode="auto">
            <a:xfrm flipV="1">
              <a:off x="2077" y="1631"/>
              <a:ext cx="1" cy="254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4" name="Line 84">
              <a:extLst>
                <a:ext uri="{FF2B5EF4-FFF2-40B4-BE49-F238E27FC236}">
                  <a16:creationId xmlns:a16="http://schemas.microsoft.com/office/drawing/2014/main" id="{1E21EE94-2942-4556-BDE0-7085F8930C70}"/>
                </a:ext>
              </a:extLst>
            </p:cNvPr>
            <p:cNvSpPr>
              <a:spLocks noChangeShapeType="1"/>
            </p:cNvSpPr>
            <p:nvPr/>
          </p:nvSpPr>
          <p:spPr bwMode="auto">
            <a:xfrm flipV="1">
              <a:off x="2080" y="1631"/>
              <a:ext cx="1" cy="254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5" name="Rectangle 85">
              <a:extLst>
                <a:ext uri="{FF2B5EF4-FFF2-40B4-BE49-F238E27FC236}">
                  <a16:creationId xmlns:a16="http://schemas.microsoft.com/office/drawing/2014/main" id="{D6C77C78-8554-427B-B1B1-0E6BE5D1FE4E}"/>
                </a:ext>
              </a:extLst>
            </p:cNvPr>
            <p:cNvSpPr>
              <a:spLocks noChangeArrowheads="1"/>
            </p:cNvSpPr>
            <p:nvPr/>
          </p:nvSpPr>
          <p:spPr bwMode="auto">
            <a:xfrm>
              <a:off x="2119" y="1623"/>
              <a:ext cx="63"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9586" name="Freeform 86">
              <a:extLst>
                <a:ext uri="{FF2B5EF4-FFF2-40B4-BE49-F238E27FC236}">
                  <a16:creationId xmlns:a16="http://schemas.microsoft.com/office/drawing/2014/main" id="{0D7FDD2D-0635-46EB-8C1C-A09B737615BB}"/>
                </a:ext>
              </a:extLst>
            </p:cNvPr>
            <p:cNvSpPr>
              <a:spLocks/>
            </p:cNvSpPr>
            <p:nvPr/>
          </p:nvSpPr>
          <p:spPr bwMode="auto">
            <a:xfrm>
              <a:off x="2044" y="1635"/>
              <a:ext cx="66" cy="46"/>
            </a:xfrm>
            <a:custGeom>
              <a:avLst/>
              <a:gdLst>
                <a:gd name="T0" fmla="*/ 0 w 66"/>
                <a:gd name="T1" fmla="*/ 46 h 46"/>
                <a:gd name="T2" fmla="*/ 33 w 66"/>
                <a:gd name="T3" fmla="*/ 0 h 46"/>
                <a:gd name="T4" fmla="*/ 66 w 66"/>
                <a:gd name="T5" fmla="*/ 46 h 46"/>
                <a:gd name="T6" fmla="*/ 0 w 66"/>
                <a:gd name="T7" fmla="*/ 46 h 46"/>
                <a:gd name="T8" fmla="*/ 0 60000 65536"/>
                <a:gd name="T9" fmla="*/ 0 60000 65536"/>
                <a:gd name="T10" fmla="*/ 0 60000 65536"/>
                <a:gd name="T11" fmla="*/ 0 60000 65536"/>
                <a:gd name="T12" fmla="*/ 0 w 66"/>
                <a:gd name="T13" fmla="*/ 0 h 46"/>
                <a:gd name="T14" fmla="*/ 66 w 66"/>
                <a:gd name="T15" fmla="*/ 46 h 46"/>
              </a:gdLst>
              <a:ahLst/>
              <a:cxnLst>
                <a:cxn ang="T8">
                  <a:pos x="T0" y="T1"/>
                </a:cxn>
                <a:cxn ang="T9">
                  <a:pos x="T2" y="T3"/>
                </a:cxn>
                <a:cxn ang="T10">
                  <a:pos x="T4" y="T5"/>
                </a:cxn>
                <a:cxn ang="T11">
                  <a:pos x="T6" y="T7"/>
                </a:cxn>
              </a:cxnLst>
              <a:rect l="T12" t="T13" r="T14" b="T15"/>
              <a:pathLst>
                <a:path w="66" h="46">
                  <a:moveTo>
                    <a:pt x="0" y="46"/>
                  </a:moveTo>
                  <a:lnTo>
                    <a:pt x="33" y="0"/>
                  </a:lnTo>
                  <a:lnTo>
                    <a:pt x="66" y="46"/>
                  </a:lnTo>
                  <a:lnTo>
                    <a:pt x="0" y="46"/>
                  </a:lnTo>
                  <a:close/>
                </a:path>
              </a:pathLst>
            </a:custGeom>
            <a:solidFill>
              <a:srgbClr val="000000"/>
            </a:solidFill>
            <a:ln w="3">
              <a:solidFill>
                <a:srgbClr val="000000"/>
              </a:solidFill>
              <a:round/>
              <a:headEnd/>
              <a:tailEnd/>
            </a:ln>
          </p:spPr>
          <p:txBody>
            <a:bodyPr/>
            <a:lstStyle/>
            <a:p>
              <a:endParaRPr lang="en-US"/>
            </a:p>
          </p:txBody>
        </p:sp>
        <p:sp>
          <p:nvSpPr>
            <p:cNvPr id="19587" name="Rectangle 87">
              <a:extLst>
                <a:ext uri="{FF2B5EF4-FFF2-40B4-BE49-F238E27FC236}">
                  <a16:creationId xmlns:a16="http://schemas.microsoft.com/office/drawing/2014/main" id="{D54CEFB9-68CD-481A-9BD5-68AC96E8C1F8}"/>
                </a:ext>
              </a:extLst>
            </p:cNvPr>
            <p:cNvSpPr>
              <a:spLocks noChangeArrowheads="1"/>
            </p:cNvSpPr>
            <p:nvPr/>
          </p:nvSpPr>
          <p:spPr bwMode="auto">
            <a:xfrm>
              <a:off x="168" y="1631"/>
              <a:ext cx="3818" cy="2552"/>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88" name="Line 88">
              <a:extLst>
                <a:ext uri="{FF2B5EF4-FFF2-40B4-BE49-F238E27FC236}">
                  <a16:creationId xmlns:a16="http://schemas.microsoft.com/office/drawing/2014/main" id="{75D1FCAA-3069-4D30-AD10-82BB0BCFA168}"/>
                </a:ext>
              </a:extLst>
            </p:cNvPr>
            <p:cNvSpPr>
              <a:spLocks noChangeShapeType="1"/>
            </p:cNvSpPr>
            <p:nvPr/>
          </p:nvSpPr>
          <p:spPr bwMode="auto">
            <a:xfrm>
              <a:off x="553" y="3510"/>
              <a:ext cx="1" cy="7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9" name="Rectangle 89">
              <a:extLst>
                <a:ext uri="{FF2B5EF4-FFF2-40B4-BE49-F238E27FC236}">
                  <a16:creationId xmlns:a16="http://schemas.microsoft.com/office/drawing/2014/main" id="{C471F1E9-D608-4932-90A4-8861CECB990D}"/>
                </a:ext>
              </a:extLst>
            </p:cNvPr>
            <p:cNvSpPr>
              <a:spLocks noChangeArrowheads="1"/>
            </p:cNvSpPr>
            <p:nvPr/>
          </p:nvSpPr>
          <p:spPr bwMode="auto">
            <a:xfrm>
              <a:off x="512" y="3580"/>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9590" name="Line 90">
              <a:extLst>
                <a:ext uri="{FF2B5EF4-FFF2-40B4-BE49-F238E27FC236}">
                  <a16:creationId xmlns:a16="http://schemas.microsoft.com/office/drawing/2014/main" id="{F03B925D-39EE-4B7B-8F1B-6DBB0FC761F3}"/>
                </a:ext>
              </a:extLst>
            </p:cNvPr>
            <p:cNvSpPr>
              <a:spLocks noChangeShapeType="1"/>
            </p:cNvSpPr>
            <p:nvPr/>
          </p:nvSpPr>
          <p:spPr bwMode="auto">
            <a:xfrm>
              <a:off x="1315" y="3510"/>
              <a:ext cx="1" cy="7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1" name="Rectangle 91">
              <a:extLst>
                <a:ext uri="{FF2B5EF4-FFF2-40B4-BE49-F238E27FC236}">
                  <a16:creationId xmlns:a16="http://schemas.microsoft.com/office/drawing/2014/main" id="{6626A020-7A4A-48C9-98C9-8A1701F545D2}"/>
                </a:ext>
              </a:extLst>
            </p:cNvPr>
            <p:cNvSpPr>
              <a:spLocks noChangeArrowheads="1"/>
            </p:cNvSpPr>
            <p:nvPr/>
          </p:nvSpPr>
          <p:spPr bwMode="auto">
            <a:xfrm>
              <a:off x="1273" y="3580"/>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592" name="Rectangle 92">
              <a:extLst>
                <a:ext uri="{FF2B5EF4-FFF2-40B4-BE49-F238E27FC236}">
                  <a16:creationId xmlns:a16="http://schemas.microsoft.com/office/drawing/2014/main" id="{5099CC02-E97B-4BB2-85A6-75CBDD48279E}"/>
                </a:ext>
              </a:extLst>
            </p:cNvPr>
            <p:cNvSpPr>
              <a:spLocks noChangeArrowheads="1"/>
            </p:cNvSpPr>
            <p:nvPr/>
          </p:nvSpPr>
          <p:spPr bwMode="auto">
            <a:xfrm>
              <a:off x="2089" y="3580"/>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19593" name="Line 93">
              <a:extLst>
                <a:ext uri="{FF2B5EF4-FFF2-40B4-BE49-F238E27FC236}">
                  <a16:creationId xmlns:a16="http://schemas.microsoft.com/office/drawing/2014/main" id="{03C89DE7-C95C-49AF-80D7-A6A1F8F8896F}"/>
                </a:ext>
              </a:extLst>
            </p:cNvPr>
            <p:cNvSpPr>
              <a:spLocks noChangeShapeType="1"/>
            </p:cNvSpPr>
            <p:nvPr/>
          </p:nvSpPr>
          <p:spPr bwMode="auto">
            <a:xfrm>
              <a:off x="2839" y="3510"/>
              <a:ext cx="1" cy="7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4" name="Rectangle 94">
              <a:extLst>
                <a:ext uri="{FF2B5EF4-FFF2-40B4-BE49-F238E27FC236}">
                  <a16:creationId xmlns:a16="http://schemas.microsoft.com/office/drawing/2014/main" id="{DD00BD6F-1898-4D72-9AD2-B57EE180D2AD}"/>
                </a:ext>
              </a:extLst>
            </p:cNvPr>
            <p:cNvSpPr>
              <a:spLocks noChangeArrowheads="1"/>
            </p:cNvSpPr>
            <p:nvPr/>
          </p:nvSpPr>
          <p:spPr bwMode="auto">
            <a:xfrm>
              <a:off x="2842" y="3580"/>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595" name="Line 95">
              <a:extLst>
                <a:ext uri="{FF2B5EF4-FFF2-40B4-BE49-F238E27FC236}">
                  <a16:creationId xmlns:a16="http://schemas.microsoft.com/office/drawing/2014/main" id="{ED30B41E-ACFB-45B8-898C-0E9331F8DBC7}"/>
                </a:ext>
              </a:extLst>
            </p:cNvPr>
            <p:cNvSpPr>
              <a:spLocks noChangeShapeType="1"/>
            </p:cNvSpPr>
            <p:nvPr/>
          </p:nvSpPr>
          <p:spPr bwMode="auto">
            <a:xfrm>
              <a:off x="3601" y="3510"/>
              <a:ext cx="1" cy="7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6" name="Rectangle 96">
              <a:extLst>
                <a:ext uri="{FF2B5EF4-FFF2-40B4-BE49-F238E27FC236}">
                  <a16:creationId xmlns:a16="http://schemas.microsoft.com/office/drawing/2014/main" id="{B0018D74-566B-489A-AC2E-C3141FA80F71}"/>
                </a:ext>
              </a:extLst>
            </p:cNvPr>
            <p:cNvSpPr>
              <a:spLocks noChangeArrowheads="1"/>
            </p:cNvSpPr>
            <p:nvPr/>
          </p:nvSpPr>
          <p:spPr bwMode="auto">
            <a:xfrm>
              <a:off x="3604" y="3580"/>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9597" name="Rectangle 97">
              <a:extLst>
                <a:ext uri="{FF2B5EF4-FFF2-40B4-BE49-F238E27FC236}">
                  <a16:creationId xmlns:a16="http://schemas.microsoft.com/office/drawing/2014/main" id="{793DB993-59DD-4118-8C7F-AB7FE58615EB}"/>
                </a:ext>
              </a:extLst>
            </p:cNvPr>
            <p:cNvSpPr>
              <a:spLocks noChangeArrowheads="1"/>
            </p:cNvSpPr>
            <p:nvPr/>
          </p:nvSpPr>
          <p:spPr bwMode="auto">
            <a:xfrm>
              <a:off x="1966" y="3964"/>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19598" name="Line 98">
              <a:extLst>
                <a:ext uri="{FF2B5EF4-FFF2-40B4-BE49-F238E27FC236}">
                  <a16:creationId xmlns:a16="http://schemas.microsoft.com/office/drawing/2014/main" id="{AC87E895-F32D-4148-B333-978B3DC56C6F}"/>
                </a:ext>
              </a:extLst>
            </p:cNvPr>
            <p:cNvSpPr>
              <a:spLocks noChangeShapeType="1"/>
            </p:cNvSpPr>
            <p:nvPr/>
          </p:nvSpPr>
          <p:spPr bwMode="auto">
            <a:xfrm>
              <a:off x="2053" y="4018"/>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9" name="Rectangle 99">
              <a:extLst>
                <a:ext uri="{FF2B5EF4-FFF2-40B4-BE49-F238E27FC236}">
                  <a16:creationId xmlns:a16="http://schemas.microsoft.com/office/drawing/2014/main" id="{229A12A3-70BB-4EAF-A9FD-B2B34E0C306F}"/>
                </a:ext>
              </a:extLst>
            </p:cNvPr>
            <p:cNvSpPr>
              <a:spLocks noChangeArrowheads="1"/>
            </p:cNvSpPr>
            <p:nvPr/>
          </p:nvSpPr>
          <p:spPr bwMode="auto">
            <a:xfrm>
              <a:off x="1966" y="3807"/>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600" name="Line 100">
              <a:extLst>
                <a:ext uri="{FF2B5EF4-FFF2-40B4-BE49-F238E27FC236}">
                  <a16:creationId xmlns:a16="http://schemas.microsoft.com/office/drawing/2014/main" id="{D4400DED-BA5E-4DC4-9545-70680CD2E5D4}"/>
                </a:ext>
              </a:extLst>
            </p:cNvPr>
            <p:cNvSpPr>
              <a:spLocks noChangeShapeType="1"/>
            </p:cNvSpPr>
            <p:nvPr/>
          </p:nvSpPr>
          <p:spPr bwMode="auto">
            <a:xfrm>
              <a:off x="2053" y="3861"/>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1" name="Rectangle 101">
              <a:extLst>
                <a:ext uri="{FF2B5EF4-FFF2-40B4-BE49-F238E27FC236}">
                  <a16:creationId xmlns:a16="http://schemas.microsoft.com/office/drawing/2014/main" id="{F90DBDA0-C3ED-4AA2-B6A3-D9E73FBEE865}"/>
                </a:ext>
              </a:extLst>
            </p:cNvPr>
            <p:cNvSpPr>
              <a:spLocks noChangeArrowheads="1"/>
            </p:cNvSpPr>
            <p:nvPr/>
          </p:nvSpPr>
          <p:spPr bwMode="auto">
            <a:xfrm>
              <a:off x="1966" y="3646"/>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602" name="Line 102">
              <a:extLst>
                <a:ext uri="{FF2B5EF4-FFF2-40B4-BE49-F238E27FC236}">
                  <a16:creationId xmlns:a16="http://schemas.microsoft.com/office/drawing/2014/main" id="{6CF4B19F-229F-4905-AAE7-7B00E6E31611}"/>
                </a:ext>
              </a:extLst>
            </p:cNvPr>
            <p:cNvSpPr>
              <a:spLocks noChangeShapeType="1"/>
            </p:cNvSpPr>
            <p:nvPr/>
          </p:nvSpPr>
          <p:spPr bwMode="auto">
            <a:xfrm>
              <a:off x="2053" y="3700"/>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3" name="Rectangle 103">
              <a:extLst>
                <a:ext uri="{FF2B5EF4-FFF2-40B4-BE49-F238E27FC236}">
                  <a16:creationId xmlns:a16="http://schemas.microsoft.com/office/drawing/2014/main" id="{07C9CD2D-AD0D-4092-B4BD-47BB429D2BF5}"/>
                </a:ext>
              </a:extLst>
            </p:cNvPr>
            <p:cNvSpPr>
              <a:spLocks noChangeArrowheads="1"/>
            </p:cNvSpPr>
            <p:nvPr/>
          </p:nvSpPr>
          <p:spPr bwMode="auto">
            <a:xfrm>
              <a:off x="2008" y="3328"/>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604" name="Line 104">
              <a:extLst>
                <a:ext uri="{FF2B5EF4-FFF2-40B4-BE49-F238E27FC236}">
                  <a16:creationId xmlns:a16="http://schemas.microsoft.com/office/drawing/2014/main" id="{842517A7-A639-4BB2-8273-559007FA75BE}"/>
                </a:ext>
              </a:extLst>
            </p:cNvPr>
            <p:cNvSpPr>
              <a:spLocks noChangeShapeType="1"/>
            </p:cNvSpPr>
            <p:nvPr/>
          </p:nvSpPr>
          <p:spPr bwMode="auto">
            <a:xfrm>
              <a:off x="2053" y="3382"/>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5" name="Rectangle 105">
              <a:extLst>
                <a:ext uri="{FF2B5EF4-FFF2-40B4-BE49-F238E27FC236}">
                  <a16:creationId xmlns:a16="http://schemas.microsoft.com/office/drawing/2014/main" id="{4DA9E818-C4C1-445E-9E30-181429B378A7}"/>
                </a:ext>
              </a:extLst>
            </p:cNvPr>
            <p:cNvSpPr>
              <a:spLocks noChangeArrowheads="1"/>
            </p:cNvSpPr>
            <p:nvPr/>
          </p:nvSpPr>
          <p:spPr bwMode="auto">
            <a:xfrm>
              <a:off x="2008" y="3171"/>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606" name="Line 106">
              <a:extLst>
                <a:ext uri="{FF2B5EF4-FFF2-40B4-BE49-F238E27FC236}">
                  <a16:creationId xmlns:a16="http://schemas.microsoft.com/office/drawing/2014/main" id="{4AD48700-0133-4723-B88C-510DDD7010F0}"/>
                </a:ext>
              </a:extLst>
            </p:cNvPr>
            <p:cNvSpPr>
              <a:spLocks noChangeShapeType="1"/>
            </p:cNvSpPr>
            <p:nvPr/>
          </p:nvSpPr>
          <p:spPr bwMode="auto">
            <a:xfrm>
              <a:off x="2053" y="3225"/>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7" name="Rectangle 107">
              <a:extLst>
                <a:ext uri="{FF2B5EF4-FFF2-40B4-BE49-F238E27FC236}">
                  <a16:creationId xmlns:a16="http://schemas.microsoft.com/office/drawing/2014/main" id="{1F974C06-428D-4A01-A322-34651E8ABC32}"/>
                </a:ext>
              </a:extLst>
            </p:cNvPr>
            <p:cNvSpPr>
              <a:spLocks noChangeArrowheads="1"/>
            </p:cNvSpPr>
            <p:nvPr/>
          </p:nvSpPr>
          <p:spPr bwMode="auto">
            <a:xfrm>
              <a:off x="2008" y="3010"/>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19608" name="Line 108">
              <a:extLst>
                <a:ext uri="{FF2B5EF4-FFF2-40B4-BE49-F238E27FC236}">
                  <a16:creationId xmlns:a16="http://schemas.microsoft.com/office/drawing/2014/main" id="{AF874961-E71A-49DA-A46A-26D74B7146BB}"/>
                </a:ext>
              </a:extLst>
            </p:cNvPr>
            <p:cNvSpPr>
              <a:spLocks noChangeShapeType="1"/>
            </p:cNvSpPr>
            <p:nvPr/>
          </p:nvSpPr>
          <p:spPr bwMode="auto">
            <a:xfrm>
              <a:off x="2053" y="3064"/>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9" name="Rectangle 109">
              <a:extLst>
                <a:ext uri="{FF2B5EF4-FFF2-40B4-BE49-F238E27FC236}">
                  <a16:creationId xmlns:a16="http://schemas.microsoft.com/office/drawing/2014/main" id="{59543032-C342-4711-AF43-97B829118719}"/>
                </a:ext>
              </a:extLst>
            </p:cNvPr>
            <p:cNvSpPr>
              <a:spLocks noChangeArrowheads="1"/>
            </p:cNvSpPr>
            <p:nvPr/>
          </p:nvSpPr>
          <p:spPr bwMode="auto">
            <a:xfrm>
              <a:off x="2008" y="2853"/>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9610" name="Line 110">
              <a:extLst>
                <a:ext uri="{FF2B5EF4-FFF2-40B4-BE49-F238E27FC236}">
                  <a16:creationId xmlns:a16="http://schemas.microsoft.com/office/drawing/2014/main" id="{4CB1DEE4-EF29-404C-851E-97842AEEB1E5}"/>
                </a:ext>
              </a:extLst>
            </p:cNvPr>
            <p:cNvSpPr>
              <a:spLocks noChangeShapeType="1"/>
            </p:cNvSpPr>
            <p:nvPr/>
          </p:nvSpPr>
          <p:spPr bwMode="auto">
            <a:xfrm>
              <a:off x="2053" y="2907"/>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1" name="Rectangle 111">
              <a:extLst>
                <a:ext uri="{FF2B5EF4-FFF2-40B4-BE49-F238E27FC236}">
                  <a16:creationId xmlns:a16="http://schemas.microsoft.com/office/drawing/2014/main" id="{1E403017-86A0-4A6B-8463-1B78566F2373}"/>
                </a:ext>
              </a:extLst>
            </p:cNvPr>
            <p:cNvSpPr>
              <a:spLocks noChangeArrowheads="1"/>
            </p:cNvSpPr>
            <p:nvPr/>
          </p:nvSpPr>
          <p:spPr bwMode="auto">
            <a:xfrm>
              <a:off x="2008" y="2692"/>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19612" name="Line 112">
              <a:extLst>
                <a:ext uri="{FF2B5EF4-FFF2-40B4-BE49-F238E27FC236}">
                  <a16:creationId xmlns:a16="http://schemas.microsoft.com/office/drawing/2014/main" id="{D6A9E81D-249B-44FB-85C9-50DF73A2AAE8}"/>
                </a:ext>
              </a:extLst>
            </p:cNvPr>
            <p:cNvSpPr>
              <a:spLocks noChangeShapeType="1"/>
            </p:cNvSpPr>
            <p:nvPr/>
          </p:nvSpPr>
          <p:spPr bwMode="auto">
            <a:xfrm>
              <a:off x="2053" y="2746"/>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3" name="Rectangle 113">
              <a:extLst>
                <a:ext uri="{FF2B5EF4-FFF2-40B4-BE49-F238E27FC236}">
                  <a16:creationId xmlns:a16="http://schemas.microsoft.com/office/drawing/2014/main" id="{2E940C5C-45D9-4481-824A-C3CE3EDE8D6E}"/>
                </a:ext>
              </a:extLst>
            </p:cNvPr>
            <p:cNvSpPr>
              <a:spLocks noChangeArrowheads="1"/>
            </p:cNvSpPr>
            <p:nvPr/>
          </p:nvSpPr>
          <p:spPr bwMode="auto">
            <a:xfrm>
              <a:off x="2008" y="2535"/>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19614" name="Line 114">
              <a:extLst>
                <a:ext uri="{FF2B5EF4-FFF2-40B4-BE49-F238E27FC236}">
                  <a16:creationId xmlns:a16="http://schemas.microsoft.com/office/drawing/2014/main" id="{3D651A79-CCC0-4EBC-93E8-D861578F7B5B}"/>
                </a:ext>
              </a:extLst>
            </p:cNvPr>
            <p:cNvSpPr>
              <a:spLocks noChangeShapeType="1"/>
            </p:cNvSpPr>
            <p:nvPr/>
          </p:nvSpPr>
          <p:spPr bwMode="auto">
            <a:xfrm>
              <a:off x="2053" y="2589"/>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5" name="Rectangle 115">
              <a:extLst>
                <a:ext uri="{FF2B5EF4-FFF2-40B4-BE49-F238E27FC236}">
                  <a16:creationId xmlns:a16="http://schemas.microsoft.com/office/drawing/2014/main" id="{6D6ECEFF-83CE-4079-AAEB-68BE762B174F}"/>
                </a:ext>
              </a:extLst>
            </p:cNvPr>
            <p:cNvSpPr>
              <a:spLocks noChangeArrowheads="1"/>
            </p:cNvSpPr>
            <p:nvPr/>
          </p:nvSpPr>
          <p:spPr bwMode="auto">
            <a:xfrm>
              <a:off x="2008" y="2374"/>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19616" name="Line 116">
              <a:extLst>
                <a:ext uri="{FF2B5EF4-FFF2-40B4-BE49-F238E27FC236}">
                  <a16:creationId xmlns:a16="http://schemas.microsoft.com/office/drawing/2014/main" id="{E9A133E1-7288-425D-9337-2C9040803F7B}"/>
                </a:ext>
              </a:extLst>
            </p:cNvPr>
            <p:cNvSpPr>
              <a:spLocks noChangeShapeType="1"/>
            </p:cNvSpPr>
            <p:nvPr/>
          </p:nvSpPr>
          <p:spPr bwMode="auto">
            <a:xfrm>
              <a:off x="2053" y="2428"/>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7" name="Rectangle 117">
              <a:extLst>
                <a:ext uri="{FF2B5EF4-FFF2-40B4-BE49-F238E27FC236}">
                  <a16:creationId xmlns:a16="http://schemas.microsoft.com/office/drawing/2014/main" id="{D70D2058-7CCB-4258-97A1-EAC6C2DB7797}"/>
                </a:ext>
              </a:extLst>
            </p:cNvPr>
            <p:cNvSpPr>
              <a:spLocks noChangeArrowheads="1"/>
            </p:cNvSpPr>
            <p:nvPr/>
          </p:nvSpPr>
          <p:spPr bwMode="auto">
            <a:xfrm>
              <a:off x="2008" y="2217"/>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19618" name="Line 118">
              <a:extLst>
                <a:ext uri="{FF2B5EF4-FFF2-40B4-BE49-F238E27FC236}">
                  <a16:creationId xmlns:a16="http://schemas.microsoft.com/office/drawing/2014/main" id="{FAAFABEC-0153-41C6-B5C3-F4328AFC6EA8}"/>
                </a:ext>
              </a:extLst>
            </p:cNvPr>
            <p:cNvSpPr>
              <a:spLocks noChangeShapeType="1"/>
            </p:cNvSpPr>
            <p:nvPr/>
          </p:nvSpPr>
          <p:spPr bwMode="auto">
            <a:xfrm>
              <a:off x="2053" y="2271"/>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9" name="Rectangle 119">
              <a:extLst>
                <a:ext uri="{FF2B5EF4-FFF2-40B4-BE49-F238E27FC236}">
                  <a16:creationId xmlns:a16="http://schemas.microsoft.com/office/drawing/2014/main" id="{887AD6B5-DADD-4A71-9C62-8A38C743F0D8}"/>
                </a:ext>
              </a:extLst>
            </p:cNvPr>
            <p:cNvSpPr>
              <a:spLocks noChangeArrowheads="1"/>
            </p:cNvSpPr>
            <p:nvPr/>
          </p:nvSpPr>
          <p:spPr bwMode="auto">
            <a:xfrm>
              <a:off x="2008" y="2056"/>
              <a:ext cx="7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19620" name="Line 120">
              <a:extLst>
                <a:ext uri="{FF2B5EF4-FFF2-40B4-BE49-F238E27FC236}">
                  <a16:creationId xmlns:a16="http://schemas.microsoft.com/office/drawing/2014/main" id="{E2D9012B-4C06-4AD5-8E5A-A9C12B8776E3}"/>
                </a:ext>
              </a:extLst>
            </p:cNvPr>
            <p:cNvSpPr>
              <a:spLocks noChangeShapeType="1"/>
            </p:cNvSpPr>
            <p:nvPr/>
          </p:nvSpPr>
          <p:spPr bwMode="auto">
            <a:xfrm>
              <a:off x="2053" y="2110"/>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1" name="Rectangle 121">
              <a:extLst>
                <a:ext uri="{FF2B5EF4-FFF2-40B4-BE49-F238E27FC236}">
                  <a16:creationId xmlns:a16="http://schemas.microsoft.com/office/drawing/2014/main" id="{31BC1A15-F33E-4399-8052-E284E1E609A6}"/>
                </a:ext>
              </a:extLst>
            </p:cNvPr>
            <p:cNvSpPr>
              <a:spLocks noChangeArrowheads="1"/>
            </p:cNvSpPr>
            <p:nvPr/>
          </p:nvSpPr>
          <p:spPr bwMode="auto">
            <a:xfrm>
              <a:off x="1966" y="1900"/>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10</a:t>
              </a:r>
              <a:endParaRPr lang="en-US" altLang="en-US" sz="1800">
                <a:latin typeface="Arial" panose="020B0604020202020204" pitchFamily="34" charset="0"/>
              </a:endParaRPr>
            </a:p>
          </p:txBody>
        </p:sp>
        <p:sp>
          <p:nvSpPr>
            <p:cNvPr id="19622" name="Line 122">
              <a:extLst>
                <a:ext uri="{FF2B5EF4-FFF2-40B4-BE49-F238E27FC236}">
                  <a16:creationId xmlns:a16="http://schemas.microsoft.com/office/drawing/2014/main" id="{BF61F013-D9AA-4853-BF2E-85002AEAFF6F}"/>
                </a:ext>
              </a:extLst>
            </p:cNvPr>
            <p:cNvSpPr>
              <a:spLocks noChangeShapeType="1"/>
            </p:cNvSpPr>
            <p:nvPr/>
          </p:nvSpPr>
          <p:spPr bwMode="auto">
            <a:xfrm>
              <a:off x="2053" y="1953"/>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3" name="Rectangle 123">
              <a:extLst>
                <a:ext uri="{FF2B5EF4-FFF2-40B4-BE49-F238E27FC236}">
                  <a16:creationId xmlns:a16="http://schemas.microsoft.com/office/drawing/2014/main" id="{B8E823CA-AB15-42E5-9D4A-5AD355FCA3F8}"/>
                </a:ext>
              </a:extLst>
            </p:cNvPr>
            <p:cNvSpPr>
              <a:spLocks noChangeArrowheads="1"/>
            </p:cNvSpPr>
            <p:nvPr/>
          </p:nvSpPr>
          <p:spPr bwMode="auto">
            <a:xfrm>
              <a:off x="1966" y="1738"/>
              <a:ext cx="117"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300">
                  <a:solidFill>
                    <a:srgbClr val="000000"/>
                  </a:solidFill>
                  <a:latin typeface="Courier New" panose="02070309020205020404" pitchFamily="49" charset="0"/>
                </a:rPr>
                <a:t>11</a:t>
              </a:r>
              <a:endParaRPr lang="en-US" altLang="en-US" sz="1800">
                <a:latin typeface="Arial" panose="020B0604020202020204" pitchFamily="34" charset="0"/>
              </a:endParaRPr>
            </a:p>
          </p:txBody>
        </p:sp>
        <p:sp>
          <p:nvSpPr>
            <p:cNvPr id="19624" name="Line 124">
              <a:extLst>
                <a:ext uri="{FF2B5EF4-FFF2-40B4-BE49-F238E27FC236}">
                  <a16:creationId xmlns:a16="http://schemas.microsoft.com/office/drawing/2014/main" id="{085CC3AE-757B-42E5-A9A3-B8F074E301FC}"/>
                </a:ext>
              </a:extLst>
            </p:cNvPr>
            <p:cNvSpPr>
              <a:spLocks noChangeShapeType="1"/>
            </p:cNvSpPr>
            <p:nvPr/>
          </p:nvSpPr>
          <p:spPr bwMode="auto">
            <a:xfrm>
              <a:off x="2053" y="1792"/>
              <a:ext cx="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5" name="Line 133">
              <a:extLst>
                <a:ext uri="{FF2B5EF4-FFF2-40B4-BE49-F238E27FC236}">
                  <a16:creationId xmlns:a16="http://schemas.microsoft.com/office/drawing/2014/main" id="{B500316C-AB37-4FCB-A82E-4604F8022ECF}"/>
                </a:ext>
              </a:extLst>
            </p:cNvPr>
            <p:cNvSpPr>
              <a:spLocks noChangeShapeType="1"/>
            </p:cNvSpPr>
            <p:nvPr/>
          </p:nvSpPr>
          <p:spPr bwMode="auto">
            <a:xfrm flipH="1" flipV="1">
              <a:off x="2931" y="1627"/>
              <a:ext cx="3" cy="4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6" name="Rectangle 137">
              <a:extLst>
                <a:ext uri="{FF2B5EF4-FFF2-40B4-BE49-F238E27FC236}">
                  <a16:creationId xmlns:a16="http://schemas.microsoft.com/office/drawing/2014/main" id="{600E8820-5A76-4893-AB2F-3F0601968163}"/>
                </a:ext>
              </a:extLst>
            </p:cNvPr>
            <p:cNvSpPr>
              <a:spLocks noChangeArrowheads="1"/>
            </p:cNvSpPr>
            <p:nvPr/>
          </p:nvSpPr>
          <p:spPr bwMode="auto">
            <a:xfrm>
              <a:off x="168" y="1631"/>
              <a:ext cx="3818" cy="2552"/>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37" name="TextBox 136">
            <a:extLst>
              <a:ext uri="{FF2B5EF4-FFF2-40B4-BE49-F238E27FC236}">
                <a16:creationId xmlns:a16="http://schemas.microsoft.com/office/drawing/2014/main" id="{0C57D461-19B8-489E-8F07-038835F8601F}"/>
              </a:ext>
            </a:extLst>
          </p:cNvPr>
          <p:cNvSpPr txBox="1">
            <a:spLocks noChangeArrowheads="1"/>
          </p:cNvSpPr>
          <p:nvPr/>
        </p:nvSpPr>
        <p:spPr bwMode="auto">
          <a:xfrm>
            <a:off x="4298950" y="750888"/>
            <a:ext cx="43402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Graph the corresponding cosine function</a:t>
            </a:r>
            <a:br>
              <a:rPr lang="en-CA" altLang="en-US" sz="1800">
                <a:latin typeface="Arial" panose="020B0604020202020204" pitchFamily="34" charset="0"/>
              </a:rPr>
            </a:br>
            <a:r>
              <a:rPr lang="en-CA" altLang="en-US" sz="1800">
                <a:latin typeface="Arial" panose="020B0604020202020204" pitchFamily="34" charset="0"/>
              </a:rPr>
              <a:t>with the same transformation:</a:t>
            </a:r>
          </a:p>
        </p:txBody>
      </p:sp>
      <p:sp>
        <p:nvSpPr>
          <p:cNvPr id="138" name="Freeform 125">
            <a:extLst>
              <a:ext uri="{FF2B5EF4-FFF2-40B4-BE49-F238E27FC236}">
                <a16:creationId xmlns:a16="http://schemas.microsoft.com/office/drawing/2014/main" id="{6B10707C-2FDB-46E2-B8CB-7C7B89F66AAB}"/>
              </a:ext>
            </a:extLst>
          </p:cNvPr>
          <p:cNvSpPr>
            <a:spLocks/>
          </p:cNvSpPr>
          <p:nvPr/>
        </p:nvSpPr>
        <p:spPr bwMode="auto">
          <a:xfrm>
            <a:off x="134938" y="3778250"/>
            <a:ext cx="6056312" cy="1508125"/>
          </a:xfrm>
          <a:custGeom>
            <a:avLst/>
            <a:gdLst>
              <a:gd name="T0" fmla="*/ 2147483646 w 1277"/>
              <a:gd name="T1" fmla="*/ 2147483646 h 230"/>
              <a:gd name="T2" fmla="*/ 2147483646 w 1277"/>
              <a:gd name="T3" fmla="*/ 2147483646 h 230"/>
              <a:gd name="T4" fmla="*/ 2147483646 w 1277"/>
              <a:gd name="T5" fmla="*/ 2147483646 h 230"/>
              <a:gd name="T6" fmla="*/ 2147483646 w 1277"/>
              <a:gd name="T7" fmla="*/ 2147483646 h 230"/>
              <a:gd name="T8" fmla="*/ 2147483646 w 1277"/>
              <a:gd name="T9" fmla="*/ 2147483646 h 230"/>
              <a:gd name="T10" fmla="*/ 2147483646 w 1277"/>
              <a:gd name="T11" fmla="*/ 2147483646 h 230"/>
              <a:gd name="T12" fmla="*/ 2147483646 w 1277"/>
              <a:gd name="T13" fmla="*/ 2147483646 h 230"/>
              <a:gd name="T14" fmla="*/ 2147483646 w 1277"/>
              <a:gd name="T15" fmla="*/ 2147483646 h 230"/>
              <a:gd name="T16" fmla="*/ 2147483646 w 1277"/>
              <a:gd name="T17" fmla="*/ 2147483646 h 230"/>
              <a:gd name="T18" fmla="*/ 2147483646 w 1277"/>
              <a:gd name="T19" fmla="*/ 2147483646 h 230"/>
              <a:gd name="T20" fmla="*/ 2147483646 w 1277"/>
              <a:gd name="T21" fmla="*/ 2147483646 h 230"/>
              <a:gd name="T22" fmla="*/ 2147483646 w 1277"/>
              <a:gd name="T23" fmla="*/ 2147483646 h 230"/>
              <a:gd name="T24" fmla="*/ 2147483646 w 1277"/>
              <a:gd name="T25" fmla="*/ 2147483646 h 230"/>
              <a:gd name="T26" fmla="*/ 2147483646 w 1277"/>
              <a:gd name="T27" fmla="*/ 2147483646 h 230"/>
              <a:gd name="T28" fmla="*/ 2147483646 w 1277"/>
              <a:gd name="T29" fmla="*/ 2147483646 h 230"/>
              <a:gd name="T30" fmla="*/ 2147483646 w 1277"/>
              <a:gd name="T31" fmla="*/ 2147483646 h 230"/>
              <a:gd name="T32" fmla="*/ 2147483646 w 1277"/>
              <a:gd name="T33" fmla="*/ 2147483646 h 230"/>
              <a:gd name="T34" fmla="*/ 2147483646 w 1277"/>
              <a:gd name="T35" fmla="*/ 2147483646 h 230"/>
              <a:gd name="T36" fmla="*/ 2147483646 w 1277"/>
              <a:gd name="T37" fmla="*/ 2147483646 h 230"/>
              <a:gd name="T38" fmla="*/ 2147483646 w 1277"/>
              <a:gd name="T39" fmla="*/ 2147483646 h 230"/>
              <a:gd name="T40" fmla="*/ 2147483646 w 1277"/>
              <a:gd name="T41" fmla="*/ 2147483646 h 230"/>
              <a:gd name="T42" fmla="*/ 2147483646 w 1277"/>
              <a:gd name="T43" fmla="*/ 2147483646 h 230"/>
              <a:gd name="T44" fmla="*/ 2147483646 w 1277"/>
              <a:gd name="T45" fmla="*/ 0 h 230"/>
              <a:gd name="T46" fmla="*/ 2147483646 w 1277"/>
              <a:gd name="T47" fmla="*/ 2147483646 h 230"/>
              <a:gd name="T48" fmla="*/ 2147483646 w 1277"/>
              <a:gd name="T49" fmla="*/ 2147483646 h 230"/>
              <a:gd name="T50" fmla="*/ 2147483646 w 1277"/>
              <a:gd name="T51" fmla="*/ 2147483646 h 230"/>
              <a:gd name="T52" fmla="*/ 2147483646 w 1277"/>
              <a:gd name="T53" fmla="*/ 2147483646 h 230"/>
              <a:gd name="T54" fmla="*/ 2147483646 w 1277"/>
              <a:gd name="T55" fmla="*/ 2147483646 h 230"/>
              <a:gd name="T56" fmla="*/ 2147483646 w 1277"/>
              <a:gd name="T57" fmla="*/ 2147483646 h 230"/>
              <a:gd name="T58" fmla="*/ 2147483646 w 1277"/>
              <a:gd name="T59" fmla="*/ 2147483646 h 230"/>
              <a:gd name="T60" fmla="*/ 2147483646 w 1277"/>
              <a:gd name="T61" fmla="*/ 2147483646 h 230"/>
              <a:gd name="T62" fmla="*/ 2147483646 w 1277"/>
              <a:gd name="T63" fmla="*/ 2147483646 h 230"/>
              <a:gd name="T64" fmla="*/ 2147483646 w 1277"/>
              <a:gd name="T65" fmla="*/ 2147483646 h 230"/>
              <a:gd name="T66" fmla="*/ 2147483646 w 1277"/>
              <a:gd name="T67" fmla="*/ 2147483646 h 230"/>
              <a:gd name="T68" fmla="*/ 2147483646 w 1277"/>
              <a:gd name="T69" fmla="*/ 2147483646 h 230"/>
              <a:gd name="T70" fmla="*/ 2147483646 w 1277"/>
              <a:gd name="T71" fmla="*/ 2147483646 h 230"/>
              <a:gd name="T72" fmla="*/ 2147483646 w 1277"/>
              <a:gd name="T73" fmla="*/ 2147483646 h 230"/>
              <a:gd name="T74" fmla="*/ 2147483646 w 1277"/>
              <a:gd name="T75" fmla="*/ 2147483646 h 230"/>
              <a:gd name="T76" fmla="*/ 2147483646 w 1277"/>
              <a:gd name="T77" fmla="*/ 2147483646 h 230"/>
              <a:gd name="T78" fmla="*/ 2147483646 w 1277"/>
              <a:gd name="T79" fmla="*/ 2147483646 h 230"/>
              <a:gd name="T80" fmla="*/ 2147483646 w 1277"/>
              <a:gd name="T81" fmla="*/ 2147483646 h 230"/>
              <a:gd name="T82" fmla="*/ 2147483646 w 1277"/>
              <a:gd name="T83" fmla="*/ 2147483646 h 230"/>
              <a:gd name="T84" fmla="*/ 2147483646 w 1277"/>
              <a:gd name="T85" fmla="*/ 2147483646 h 230"/>
              <a:gd name="T86" fmla="*/ 2147483646 w 1277"/>
              <a:gd name="T87" fmla="*/ 2147483646 h 230"/>
              <a:gd name="T88" fmla="*/ 2147483646 w 1277"/>
              <a:gd name="T89" fmla="*/ 2147483646 h 230"/>
              <a:gd name="T90" fmla="*/ 2147483646 w 1277"/>
              <a:gd name="T91" fmla="*/ 2147483646 h 230"/>
              <a:gd name="T92" fmla="*/ 2147483646 w 1277"/>
              <a:gd name="T93" fmla="*/ 2147483646 h 230"/>
              <a:gd name="T94" fmla="*/ 2147483646 w 1277"/>
              <a:gd name="T95" fmla="*/ 2147483646 h 230"/>
              <a:gd name="T96" fmla="*/ 2147483646 w 1277"/>
              <a:gd name="T97" fmla="*/ 2147483646 h 230"/>
              <a:gd name="T98" fmla="*/ 2147483646 w 1277"/>
              <a:gd name="T99" fmla="*/ 2147483646 h 230"/>
              <a:gd name="T100" fmla="*/ 2147483646 w 1277"/>
              <a:gd name="T101" fmla="*/ 2147483646 h 230"/>
              <a:gd name="T102" fmla="*/ 2147483646 w 1277"/>
              <a:gd name="T103" fmla="*/ 2147483646 h 230"/>
              <a:gd name="T104" fmla="*/ 2147483646 w 1277"/>
              <a:gd name="T105" fmla="*/ 2147483646 h 230"/>
              <a:gd name="T106" fmla="*/ 2147483646 w 1277"/>
              <a:gd name="T107" fmla="*/ 2147483646 h 230"/>
              <a:gd name="T108" fmla="*/ 2147483646 w 1277"/>
              <a:gd name="T109" fmla="*/ 2147483646 h 230"/>
              <a:gd name="T110" fmla="*/ 2147483646 w 1277"/>
              <a:gd name="T111" fmla="*/ 2147483646 h 230"/>
              <a:gd name="T112" fmla="*/ 2147483646 w 1277"/>
              <a:gd name="T113" fmla="*/ 2147483646 h 230"/>
              <a:gd name="T114" fmla="*/ 2147483646 w 1277"/>
              <a:gd name="T115" fmla="*/ 2147483646 h 23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230"/>
              <a:gd name="T176" fmla="*/ 1277 w 1277"/>
              <a:gd name="T177" fmla="*/ 230 h 23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230">
                <a:moveTo>
                  <a:pt x="0" y="0"/>
                </a:moveTo>
                <a:lnTo>
                  <a:pt x="2" y="0"/>
                </a:lnTo>
                <a:lnTo>
                  <a:pt x="4" y="0"/>
                </a:lnTo>
                <a:lnTo>
                  <a:pt x="6" y="0"/>
                </a:lnTo>
                <a:lnTo>
                  <a:pt x="8" y="0"/>
                </a:lnTo>
                <a:lnTo>
                  <a:pt x="10" y="0"/>
                </a:lnTo>
                <a:lnTo>
                  <a:pt x="12" y="1"/>
                </a:lnTo>
                <a:lnTo>
                  <a:pt x="14" y="1"/>
                </a:lnTo>
                <a:lnTo>
                  <a:pt x="16" y="2"/>
                </a:lnTo>
                <a:lnTo>
                  <a:pt x="18" y="2"/>
                </a:lnTo>
                <a:lnTo>
                  <a:pt x="20" y="3"/>
                </a:lnTo>
                <a:lnTo>
                  <a:pt x="22" y="4"/>
                </a:lnTo>
                <a:lnTo>
                  <a:pt x="24" y="5"/>
                </a:lnTo>
                <a:lnTo>
                  <a:pt x="26" y="6"/>
                </a:lnTo>
                <a:lnTo>
                  <a:pt x="28" y="7"/>
                </a:lnTo>
                <a:lnTo>
                  <a:pt x="30" y="8"/>
                </a:lnTo>
                <a:lnTo>
                  <a:pt x="32" y="9"/>
                </a:lnTo>
                <a:lnTo>
                  <a:pt x="34" y="10"/>
                </a:lnTo>
                <a:lnTo>
                  <a:pt x="36" y="11"/>
                </a:lnTo>
                <a:lnTo>
                  <a:pt x="38" y="12"/>
                </a:lnTo>
                <a:lnTo>
                  <a:pt x="40" y="14"/>
                </a:lnTo>
                <a:lnTo>
                  <a:pt x="42" y="15"/>
                </a:lnTo>
                <a:lnTo>
                  <a:pt x="44" y="16"/>
                </a:lnTo>
                <a:lnTo>
                  <a:pt x="46" y="18"/>
                </a:lnTo>
                <a:lnTo>
                  <a:pt x="48" y="19"/>
                </a:lnTo>
                <a:lnTo>
                  <a:pt x="50" y="21"/>
                </a:lnTo>
                <a:lnTo>
                  <a:pt x="52" y="23"/>
                </a:lnTo>
                <a:lnTo>
                  <a:pt x="54" y="25"/>
                </a:lnTo>
                <a:lnTo>
                  <a:pt x="56" y="26"/>
                </a:lnTo>
                <a:lnTo>
                  <a:pt x="58" y="28"/>
                </a:lnTo>
                <a:lnTo>
                  <a:pt x="60" y="30"/>
                </a:lnTo>
                <a:lnTo>
                  <a:pt x="62" y="32"/>
                </a:lnTo>
                <a:lnTo>
                  <a:pt x="64" y="34"/>
                </a:lnTo>
                <a:lnTo>
                  <a:pt x="66" y="36"/>
                </a:lnTo>
                <a:lnTo>
                  <a:pt x="68" y="38"/>
                </a:lnTo>
                <a:lnTo>
                  <a:pt x="70" y="40"/>
                </a:lnTo>
                <a:lnTo>
                  <a:pt x="72" y="43"/>
                </a:lnTo>
                <a:lnTo>
                  <a:pt x="74" y="45"/>
                </a:lnTo>
                <a:lnTo>
                  <a:pt x="76" y="47"/>
                </a:lnTo>
                <a:lnTo>
                  <a:pt x="78" y="49"/>
                </a:lnTo>
                <a:lnTo>
                  <a:pt x="80" y="52"/>
                </a:lnTo>
                <a:lnTo>
                  <a:pt x="82" y="54"/>
                </a:lnTo>
                <a:lnTo>
                  <a:pt x="84" y="57"/>
                </a:lnTo>
                <a:lnTo>
                  <a:pt x="86" y="59"/>
                </a:lnTo>
                <a:lnTo>
                  <a:pt x="88" y="61"/>
                </a:lnTo>
                <a:lnTo>
                  <a:pt x="90" y="64"/>
                </a:lnTo>
                <a:lnTo>
                  <a:pt x="92" y="67"/>
                </a:lnTo>
                <a:lnTo>
                  <a:pt x="94" y="69"/>
                </a:lnTo>
                <a:lnTo>
                  <a:pt x="96" y="72"/>
                </a:lnTo>
                <a:lnTo>
                  <a:pt x="98" y="74"/>
                </a:lnTo>
                <a:lnTo>
                  <a:pt x="100" y="77"/>
                </a:lnTo>
                <a:lnTo>
                  <a:pt x="102" y="80"/>
                </a:lnTo>
                <a:lnTo>
                  <a:pt x="104" y="83"/>
                </a:lnTo>
                <a:lnTo>
                  <a:pt x="106" y="85"/>
                </a:lnTo>
                <a:lnTo>
                  <a:pt x="108" y="88"/>
                </a:lnTo>
                <a:lnTo>
                  <a:pt x="110" y="91"/>
                </a:lnTo>
                <a:lnTo>
                  <a:pt x="112" y="94"/>
                </a:lnTo>
                <a:lnTo>
                  <a:pt x="114" y="96"/>
                </a:lnTo>
                <a:lnTo>
                  <a:pt x="116" y="99"/>
                </a:lnTo>
                <a:lnTo>
                  <a:pt x="118" y="102"/>
                </a:lnTo>
                <a:lnTo>
                  <a:pt x="120" y="105"/>
                </a:lnTo>
                <a:lnTo>
                  <a:pt x="122" y="108"/>
                </a:lnTo>
                <a:lnTo>
                  <a:pt x="124" y="111"/>
                </a:lnTo>
                <a:lnTo>
                  <a:pt x="126" y="113"/>
                </a:lnTo>
                <a:lnTo>
                  <a:pt x="128" y="116"/>
                </a:lnTo>
                <a:lnTo>
                  <a:pt x="130" y="119"/>
                </a:lnTo>
                <a:lnTo>
                  <a:pt x="132" y="122"/>
                </a:lnTo>
                <a:lnTo>
                  <a:pt x="134" y="125"/>
                </a:lnTo>
                <a:lnTo>
                  <a:pt x="136" y="128"/>
                </a:lnTo>
                <a:lnTo>
                  <a:pt x="138" y="130"/>
                </a:lnTo>
                <a:lnTo>
                  <a:pt x="140" y="133"/>
                </a:lnTo>
                <a:lnTo>
                  <a:pt x="142" y="136"/>
                </a:lnTo>
                <a:lnTo>
                  <a:pt x="144" y="139"/>
                </a:lnTo>
                <a:lnTo>
                  <a:pt x="146" y="142"/>
                </a:lnTo>
                <a:lnTo>
                  <a:pt x="148" y="144"/>
                </a:lnTo>
                <a:lnTo>
                  <a:pt x="150" y="147"/>
                </a:lnTo>
                <a:lnTo>
                  <a:pt x="152" y="150"/>
                </a:lnTo>
                <a:lnTo>
                  <a:pt x="154" y="152"/>
                </a:lnTo>
                <a:lnTo>
                  <a:pt x="156" y="155"/>
                </a:lnTo>
                <a:lnTo>
                  <a:pt x="158" y="158"/>
                </a:lnTo>
                <a:lnTo>
                  <a:pt x="160" y="160"/>
                </a:lnTo>
                <a:lnTo>
                  <a:pt x="162" y="163"/>
                </a:lnTo>
                <a:lnTo>
                  <a:pt x="164" y="166"/>
                </a:lnTo>
                <a:lnTo>
                  <a:pt x="166" y="168"/>
                </a:lnTo>
                <a:lnTo>
                  <a:pt x="168" y="171"/>
                </a:lnTo>
                <a:lnTo>
                  <a:pt x="170" y="173"/>
                </a:lnTo>
                <a:lnTo>
                  <a:pt x="172" y="176"/>
                </a:lnTo>
                <a:lnTo>
                  <a:pt x="174" y="178"/>
                </a:lnTo>
                <a:lnTo>
                  <a:pt x="176" y="180"/>
                </a:lnTo>
                <a:lnTo>
                  <a:pt x="178" y="183"/>
                </a:lnTo>
                <a:lnTo>
                  <a:pt x="180" y="185"/>
                </a:lnTo>
                <a:lnTo>
                  <a:pt x="182" y="187"/>
                </a:lnTo>
                <a:lnTo>
                  <a:pt x="184" y="189"/>
                </a:lnTo>
                <a:lnTo>
                  <a:pt x="186" y="192"/>
                </a:lnTo>
                <a:lnTo>
                  <a:pt x="188" y="194"/>
                </a:lnTo>
                <a:lnTo>
                  <a:pt x="190" y="196"/>
                </a:lnTo>
                <a:lnTo>
                  <a:pt x="192" y="198"/>
                </a:lnTo>
                <a:lnTo>
                  <a:pt x="194" y="200"/>
                </a:lnTo>
                <a:lnTo>
                  <a:pt x="196" y="202"/>
                </a:lnTo>
                <a:lnTo>
                  <a:pt x="198" y="203"/>
                </a:lnTo>
                <a:lnTo>
                  <a:pt x="200" y="205"/>
                </a:lnTo>
                <a:lnTo>
                  <a:pt x="202" y="207"/>
                </a:lnTo>
                <a:lnTo>
                  <a:pt x="204" y="209"/>
                </a:lnTo>
                <a:lnTo>
                  <a:pt x="206" y="210"/>
                </a:lnTo>
                <a:lnTo>
                  <a:pt x="208" y="212"/>
                </a:lnTo>
                <a:lnTo>
                  <a:pt x="210" y="213"/>
                </a:lnTo>
                <a:lnTo>
                  <a:pt x="212" y="215"/>
                </a:lnTo>
                <a:lnTo>
                  <a:pt x="214" y="216"/>
                </a:lnTo>
                <a:lnTo>
                  <a:pt x="216" y="218"/>
                </a:lnTo>
                <a:lnTo>
                  <a:pt x="218" y="219"/>
                </a:lnTo>
                <a:lnTo>
                  <a:pt x="220" y="220"/>
                </a:lnTo>
                <a:lnTo>
                  <a:pt x="222" y="221"/>
                </a:lnTo>
                <a:lnTo>
                  <a:pt x="224" y="222"/>
                </a:lnTo>
                <a:lnTo>
                  <a:pt x="226" y="223"/>
                </a:lnTo>
                <a:lnTo>
                  <a:pt x="228" y="224"/>
                </a:lnTo>
                <a:lnTo>
                  <a:pt x="230" y="225"/>
                </a:lnTo>
                <a:lnTo>
                  <a:pt x="232" y="226"/>
                </a:lnTo>
                <a:lnTo>
                  <a:pt x="234" y="227"/>
                </a:lnTo>
                <a:lnTo>
                  <a:pt x="236" y="227"/>
                </a:lnTo>
                <a:lnTo>
                  <a:pt x="238" y="228"/>
                </a:lnTo>
                <a:lnTo>
                  <a:pt x="240" y="229"/>
                </a:lnTo>
                <a:lnTo>
                  <a:pt x="242" y="229"/>
                </a:lnTo>
                <a:lnTo>
                  <a:pt x="244" y="229"/>
                </a:lnTo>
                <a:lnTo>
                  <a:pt x="246" y="230"/>
                </a:lnTo>
                <a:lnTo>
                  <a:pt x="248" y="230"/>
                </a:lnTo>
                <a:lnTo>
                  <a:pt x="250" y="230"/>
                </a:lnTo>
                <a:lnTo>
                  <a:pt x="252" y="230"/>
                </a:lnTo>
                <a:lnTo>
                  <a:pt x="254" y="230"/>
                </a:lnTo>
                <a:lnTo>
                  <a:pt x="256" y="230"/>
                </a:lnTo>
                <a:lnTo>
                  <a:pt x="258" y="230"/>
                </a:lnTo>
                <a:lnTo>
                  <a:pt x="260" y="230"/>
                </a:lnTo>
                <a:lnTo>
                  <a:pt x="262" y="230"/>
                </a:lnTo>
                <a:lnTo>
                  <a:pt x="264" y="230"/>
                </a:lnTo>
                <a:lnTo>
                  <a:pt x="266" y="229"/>
                </a:lnTo>
                <a:lnTo>
                  <a:pt x="268" y="229"/>
                </a:lnTo>
                <a:lnTo>
                  <a:pt x="270" y="228"/>
                </a:lnTo>
                <a:lnTo>
                  <a:pt x="272" y="228"/>
                </a:lnTo>
                <a:lnTo>
                  <a:pt x="274" y="227"/>
                </a:lnTo>
                <a:lnTo>
                  <a:pt x="276" y="227"/>
                </a:lnTo>
                <a:lnTo>
                  <a:pt x="278" y="226"/>
                </a:lnTo>
                <a:lnTo>
                  <a:pt x="280" y="225"/>
                </a:lnTo>
                <a:lnTo>
                  <a:pt x="282" y="224"/>
                </a:lnTo>
                <a:lnTo>
                  <a:pt x="284" y="223"/>
                </a:lnTo>
                <a:lnTo>
                  <a:pt x="286" y="222"/>
                </a:lnTo>
                <a:lnTo>
                  <a:pt x="288" y="221"/>
                </a:lnTo>
                <a:lnTo>
                  <a:pt x="290" y="220"/>
                </a:lnTo>
                <a:lnTo>
                  <a:pt x="292" y="219"/>
                </a:lnTo>
                <a:lnTo>
                  <a:pt x="294" y="217"/>
                </a:lnTo>
                <a:lnTo>
                  <a:pt x="296" y="216"/>
                </a:lnTo>
                <a:lnTo>
                  <a:pt x="298" y="215"/>
                </a:lnTo>
                <a:lnTo>
                  <a:pt x="300" y="213"/>
                </a:lnTo>
                <a:lnTo>
                  <a:pt x="302" y="212"/>
                </a:lnTo>
                <a:lnTo>
                  <a:pt x="304" y="210"/>
                </a:lnTo>
                <a:lnTo>
                  <a:pt x="306" y="208"/>
                </a:lnTo>
                <a:lnTo>
                  <a:pt x="308" y="207"/>
                </a:lnTo>
                <a:lnTo>
                  <a:pt x="310" y="205"/>
                </a:lnTo>
                <a:lnTo>
                  <a:pt x="312" y="203"/>
                </a:lnTo>
                <a:lnTo>
                  <a:pt x="314" y="201"/>
                </a:lnTo>
                <a:lnTo>
                  <a:pt x="316" y="199"/>
                </a:lnTo>
                <a:lnTo>
                  <a:pt x="318" y="197"/>
                </a:lnTo>
                <a:lnTo>
                  <a:pt x="320" y="195"/>
                </a:lnTo>
                <a:lnTo>
                  <a:pt x="322" y="193"/>
                </a:lnTo>
                <a:lnTo>
                  <a:pt x="324" y="191"/>
                </a:lnTo>
                <a:lnTo>
                  <a:pt x="326" y="189"/>
                </a:lnTo>
                <a:lnTo>
                  <a:pt x="328" y="187"/>
                </a:lnTo>
                <a:lnTo>
                  <a:pt x="330" y="185"/>
                </a:lnTo>
                <a:lnTo>
                  <a:pt x="332" y="182"/>
                </a:lnTo>
                <a:lnTo>
                  <a:pt x="334" y="180"/>
                </a:lnTo>
                <a:lnTo>
                  <a:pt x="336" y="178"/>
                </a:lnTo>
                <a:lnTo>
                  <a:pt x="338" y="175"/>
                </a:lnTo>
                <a:lnTo>
                  <a:pt x="340" y="173"/>
                </a:lnTo>
                <a:lnTo>
                  <a:pt x="342" y="170"/>
                </a:lnTo>
                <a:lnTo>
                  <a:pt x="344" y="168"/>
                </a:lnTo>
                <a:lnTo>
                  <a:pt x="346" y="165"/>
                </a:lnTo>
                <a:lnTo>
                  <a:pt x="348" y="163"/>
                </a:lnTo>
                <a:lnTo>
                  <a:pt x="350" y="160"/>
                </a:lnTo>
                <a:lnTo>
                  <a:pt x="352" y="157"/>
                </a:lnTo>
                <a:lnTo>
                  <a:pt x="354" y="155"/>
                </a:lnTo>
                <a:lnTo>
                  <a:pt x="356" y="152"/>
                </a:lnTo>
                <a:lnTo>
                  <a:pt x="358" y="149"/>
                </a:lnTo>
                <a:lnTo>
                  <a:pt x="360" y="147"/>
                </a:lnTo>
                <a:lnTo>
                  <a:pt x="362" y="144"/>
                </a:lnTo>
                <a:lnTo>
                  <a:pt x="364" y="141"/>
                </a:lnTo>
                <a:lnTo>
                  <a:pt x="366" y="138"/>
                </a:lnTo>
                <a:lnTo>
                  <a:pt x="368" y="135"/>
                </a:lnTo>
                <a:lnTo>
                  <a:pt x="370" y="133"/>
                </a:lnTo>
                <a:lnTo>
                  <a:pt x="372" y="130"/>
                </a:lnTo>
                <a:lnTo>
                  <a:pt x="374" y="127"/>
                </a:lnTo>
                <a:lnTo>
                  <a:pt x="376" y="124"/>
                </a:lnTo>
                <a:lnTo>
                  <a:pt x="378" y="121"/>
                </a:lnTo>
                <a:lnTo>
                  <a:pt x="380" y="119"/>
                </a:lnTo>
                <a:lnTo>
                  <a:pt x="382" y="116"/>
                </a:lnTo>
                <a:lnTo>
                  <a:pt x="384" y="113"/>
                </a:lnTo>
                <a:lnTo>
                  <a:pt x="386" y="110"/>
                </a:lnTo>
                <a:lnTo>
                  <a:pt x="388" y="107"/>
                </a:lnTo>
                <a:lnTo>
                  <a:pt x="390" y="104"/>
                </a:lnTo>
                <a:lnTo>
                  <a:pt x="392" y="101"/>
                </a:lnTo>
                <a:lnTo>
                  <a:pt x="394" y="99"/>
                </a:lnTo>
                <a:lnTo>
                  <a:pt x="396" y="96"/>
                </a:lnTo>
                <a:lnTo>
                  <a:pt x="398" y="93"/>
                </a:lnTo>
                <a:lnTo>
                  <a:pt x="400" y="90"/>
                </a:lnTo>
                <a:lnTo>
                  <a:pt x="402" y="88"/>
                </a:lnTo>
                <a:lnTo>
                  <a:pt x="404" y="85"/>
                </a:lnTo>
                <a:lnTo>
                  <a:pt x="406" y="82"/>
                </a:lnTo>
                <a:lnTo>
                  <a:pt x="408" y="79"/>
                </a:lnTo>
                <a:lnTo>
                  <a:pt x="410" y="77"/>
                </a:lnTo>
                <a:lnTo>
                  <a:pt x="412" y="74"/>
                </a:lnTo>
                <a:lnTo>
                  <a:pt x="414" y="71"/>
                </a:lnTo>
                <a:lnTo>
                  <a:pt x="416" y="69"/>
                </a:lnTo>
                <a:lnTo>
                  <a:pt x="418" y="66"/>
                </a:lnTo>
                <a:lnTo>
                  <a:pt x="420" y="64"/>
                </a:lnTo>
                <a:lnTo>
                  <a:pt x="422" y="61"/>
                </a:lnTo>
                <a:lnTo>
                  <a:pt x="424" y="59"/>
                </a:lnTo>
                <a:lnTo>
                  <a:pt x="426" y="56"/>
                </a:lnTo>
                <a:lnTo>
                  <a:pt x="428" y="54"/>
                </a:lnTo>
                <a:lnTo>
                  <a:pt x="430" y="51"/>
                </a:lnTo>
                <a:lnTo>
                  <a:pt x="432" y="49"/>
                </a:lnTo>
                <a:lnTo>
                  <a:pt x="434" y="47"/>
                </a:lnTo>
                <a:lnTo>
                  <a:pt x="436" y="44"/>
                </a:lnTo>
                <a:lnTo>
                  <a:pt x="438" y="42"/>
                </a:lnTo>
                <a:lnTo>
                  <a:pt x="440" y="40"/>
                </a:lnTo>
                <a:lnTo>
                  <a:pt x="442" y="38"/>
                </a:lnTo>
                <a:lnTo>
                  <a:pt x="444" y="36"/>
                </a:lnTo>
                <a:lnTo>
                  <a:pt x="446" y="34"/>
                </a:lnTo>
                <a:lnTo>
                  <a:pt x="448" y="32"/>
                </a:lnTo>
                <a:lnTo>
                  <a:pt x="450" y="30"/>
                </a:lnTo>
                <a:lnTo>
                  <a:pt x="452" y="28"/>
                </a:lnTo>
                <a:lnTo>
                  <a:pt x="454" y="26"/>
                </a:lnTo>
                <a:lnTo>
                  <a:pt x="456" y="24"/>
                </a:lnTo>
                <a:lnTo>
                  <a:pt x="458" y="22"/>
                </a:lnTo>
                <a:lnTo>
                  <a:pt x="460" y="21"/>
                </a:lnTo>
                <a:lnTo>
                  <a:pt x="462" y="19"/>
                </a:lnTo>
                <a:lnTo>
                  <a:pt x="464" y="18"/>
                </a:lnTo>
                <a:lnTo>
                  <a:pt x="466" y="16"/>
                </a:lnTo>
                <a:lnTo>
                  <a:pt x="468" y="15"/>
                </a:lnTo>
                <a:lnTo>
                  <a:pt x="470" y="13"/>
                </a:lnTo>
                <a:lnTo>
                  <a:pt x="472" y="12"/>
                </a:lnTo>
                <a:lnTo>
                  <a:pt x="474" y="11"/>
                </a:lnTo>
                <a:lnTo>
                  <a:pt x="476" y="10"/>
                </a:lnTo>
                <a:lnTo>
                  <a:pt x="478" y="8"/>
                </a:lnTo>
                <a:lnTo>
                  <a:pt x="480" y="7"/>
                </a:lnTo>
                <a:lnTo>
                  <a:pt x="482" y="6"/>
                </a:lnTo>
                <a:lnTo>
                  <a:pt x="484" y="5"/>
                </a:lnTo>
                <a:lnTo>
                  <a:pt x="486" y="5"/>
                </a:lnTo>
                <a:lnTo>
                  <a:pt x="488" y="4"/>
                </a:lnTo>
                <a:lnTo>
                  <a:pt x="490" y="3"/>
                </a:lnTo>
                <a:lnTo>
                  <a:pt x="492" y="2"/>
                </a:lnTo>
                <a:lnTo>
                  <a:pt x="494" y="2"/>
                </a:lnTo>
                <a:lnTo>
                  <a:pt x="496" y="1"/>
                </a:lnTo>
                <a:lnTo>
                  <a:pt x="498" y="1"/>
                </a:lnTo>
                <a:lnTo>
                  <a:pt x="500" y="0"/>
                </a:lnTo>
                <a:lnTo>
                  <a:pt x="502" y="0"/>
                </a:lnTo>
                <a:lnTo>
                  <a:pt x="504" y="0"/>
                </a:lnTo>
                <a:lnTo>
                  <a:pt x="506" y="0"/>
                </a:lnTo>
                <a:lnTo>
                  <a:pt x="508" y="0"/>
                </a:lnTo>
                <a:lnTo>
                  <a:pt x="510" y="0"/>
                </a:lnTo>
                <a:lnTo>
                  <a:pt x="512" y="0"/>
                </a:lnTo>
                <a:lnTo>
                  <a:pt x="514" y="0"/>
                </a:lnTo>
                <a:lnTo>
                  <a:pt x="516" y="0"/>
                </a:lnTo>
                <a:lnTo>
                  <a:pt x="518" y="0"/>
                </a:lnTo>
                <a:lnTo>
                  <a:pt x="520" y="0"/>
                </a:lnTo>
                <a:lnTo>
                  <a:pt x="522" y="1"/>
                </a:lnTo>
                <a:lnTo>
                  <a:pt x="524" y="1"/>
                </a:lnTo>
                <a:lnTo>
                  <a:pt x="526" y="2"/>
                </a:lnTo>
                <a:lnTo>
                  <a:pt x="528" y="2"/>
                </a:lnTo>
                <a:lnTo>
                  <a:pt x="530" y="3"/>
                </a:lnTo>
                <a:lnTo>
                  <a:pt x="532" y="4"/>
                </a:lnTo>
                <a:lnTo>
                  <a:pt x="534" y="4"/>
                </a:lnTo>
                <a:lnTo>
                  <a:pt x="536" y="5"/>
                </a:lnTo>
                <a:lnTo>
                  <a:pt x="538" y="6"/>
                </a:lnTo>
                <a:lnTo>
                  <a:pt x="540" y="7"/>
                </a:lnTo>
                <a:lnTo>
                  <a:pt x="542" y="8"/>
                </a:lnTo>
                <a:lnTo>
                  <a:pt x="544" y="9"/>
                </a:lnTo>
                <a:lnTo>
                  <a:pt x="546" y="11"/>
                </a:lnTo>
                <a:lnTo>
                  <a:pt x="548" y="12"/>
                </a:lnTo>
                <a:lnTo>
                  <a:pt x="550" y="13"/>
                </a:lnTo>
                <a:lnTo>
                  <a:pt x="552" y="14"/>
                </a:lnTo>
                <a:lnTo>
                  <a:pt x="554" y="16"/>
                </a:lnTo>
                <a:lnTo>
                  <a:pt x="556" y="17"/>
                </a:lnTo>
                <a:lnTo>
                  <a:pt x="558" y="19"/>
                </a:lnTo>
                <a:lnTo>
                  <a:pt x="560" y="21"/>
                </a:lnTo>
                <a:lnTo>
                  <a:pt x="562" y="22"/>
                </a:lnTo>
                <a:lnTo>
                  <a:pt x="564" y="24"/>
                </a:lnTo>
                <a:lnTo>
                  <a:pt x="566" y="26"/>
                </a:lnTo>
                <a:lnTo>
                  <a:pt x="568" y="28"/>
                </a:lnTo>
                <a:lnTo>
                  <a:pt x="570" y="29"/>
                </a:lnTo>
                <a:lnTo>
                  <a:pt x="572" y="31"/>
                </a:lnTo>
                <a:lnTo>
                  <a:pt x="574" y="33"/>
                </a:lnTo>
                <a:lnTo>
                  <a:pt x="576" y="35"/>
                </a:lnTo>
                <a:lnTo>
                  <a:pt x="578" y="37"/>
                </a:lnTo>
                <a:lnTo>
                  <a:pt x="580" y="40"/>
                </a:lnTo>
                <a:lnTo>
                  <a:pt x="582" y="42"/>
                </a:lnTo>
                <a:lnTo>
                  <a:pt x="584" y="44"/>
                </a:lnTo>
                <a:lnTo>
                  <a:pt x="586" y="46"/>
                </a:lnTo>
                <a:lnTo>
                  <a:pt x="588" y="49"/>
                </a:lnTo>
                <a:lnTo>
                  <a:pt x="590" y="51"/>
                </a:lnTo>
                <a:lnTo>
                  <a:pt x="592" y="53"/>
                </a:lnTo>
                <a:lnTo>
                  <a:pt x="594" y="56"/>
                </a:lnTo>
                <a:lnTo>
                  <a:pt x="596" y="58"/>
                </a:lnTo>
                <a:lnTo>
                  <a:pt x="598" y="61"/>
                </a:lnTo>
                <a:lnTo>
                  <a:pt x="600" y="63"/>
                </a:lnTo>
                <a:lnTo>
                  <a:pt x="602" y="66"/>
                </a:lnTo>
                <a:lnTo>
                  <a:pt x="604" y="68"/>
                </a:lnTo>
                <a:lnTo>
                  <a:pt x="606" y="71"/>
                </a:lnTo>
                <a:lnTo>
                  <a:pt x="608" y="74"/>
                </a:lnTo>
                <a:lnTo>
                  <a:pt x="610" y="76"/>
                </a:lnTo>
                <a:lnTo>
                  <a:pt x="612" y="79"/>
                </a:lnTo>
                <a:lnTo>
                  <a:pt x="614" y="82"/>
                </a:lnTo>
                <a:lnTo>
                  <a:pt x="616" y="84"/>
                </a:lnTo>
                <a:lnTo>
                  <a:pt x="618" y="87"/>
                </a:lnTo>
                <a:lnTo>
                  <a:pt x="620" y="90"/>
                </a:lnTo>
                <a:lnTo>
                  <a:pt x="622" y="93"/>
                </a:lnTo>
                <a:lnTo>
                  <a:pt x="624" y="95"/>
                </a:lnTo>
                <a:lnTo>
                  <a:pt x="626" y="98"/>
                </a:lnTo>
                <a:lnTo>
                  <a:pt x="628" y="101"/>
                </a:lnTo>
                <a:lnTo>
                  <a:pt x="630" y="104"/>
                </a:lnTo>
                <a:lnTo>
                  <a:pt x="632" y="107"/>
                </a:lnTo>
                <a:lnTo>
                  <a:pt x="634" y="110"/>
                </a:lnTo>
                <a:lnTo>
                  <a:pt x="636" y="112"/>
                </a:lnTo>
                <a:lnTo>
                  <a:pt x="638" y="115"/>
                </a:lnTo>
                <a:lnTo>
                  <a:pt x="640" y="118"/>
                </a:lnTo>
                <a:lnTo>
                  <a:pt x="642" y="121"/>
                </a:lnTo>
                <a:lnTo>
                  <a:pt x="644" y="124"/>
                </a:lnTo>
                <a:lnTo>
                  <a:pt x="646" y="127"/>
                </a:lnTo>
                <a:lnTo>
                  <a:pt x="648" y="129"/>
                </a:lnTo>
                <a:lnTo>
                  <a:pt x="650" y="132"/>
                </a:lnTo>
                <a:lnTo>
                  <a:pt x="652" y="135"/>
                </a:lnTo>
                <a:lnTo>
                  <a:pt x="654" y="138"/>
                </a:lnTo>
                <a:lnTo>
                  <a:pt x="656" y="141"/>
                </a:lnTo>
                <a:lnTo>
                  <a:pt x="658" y="143"/>
                </a:lnTo>
                <a:lnTo>
                  <a:pt x="660" y="146"/>
                </a:lnTo>
                <a:lnTo>
                  <a:pt x="662" y="149"/>
                </a:lnTo>
                <a:lnTo>
                  <a:pt x="664" y="152"/>
                </a:lnTo>
                <a:lnTo>
                  <a:pt x="666" y="154"/>
                </a:lnTo>
                <a:lnTo>
                  <a:pt x="668" y="157"/>
                </a:lnTo>
                <a:lnTo>
                  <a:pt x="670" y="160"/>
                </a:lnTo>
                <a:lnTo>
                  <a:pt x="672" y="162"/>
                </a:lnTo>
                <a:lnTo>
                  <a:pt x="674" y="165"/>
                </a:lnTo>
                <a:lnTo>
                  <a:pt x="676" y="167"/>
                </a:lnTo>
                <a:lnTo>
                  <a:pt x="678" y="170"/>
                </a:lnTo>
                <a:lnTo>
                  <a:pt x="680" y="172"/>
                </a:lnTo>
                <a:lnTo>
                  <a:pt x="682" y="175"/>
                </a:lnTo>
                <a:lnTo>
                  <a:pt x="684" y="177"/>
                </a:lnTo>
                <a:lnTo>
                  <a:pt x="686" y="180"/>
                </a:lnTo>
                <a:lnTo>
                  <a:pt x="688" y="182"/>
                </a:lnTo>
                <a:lnTo>
                  <a:pt x="690" y="184"/>
                </a:lnTo>
                <a:lnTo>
                  <a:pt x="692" y="186"/>
                </a:lnTo>
                <a:lnTo>
                  <a:pt x="694" y="189"/>
                </a:lnTo>
                <a:lnTo>
                  <a:pt x="696" y="191"/>
                </a:lnTo>
                <a:lnTo>
                  <a:pt x="698" y="193"/>
                </a:lnTo>
                <a:lnTo>
                  <a:pt x="700" y="195"/>
                </a:lnTo>
                <a:lnTo>
                  <a:pt x="702" y="197"/>
                </a:lnTo>
                <a:lnTo>
                  <a:pt x="704" y="199"/>
                </a:lnTo>
                <a:lnTo>
                  <a:pt x="706" y="201"/>
                </a:lnTo>
                <a:lnTo>
                  <a:pt x="708" y="203"/>
                </a:lnTo>
                <a:lnTo>
                  <a:pt x="710" y="205"/>
                </a:lnTo>
                <a:lnTo>
                  <a:pt x="712" y="206"/>
                </a:lnTo>
                <a:lnTo>
                  <a:pt x="714" y="208"/>
                </a:lnTo>
                <a:lnTo>
                  <a:pt x="716" y="210"/>
                </a:lnTo>
                <a:lnTo>
                  <a:pt x="718" y="211"/>
                </a:lnTo>
                <a:lnTo>
                  <a:pt x="720" y="213"/>
                </a:lnTo>
                <a:lnTo>
                  <a:pt x="722" y="214"/>
                </a:lnTo>
                <a:lnTo>
                  <a:pt x="724" y="216"/>
                </a:lnTo>
                <a:lnTo>
                  <a:pt x="726" y="217"/>
                </a:lnTo>
                <a:lnTo>
                  <a:pt x="728" y="218"/>
                </a:lnTo>
                <a:lnTo>
                  <a:pt x="730" y="220"/>
                </a:lnTo>
                <a:lnTo>
                  <a:pt x="732" y="221"/>
                </a:lnTo>
                <a:lnTo>
                  <a:pt x="734" y="222"/>
                </a:lnTo>
                <a:lnTo>
                  <a:pt x="736" y="223"/>
                </a:lnTo>
                <a:lnTo>
                  <a:pt x="738" y="224"/>
                </a:lnTo>
                <a:lnTo>
                  <a:pt x="740" y="225"/>
                </a:lnTo>
                <a:lnTo>
                  <a:pt x="742" y="226"/>
                </a:lnTo>
                <a:lnTo>
                  <a:pt x="744" y="226"/>
                </a:lnTo>
                <a:lnTo>
                  <a:pt x="746" y="227"/>
                </a:lnTo>
                <a:lnTo>
                  <a:pt x="748" y="228"/>
                </a:lnTo>
                <a:lnTo>
                  <a:pt x="750" y="228"/>
                </a:lnTo>
                <a:lnTo>
                  <a:pt x="752" y="229"/>
                </a:lnTo>
                <a:lnTo>
                  <a:pt x="754" y="229"/>
                </a:lnTo>
                <a:lnTo>
                  <a:pt x="756" y="230"/>
                </a:lnTo>
                <a:lnTo>
                  <a:pt x="758" y="230"/>
                </a:lnTo>
                <a:lnTo>
                  <a:pt x="760" y="230"/>
                </a:lnTo>
                <a:lnTo>
                  <a:pt x="762" y="230"/>
                </a:lnTo>
                <a:lnTo>
                  <a:pt x="764" y="230"/>
                </a:lnTo>
                <a:lnTo>
                  <a:pt x="766" y="230"/>
                </a:lnTo>
                <a:lnTo>
                  <a:pt x="768" y="230"/>
                </a:lnTo>
                <a:lnTo>
                  <a:pt x="770" y="230"/>
                </a:lnTo>
                <a:lnTo>
                  <a:pt x="772" y="230"/>
                </a:lnTo>
                <a:lnTo>
                  <a:pt x="774" y="230"/>
                </a:lnTo>
                <a:lnTo>
                  <a:pt x="776" y="230"/>
                </a:lnTo>
                <a:lnTo>
                  <a:pt x="778" y="229"/>
                </a:lnTo>
                <a:lnTo>
                  <a:pt x="780" y="229"/>
                </a:lnTo>
                <a:lnTo>
                  <a:pt x="782" y="228"/>
                </a:lnTo>
                <a:lnTo>
                  <a:pt x="784" y="228"/>
                </a:lnTo>
                <a:lnTo>
                  <a:pt x="786" y="227"/>
                </a:lnTo>
                <a:lnTo>
                  <a:pt x="788" y="226"/>
                </a:lnTo>
                <a:lnTo>
                  <a:pt x="790" y="225"/>
                </a:lnTo>
                <a:lnTo>
                  <a:pt x="792" y="224"/>
                </a:lnTo>
                <a:lnTo>
                  <a:pt x="794" y="223"/>
                </a:lnTo>
                <a:lnTo>
                  <a:pt x="796" y="222"/>
                </a:lnTo>
                <a:lnTo>
                  <a:pt x="798" y="221"/>
                </a:lnTo>
                <a:lnTo>
                  <a:pt x="800" y="220"/>
                </a:lnTo>
                <a:lnTo>
                  <a:pt x="802" y="219"/>
                </a:lnTo>
                <a:lnTo>
                  <a:pt x="804" y="218"/>
                </a:lnTo>
                <a:lnTo>
                  <a:pt x="806" y="216"/>
                </a:lnTo>
                <a:lnTo>
                  <a:pt x="808" y="215"/>
                </a:lnTo>
                <a:lnTo>
                  <a:pt x="810" y="214"/>
                </a:lnTo>
                <a:lnTo>
                  <a:pt x="812" y="212"/>
                </a:lnTo>
                <a:lnTo>
                  <a:pt x="814" y="211"/>
                </a:lnTo>
                <a:lnTo>
                  <a:pt x="816" y="209"/>
                </a:lnTo>
                <a:lnTo>
                  <a:pt x="818" y="207"/>
                </a:lnTo>
                <a:lnTo>
                  <a:pt x="820" y="205"/>
                </a:lnTo>
                <a:lnTo>
                  <a:pt x="822" y="204"/>
                </a:lnTo>
                <a:lnTo>
                  <a:pt x="824" y="202"/>
                </a:lnTo>
                <a:lnTo>
                  <a:pt x="826" y="200"/>
                </a:lnTo>
                <a:lnTo>
                  <a:pt x="828" y="198"/>
                </a:lnTo>
                <a:lnTo>
                  <a:pt x="830" y="196"/>
                </a:lnTo>
                <a:lnTo>
                  <a:pt x="832" y="194"/>
                </a:lnTo>
                <a:lnTo>
                  <a:pt x="834" y="192"/>
                </a:lnTo>
                <a:lnTo>
                  <a:pt x="836" y="190"/>
                </a:lnTo>
                <a:lnTo>
                  <a:pt x="838" y="187"/>
                </a:lnTo>
                <a:lnTo>
                  <a:pt x="840" y="185"/>
                </a:lnTo>
                <a:lnTo>
                  <a:pt x="842" y="183"/>
                </a:lnTo>
                <a:lnTo>
                  <a:pt x="844" y="181"/>
                </a:lnTo>
                <a:lnTo>
                  <a:pt x="846" y="178"/>
                </a:lnTo>
                <a:lnTo>
                  <a:pt x="848" y="176"/>
                </a:lnTo>
                <a:lnTo>
                  <a:pt x="850" y="173"/>
                </a:lnTo>
                <a:lnTo>
                  <a:pt x="852" y="171"/>
                </a:lnTo>
                <a:lnTo>
                  <a:pt x="854" y="168"/>
                </a:lnTo>
                <a:lnTo>
                  <a:pt x="856" y="166"/>
                </a:lnTo>
                <a:lnTo>
                  <a:pt x="858" y="163"/>
                </a:lnTo>
                <a:lnTo>
                  <a:pt x="860" y="161"/>
                </a:lnTo>
                <a:lnTo>
                  <a:pt x="862" y="158"/>
                </a:lnTo>
                <a:lnTo>
                  <a:pt x="864" y="156"/>
                </a:lnTo>
                <a:lnTo>
                  <a:pt x="866" y="153"/>
                </a:lnTo>
                <a:lnTo>
                  <a:pt x="868" y="150"/>
                </a:lnTo>
                <a:lnTo>
                  <a:pt x="870" y="147"/>
                </a:lnTo>
                <a:lnTo>
                  <a:pt x="872" y="145"/>
                </a:lnTo>
                <a:lnTo>
                  <a:pt x="874" y="142"/>
                </a:lnTo>
                <a:lnTo>
                  <a:pt x="876" y="139"/>
                </a:lnTo>
                <a:lnTo>
                  <a:pt x="878" y="136"/>
                </a:lnTo>
                <a:lnTo>
                  <a:pt x="880" y="134"/>
                </a:lnTo>
                <a:lnTo>
                  <a:pt x="882" y="131"/>
                </a:lnTo>
                <a:lnTo>
                  <a:pt x="884" y="128"/>
                </a:lnTo>
                <a:lnTo>
                  <a:pt x="886" y="125"/>
                </a:lnTo>
                <a:lnTo>
                  <a:pt x="888" y="122"/>
                </a:lnTo>
                <a:lnTo>
                  <a:pt x="890" y="119"/>
                </a:lnTo>
                <a:lnTo>
                  <a:pt x="892" y="117"/>
                </a:lnTo>
                <a:lnTo>
                  <a:pt x="894" y="114"/>
                </a:lnTo>
                <a:lnTo>
                  <a:pt x="896" y="111"/>
                </a:lnTo>
                <a:lnTo>
                  <a:pt x="898" y="108"/>
                </a:lnTo>
                <a:lnTo>
                  <a:pt x="900" y="105"/>
                </a:lnTo>
                <a:lnTo>
                  <a:pt x="902" y="102"/>
                </a:lnTo>
                <a:lnTo>
                  <a:pt x="904" y="100"/>
                </a:lnTo>
                <a:lnTo>
                  <a:pt x="906" y="97"/>
                </a:lnTo>
                <a:lnTo>
                  <a:pt x="908" y="94"/>
                </a:lnTo>
                <a:lnTo>
                  <a:pt x="910" y="91"/>
                </a:lnTo>
                <a:lnTo>
                  <a:pt x="912" y="88"/>
                </a:lnTo>
                <a:lnTo>
                  <a:pt x="914" y="86"/>
                </a:lnTo>
                <a:lnTo>
                  <a:pt x="916" y="83"/>
                </a:lnTo>
                <a:lnTo>
                  <a:pt x="918" y="80"/>
                </a:lnTo>
                <a:lnTo>
                  <a:pt x="920" y="78"/>
                </a:lnTo>
                <a:lnTo>
                  <a:pt x="922" y="75"/>
                </a:lnTo>
                <a:lnTo>
                  <a:pt x="924" y="72"/>
                </a:lnTo>
                <a:lnTo>
                  <a:pt x="926" y="70"/>
                </a:lnTo>
                <a:lnTo>
                  <a:pt x="928" y="67"/>
                </a:lnTo>
                <a:lnTo>
                  <a:pt x="930" y="64"/>
                </a:lnTo>
                <a:lnTo>
                  <a:pt x="932" y="62"/>
                </a:lnTo>
                <a:lnTo>
                  <a:pt x="934" y="59"/>
                </a:lnTo>
                <a:lnTo>
                  <a:pt x="936" y="57"/>
                </a:lnTo>
                <a:lnTo>
                  <a:pt x="938" y="54"/>
                </a:lnTo>
                <a:lnTo>
                  <a:pt x="940" y="52"/>
                </a:lnTo>
                <a:lnTo>
                  <a:pt x="942" y="50"/>
                </a:lnTo>
                <a:lnTo>
                  <a:pt x="944" y="47"/>
                </a:lnTo>
                <a:lnTo>
                  <a:pt x="946" y="45"/>
                </a:lnTo>
                <a:lnTo>
                  <a:pt x="948" y="43"/>
                </a:lnTo>
                <a:lnTo>
                  <a:pt x="950" y="41"/>
                </a:lnTo>
                <a:lnTo>
                  <a:pt x="952" y="38"/>
                </a:lnTo>
                <a:lnTo>
                  <a:pt x="954" y="36"/>
                </a:lnTo>
                <a:lnTo>
                  <a:pt x="956" y="34"/>
                </a:lnTo>
                <a:lnTo>
                  <a:pt x="958" y="32"/>
                </a:lnTo>
                <a:lnTo>
                  <a:pt x="960" y="30"/>
                </a:lnTo>
                <a:lnTo>
                  <a:pt x="962" y="28"/>
                </a:lnTo>
                <a:lnTo>
                  <a:pt x="964" y="27"/>
                </a:lnTo>
                <a:lnTo>
                  <a:pt x="966" y="25"/>
                </a:lnTo>
                <a:lnTo>
                  <a:pt x="968" y="23"/>
                </a:lnTo>
                <a:lnTo>
                  <a:pt x="970" y="21"/>
                </a:lnTo>
                <a:lnTo>
                  <a:pt x="972" y="20"/>
                </a:lnTo>
                <a:lnTo>
                  <a:pt x="974" y="18"/>
                </a:lnTo>
                <a:lnTo>
                  <a:pt x="976" y="17"/>
                </a:lnTo>
                <a:lnTo>
                  <a:pt x="978" y="15"/>
                </a:lnTo>
                <a:lnTo>
                  <a:pt x="980" y="14"/>
                </a:lnTo>
                <a:lnTo>
                  <a:pt x="982" y="12"/>
                </a:lnTo>
                <a:lnTo>
                  <a:pt x="984" y="11"/>
                </a:lnTo>
                <a:lnTo>
                  <a:pt x="986" y="10"/>
                </a:lnTo>
                <a:lnTo>
                  <a:pt x="988" y="9"/>
                </a:lnTo>
                <a:lnTo>
                  <a:pt x="990" y="8"/>
                </a:lnTo>
                <a:lnTo>
                  <a:pt x="992" y="7"/>
                </a:lnTo>
                <a:lnTo>
                  <a:pt x="994" y="6"/>
                </a:lnTo>
                <a:lnTo>
                  <a:pt x="996" y="5"/>
                </a:lnTo>
                <a:lnTo>
                  <a:pt x="998" y="4"/>
                </a:lnTo>
                <a:lnTo>
                  <a:pt x="1000" y="3"/>
                </a:lnTo>
                <a:lnTo>
                  <a:pt x="1002" y="3"/>
                </a:lnTo>
                <a:lnTo>
                  <a:pt x="1004" y="2"/>
                </a:lnTo>
                <a:lnTo>
                  <a:pt x="1006" y="1"/>
                </a:lnTo>
                <a:lnTo>
                  <a:pt x="1008" y="1"/>
                </a:lnTo>
                <a:lnTo>
                  <a:pt x="1010" y="1"/>
                </a:lnTo>
                <a:lnTo>
                  <a:pt x="1012" y="0"/>
                </a:lnTo>
                <a:lnTo>
                  <a:pt x="1014" y="0"/>
                </a:lnTo>
                <a:lnTo>
                  <a:pt x="1016" y="0"/>
                </a:lnTo>
                <a:lnTo>
                  <a:pt x="1018" y="0"/>
                </a:lnTo>
                <a:lnTo>
                  <a:pt x="1020" y="0"/>
                </a:lnTo>
                <a:lnTo>
                  <a:pt x="1022" y="0"/>
                </a:lnTo>
                <a:lnTo>
                  <a:pt x="1024" y="0"/>
                </a:lnTo>
                <a:lnTo>
                  <a:pt x="1026" y="0"/>
                </a:lnTo>
                <a:lnTo>
                  <a:pt x="1028" y="0"/>
                </a:lnTo>
                <a:lnTo>
                  <a:pt x="1030" y="0"/>
                </a:lnTo>
                <a:lnTo>
                  <a:pt x="1032" y="1"/>
                </a:lnTo>
                <a:lnTo>
                  <a:pt x="1034" y="1"/>
                </a:lnTo>
                <a:lnTo>
                  <a:pt x="1036" y="2"/>
                </a:lnTo>
                <a:lnTo>
                  <a:pt x="1038" y="2"/>
                </a:lnTo>
                <a:lnTo>
                  <a:pt x="1040" y="3"/>
                </a:lnTo>
                <a:lnTo>
                  <a:pt x="1042" y="3"/>
                </a:lnTo>
                <a:lnTo>
                  <a:pt x="1044" y="4"/>
                </a:lnTo>
                <a:lnTo>
                  <a:pt x="1046" y="5"/>
                </a:lnTo>
                <a:lnTo>
                  <a:pt x="1048" y="6"/>
                </a:lnTo>
                <a:lnTo>
                  <a:pt x="1050" y="7"/>
                </a:lnTo>
                <a:lnTo>
                  <a:pt x="1052" y="8"/>
                </a:lnTo>
                <a:lnTo>
                  <a:pt x="1054" y="9"/>
                </a:lnTo>
                <a:lnTo>
                  <a:pt x="1056" y="10"/>
                </a:lnTo>
                <a:lnTo>
                  <a:pt x="1058" y="11"/>
                </a:lnTo>
                <a:lnTo>
                  <a:pt x="1060" y="13"/>
                </a:lnTo>
                <a:lnTo>
                  <a:pt x="1062" y="14"/>
                </a:lnTo>
                <a:lnTo>
                  <a:pt x="1064" y="15"/>
                </a:lnTo>
                <a:lnTo>
                  <a:pt x="1066" y="17"/>
                </a:lnTo>
                <a:lnTo>
                  <a:pt x="1068" y="18"/>
                </a:lnTo>
                <a:lnTo>
                  <a:pt x="1070" y="20"/>
                </a:lnTo>
                <a:lnTo>
                  <a:pt x="1072" y="22"/>
                </a:lnTo>
                <a:lnTo>
                  <a:pt x="1074" y="23"/>
                </a:lnTo>
                <a:lnTo>
                  <a:pt x="1076" y="25"/>
                </a:lnTo>
                <a:lnTo>
                  <a:pt x="1078" y="27"/>
                </a:lnTo>
                <a:lnTo>
                  <a:pt x="1080" y="29"/>
                </a:lnTo>
                <a:lnTo>
                  <a:pt x="1082" y="31"/>
                </a:lnTo>
                <a:lnTo>
                  <a:pt x="1084" y="33"/>
                </a:lnTo>
                <a:lnTo>
                  <a:pt x="1086" y="35"/>
                </a:lnTo>
                <a:lnTo>
                  <a:pt x="1088" y="37"/>
                </a:lnTo>
                <a:lnTo>
                  <a:pt x="1090" y="39"/>
                </a:lnTo>
                <a:lnTo>
                  <a:pt x="1092" y="41"/>
                </a:lnTo>
                <a:lnTo>
                  <a:pt x="1094" y="43"/>
                </a:lnTo>
                <a:lnTo>
                  <a:pt x="1096" y="46"/>
                </a:lnTo>
                <a:lnTo>
                  <a:pt x="1098" y="48"/>
                </a:lnTo>
                <a:lnTo>
                  <a:pt x="1100" y="50"/>
                </a:lnTo>
                <a:lnTo>
                  <a:pt x="1102" y="53"/>
                </a:lnTo>
                <a:lnTo>
                  <a:pt x="1104" y="55"/>
                </a:lnTo>
                <a:lnTo>
                  <a:pt x="1106" y="57"/>
                </a:lnTo>
                <a:lnTo>
                  <a:pt x="1108" y="60"/>
                </a:lnTo>
                <a:lnTo>
                  <a:pt x="1110" y="62"/>
                </a:lnTo>
                <a:lnTo>
                  <a:pt x="1112" y="65"/>
                </a:lnTo>
                <a:lnTo>
                  <a:pt x="1114" y="67"/>
                </a:lnTo>
                <a:lnTo>
                  <a:pt x="1116" y="70"/>
                </a:lnTo>
                <a:lnTo>
                  <a:pt x="1118" y="73"/>
                </a:lnTo>
                <a:lnTo>
                  <a:pt x="1120" y="75"/>
                </a:lnTo>
                <a:lnTo>
                  <a:pt x="1122" y="78"/>
                </a:lnTo>
                <a:lnTo>
                  <a:pt x="1124" y="81"/>
                </a:lnTo>
                <a:lnTo>
                  <a:pt x="1126" y="83"/>
                </a:lnTo>
                <a:lnTo>
                  <a:pt x="1128" y="86"/>
                </a:lnTo>
                <a:lnTo>
                  <a:pt x="1130" y="89"/>
                </a:lnTo>
                <a:lnTo>
                  <a:pt x="1132" y="92"/>
                </a:lnTo>
                <a:lnTo>
                  <a:pt x="1134" y="95"/>
                </a:lnTo>
                <a:lnTo>
                  <a:pt x="1136" y="97"/>
                </a:lnTo>
                <a:lnTo>
                  <a:pt x="1138" y="100"/>
                </a:lnTo>
                <a:lnTo>
                  <a:pt x="1140" y="103"/>
                </a:lnTo>
                <a:lnTo>
                  <a:pt x="1142" y="106"/>
                </a:lnTo>
                <a:lnTo>
                  <a:pt x="1144" y="109"/>
                </a:lnTo>
                <a:lnTo>
                  <a:pt x="1146" y="111"/>
                </a:lnTo>
                <a:lnTo>
                  <a:pt x="1148" y="114"/>
                </a:lnTo>
                <a:lnTo>
                  <a:pt x="1150" y="117"/>
                </a:lnTo>
                <a:lnTo>
                  <a:pt x="1152" y="120"/>
                </a:lnTo>
                <a:lnTo>
                  <a:pt x="1154" y="123"/>
                </a:lnTo>
                <a:lnTo>
                  <a:pt x="1156" y="126"/>
                </a:lnTo>
                <a:lnTo>
                  <a:pt x="1158" y="129"/>
                </a:lnTo>
                <a:lnTo>
                  <a:pt x="1160" y="131"/>
                </a:lnTo>
                <a:lnTo>
                  <a:pt x="1162" y="134"/>
                </a:lnTo>
                <a:lnTo>
                  <a:pt x="1164" y="137"/>
                </a:lnTo>
                <a:lnTo>
                  <a:pt x="1166" y="140"/>
                </a:lnTo>
                <a:lnTo>
                  <a:pt x="1168" y="142"/>
                </a:lnTo>
                <a:lnTo>
                  <a:pt x="1170" y="145"/>
                </a:lnTo>
                <a:lnTo>
                  <a:pt x="1172" y="148"/>
                </a:lnTo>
                <a:lnTo>
                  <a:pt x="1174" y="151"/>
                </a:lnTo>
                <a:lnTo>
                  <a:pt x="1176" y="153"/>
                </a:lnTo>
                <a:lnTo>
                  <a:pt x="1178" y="156"/>
                </a:lnTo>
                <a:lnTo>
                  <a:pt x="1180" y="159"/>
                </a:lnTo>
                <a:lnTo>
                  <a:pt x="1182" y="161"/>
                </a:lnTo>
                <a:lnTo>
                  <a:pt x="1184" y="164"/>
                </a:lnTo>
                <a:lnTo>
                  <a:pt x="1186" y="166"/>
                </a:lnTo>
                <a:lnTo>
                  <a:pt x="1188" y="169"/>
                </a:lnTo>
                <a:lnTo>
                  <a:pt x="1190" y="171"/>
                </a:lnTo>
                <a:lnTo>
                  <a:pt x="1192" y="174"/>
                </a:lnTo>
                <a:lnTo>
                  <a:pt x="1194" y="176"/>
                </a:lnTo>
                <a:lnTo>
                  <a:pt x="1196" y="179"/>
                </a:lnTo>
                <a:lnTo>
                  <a:pt x="1198" y="181"/>
                </a:lnTo>
                <a:lnTo>
                  <a:pt x="1200" y="183"/>
                </a:lnTo>
                <a:lnTo>
                  <a:pt x="1202" y="186"/>
                </a:lnTo>
                <a:lnTo>
                  <a:pt x="1204" y="188"/>
                </a:lnTo>
                <a:lnTo>
                  <a:pt x="1206" y="190"/>
                </a:lnTo>
                <a:lnTo>
                  <a:pt x="1208" y="192"/>
                </a:lnTo>
                <a:lnTo>
                  <a:pt x="1210" y="194"/>
                </a:lnTo>
                <a:lnTo>
                  <a:pt x="1212" y="196"/>
                </a:lnTo>
                <a:lnTo>
                  <a:pt x="1214" y="198"/>
                </a:lnTo>
                <a:lnTo>
                  <a:pt x="1216" y="200"/>
                </a:lnTo>
                <a:lnTo>
                  <a:pt x="1218" y="202"/>
                </a:lnTo>
                <a:lnTo>
                  <a:pt x="1220" y="204"/>
                </a:lnTo>
                <a:lnTo>
                  <a:pt x="1222" y="206"/>
                </a:lnTo>
                <a:lnTo>
                  <a:pt x="1224" y="208"/>
                </a:lnTo>
                <a:lnTo>
                  <a:pt x="1226" y="209"/>
                </a:lnTo>
                <a:lnTo>
                  <a:pt x="1228" y="211"/>
                </a:lnTo>
                <a:lnTo>
                  <a:pt x="1230" y="212"/>
                </a:lnTo>
                <a:lnTo>
                  <a:pt x="1232" y="214"/>
                </a:lnTo>
                <a:lnTo>
                  <a:pt x="1234" y="215"/>
                </a:lnTo>
                <a:lnTo>
                  <a:pt x="1236" y="217"/>
                </a:lnTo>
                <a:lnTo>
                  <a:pt x="1238" y="218"/>
                </a:lnTo>
                <a:lnTo>
                  <a:pt x="1240" y="219"/>
                </a:lnTo>
                <a:lnTo>
                  <a:pt x="1242" y="220"/>
                </a:lnTo>
                <a:lnTo>
                  <a:pt x="1244" y="222"/>
                </a:lnTo>
                <a:lnTo>
                  <a:pt x="1246" y="223"/>
                </a:lnTo>
                <a:lnTo>
                  <a:pt x="1248" y="224"/>
                </a:lnTo>
                <a:lnTo>
                  <a:pt x="1250" y="225"/>
                </a:lnTo>
                <a:lnTo>
                  <a:pt x="1252" y="225"/>
                </a:lnTo>
                <a:lnTo>
                  <a:pt x="1254" y="226"/>
                </a:lnTo>
                <a:lnTo>
                  <a:pt x="1256" y="227"/>
                </a:lnTo>
                <a:lnTo>
                  <a:pt x="1258" y="228"/>
                </a:lnTo>
                <a:lnTo>
                  <a:pt x="1260" y="228"/>
                </a:lnTo>
                <a:lnTo>
                  <a:pt x="1262" y="229"/>
                </a:lnTo>
                <a:lnTo>
                  <a:pt x="1264" y="229"/>
                </a:lnTo>
                <a:lnTo>
                  <a:pt x="1266" y="230"/>
                </a:lnTo>
                <a:lnTo>
                  <a:pt x="1268" y="230"/>
                </a:lnTo>
                <a:lnTo>
                  <a:pt x="1270" y="230"/>
                </a:lnTo>
                <a:lnTo>
                  <a:pt x="1272" y="230"/>
                </a:lnTo>
                <a:lnTo>
                  <a:pt x="1274" y="230"/>
                </a:lnTo>
                <a:lnTo>
                  <a:pt x="1276" y="230"/>
                </a:lnTo>
                <a:lnTo>
                  <a:pt x="1277" y="230"/>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9" name="TextBox 138">
            <a:extLst>
              <a:ext uri="{FF2B5EF4-FFF2-40B4-BE49-F238E27FC236}">
                <a16:creationId xmlns:a16="http://schemas.microsoft.com/office/drawing/2014/main" id="{785F243C-CC46-4FC9-951D-5B0A6F35E599}"/>
              </a:ext>
            </a:extLst>
          </p:cNvPr>
          <p:cNvSpPr txBox="1">
            <a:spLocks noChangeArrowheads="1"/>
          </p:cNvSpPr>
          <p:nvPr/>
        </p:nvSpPr>
        <p:spPr bwMode="auto">
          <a:xfrm>
            <a:off x="6238875" y="2527300"/>
            <a:ext cx="24749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Intersections with </a:t>
            </a:r>
            <a:r>
              <a:rPr lang="en-CA" altLang="en-US" sz="1800" i="1">
                <a:latin typeface="Arial" panose="020B0604020202020204" pitchFamily="34" charset="0"/>
              </a:rPr>
              <a:t>y= 4</a:t>
            </a:r>
            <a:br>
              <a:rPr lang="en-CA" altLang="en-US" sz="1800" i="1">
                <a:latin typeface="Arial" panose="020B0604020202020204" pitchFamily="34" charset="0"/>
              </a:rPr>
            </a:br>
            <a:r>
              <a:rPr lang="en-CA" altLang="en-US" sz="1800">
                <a:latin typeface="Arial" panose="020B0604020202020204" pitchFamily="34" charset="0"/>
              </a:rPr>
              <a:t> will become vertical</a:t>
            </a:r>
            <a:br>
              <a:rPr lang="en-CA" altLang="en-US" sz="1800">
                <a:latin typeface="Arial" panose="020B0604020202020204" pitchFamily="34" charset="0"/>
              </a:rPr>
            </a:br>
            <a:r>
              <a:rPr lang="en-CA" altLang="en-US" sz="1800">
                <a:latin typeface="Arial" panose="020B0604020202020204" pitchFamily="34" charset="0"/>
              </a:rPr>
              <a:t> asymptotes</a:t>
            </a:r>
          </a:p>
        </p:txBody>
      </p:sp>
      <p:graphicFrame>
        <p:nvGraphicFramePr>
          <p:cNvPr id="140" name="Object 4">
            <a:extLst>
              <a:ext uri="{FF2B5EF4-FFF2-40B4-BE49-F238E27FC236}">
                <a16:creationId xmlns:a16="http://schemas.microsoft.com/office/drawing/2014/main" id="{96350B26-D18E-49D3-97F0-FC298FACEB26}"/>
              </a:ext>
            </a:extLst>
          </p:cNvPr>
          <p:cNvGraphicFramePr>
            <a:graphicFrameLocks noChangeAspect="1"/>
          </p:cNvGraphicFramePr>
          <p:nvPr/>
        </p:nvGraphicFramePr>
        <p:xfrm>
          <a:off x="3971925" y="1938338"/>
          <a:ext cx="563563" cy="319087"/>
        </p:xfrm>
        <a:graphic>
          <a:graphicData uri="http://schemas.openxmlformats.org/presentationml/2006/ole">
            <mc:AlternateContent xmlns:mc="http://schemas.openxmlformats.org/markup-compatibility/2006">
              <mc:Choice xmlns:v="urn:schemas-microsoft-com:vml" Requires="v">
                <p:oleObj spid="_x0000_s11268" name="Equation" r:id="rId8" imgW="291847" imgH="164957" progId="Equation.DSMT4">
                  <p:embed/>
                </p:oleObj>
              </mc:Choice>
              <mc:Fallback>
                <p:oleObj name="Equation" r:id="rId8" imgW="291847" imgH="164957" progId="Equation.DSMT4">
                  <p:embed/>
                  <p:pic>
                    <p:nvPicPr>
                      <p:cNvPr id="140" name="Object 4">
                        <a:extLst>
                          <a:ext uri="{FF2B5EF4-FFF2-40B4-BE49-F238E27FC236}">
                            <a16:creationId xmlns:a16="http://schemas.microsoft.com/office/drawing/2014/main" id="{96350B26-D18E-49D3-97F0-FC298FACEB2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71925" y="1938338"/>
                        <a:ext cx="563563" cy="319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1" name="Object 5">
            <a:extLst>
              <a:ext uri="{FF2B5EF4-FFF2-40B4-BE49-F238E27FC236}">
                <a16:creationId xmlns:a16="http://schemas.microsoft.com/office/drawing/2014/main" id="{960C664A-B4C9-4B3C-AB19-0700AF10E3BB}"/>
              </a:ext>
            </a:extLst>
          </p:cNvPr>
          <p:cNvGraphicFramePr>
            <a:graphicFrameLocks noChangeAspect="1"/>
          </p:cNvGraphicFramePr>
          <p:nvPr/>
        </p:nvGraphicFramePr>
        <p:xfrm>
          <a:off x="5038725" y="1947863"/>
          <a:ext cx="501650" cy="285750"/>
        </p:xfrm>
        <a:graphic>
          <a:graphicData uri="http://schemas.openxmlformats.org/presentationml/2006/ole">
            <mc:AlternateContent xmlns:mc="http://schemas.openxmlformats.org/markup-compatibility/2006">
              <mc:Choice xmlns:v="urn:schemas-microsoft-com:vml" Requires="v">
                <p:oleObj spid="_x0000_s11269" name="Equation" r:id="rId10" imgW="291847" imgH="164957" progId="Equation.DSMT4">
                  <p:embed/>
                </p:oleObj>
              </mc:Choice>
              <mc:Fallback>
                <p:oleObj name="Equation" r:id="rId10" imgW="291847" imgH="164957" progId="Equation.DSMT4">
                  <p:embed/>
                  <p:pic>
                    <p:nvPicPr>
                      <p:cNvPr id="141" name="Object 5">
                        <a:extLst>
                          <a:ext uri="{FF2B5EF4-FFF2-40B4-BE49-F238E27FC236}">
                            <a16:creationId xmlns:a16="http://schemas.microsoft.com/office/drawing/2014/main" id="{960C664A-B4C9-4B3C-AB19-0700AF10E3B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38725" y="1947863"/>
                        <a:ext cx="501650" cy="28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2" name="Object 6">
            <a:extLst>
              <a:ext uri="{FF2B5EF4-FFF2-40B4-BE49-F238E27FC236}">
                <a16:creationId xmlns:a16="http://schemas.microsoft.com/office/drawing/2014/main" id="{2D8EF7D6-BDCC-4232-8E8F-4E69C59B0B39}"/>
              </a:ext>
            </a:extLst>
          </p:cNvPr>
          <p:cNvGraphicFramePr>
            <a:graphicFrameLocks noChangeAspect="1"/>
          </p:cNvGraphicFramePr>
          <p:nvPr/>
        </p:nvGraphicFramePr>
        <p:xfrm>
          <a:off x="6310313" y="1941513"/>
          <a:ext cx="501650" cy="304800"/>
        </p:xfrm>
        <a:graphic>
          <a:graphicData uri="http://schemas.openxmlformats.org/presentationml/2006/ole">
            <mc:AlternateContent xmlns:mc="http://schemas.openxmlformats.org/markup-compatibility/2006">
              <mc:Choice xmlns:v="urn:schemas-microsoft-com:vml" Requires="v">
                <p:oleObj spid="_x0000_s11270" name="Equation" r:id="rId12" imgW="291847" imgH="177646" progId="Equation.DSMT4">
                  <p:embed/>
                </p:oleObj>
              </mc:Choice>
              <mc:Fallback>
                <p:oleObj name="Equation" r:id="rId12" imgW="291847" imgH="177646" progId="Equation.DSMT4">
                  <p:embed/>
                  <p:pic>
                    <p:nvPicPr>
                      <p:cNvPr id="142" name="Object 6">
                        <a:extLst>
                          <a:ext uri="{FF2B5EF4-FFF2-40B4-BE49-F238E27FC236}">
                            <a16:creationId xmlns:a16="http://schemas.microsoft.com/office/drawing/2014/main" id="{2D8EF7D6-BDCC-4232-8E8F-4E69C59B0B3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10313" y="1941513"/>
                        <a:ext cx="50165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7">
            <a:extLst>
              <a:ext uri="{FF2B5EF4-FFF2-40B4-BE49-F238E27FC236}">
                <a16:creationId xmlns:a16="http://schemas.microsoft.com/office/drawing/2014/main" id="{BA1320EE-7C55-4A88-8DE8-BA9B77D4D41B}"/>
              </a:ext>
            </a:extLst>
          </p:cNvPr>
          <p:cNvGraphicFramePr>
            <a:graphicFrameLocks noChangeAspect="1"/>
          </p:cNvGraphicFramePr>
          <p:nvPr/>
        </p:nvGraphicFramePr>
        <p:xfrm>
          <a:off x="7572375" y="1946275"/>
          <a:ext cx="522288" cy="282575"/>
        </p:xfrm>
        <a:graphic>
          <a:graphicData uri="http://schemas.openxmlformats.org/presentationml/2006/ole">
            <mc:AlternateContent xmlns:mc="http://schemas.openxmlformats.org/markup-compatibility/2006">
              <mc:Choice xmlns:v="urn:schemas-microsoft-com:vml" Requires="v">
                <p:oleObj spid="_x0000_s11271" name="Equation" r:id="rId14" imgW="304536" imgH="164957" progId="Equation.DSMT4">
                  <p:embed/>
                </p:oleObj>
              </mc:Choice>
              <mc:Fallback>
                <p:oleObj name="Equation" r:id="rId14" imgW="304536" imgH="164957" progId="Equation.DSMT4">
                  <p:embed/>
                  <p:pic>
                    <p:nvPicPr>
                      <p:cNvPr id="143" name="Object 7">
                        <a:extLst>
                          <a:ext uri="{FF2B5EF4-FFF2-40B4-BE49-F238E27FC236}">
                            <a16:creationId xmlns:a16="http://schemas.microsoft.com/office/drawing/2014/main" id="{BA1320EE-7C55-4A88-8DE8-BA9B77D4D41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72375" y="1946275"/>
                        <a:ext cx="522288" cy="282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8">
            <a:extLst>
              <a:ext uri="{FF2B5EF4-FFF2-40B4-BE49-F238E27FC236}">
                <a16:creationId xmlns:a16="http://schemas.microsoft.com/office/drawing/2014/main" id="{6E9956BF-F7BE-454F-A192-387F17538B5C}"/>
              </a:ext>
            </a:extLst>
          </p:cNvPr>
          <p:cNvGraphicFramePr>
            <a:graphicFrameLocks noChangeAspect="1"/>
          </p:cNvGraphicFramePr>
          <p:nvPr/>
        </p:nvGraphicFramePr>
        <p:xfrm>
          <a:off x="4567238" y="1955800"/>
          <a:ext cx="220662" cy="344488"/>
        </p:xfrm>
        <a:graphic>
          <a:graphicData uri="http://schemas.openxmlformats.org/presentationml/2006/ole">
            <mc:AlternateContent xmlns:mc="http://schemas.openxmlformats.org/markup-compatibility/2006">
              <mc:Choice xmlns:v="urn:schemas-microsoft-com:vml" Requires="v">
                <p:oleObj spid="_x0000_s11272" name="Equation" r:id="rId16" imgW="114102" imgH="177492" progId="Equation.DSMT4">
                  <p:embed/>
                </p:oleObj>
              </mc:Choice>
              <mc:Fallback>
                <p:oleObj name="Equation" r:id="rId16" imgW="114102" imgH="177492" progId="Equation.DSMT4">
                  <p:embed/>
                  <p:pic>
                    <p:nvPicPr>
                      <p:cNvPr id="144" name="Object 8">
                        <a:extLst>
                          <a:ext uri="{FF2B5EF4-FFF2-40B4-BE49-F238E27FC236}">
                            <a16:creationId xmlns:a16="http://schemas.microsoft.com/office/drawing/2014/main" id="{6E9956BF-F7BE-454F-A192-387F17538B5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7238" y="1955800"/>
                        <a:ext cx="220662"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9">
            <a:extLst>
              <a:ext uri="{FF2B5EF4-FFF2-40B4-BE49-F238E27FC236}">
                <a16:creationId xmlns:a16="http://schemas.microsoft.com/office/drawing/2014/main" id="{B193E439-6245-493C-A45D-638301685AD1}"/>
              </a:ext>
            </a:extLst>
          </p:cNvPr>
          <p:cNvGraphicFramePr>
            <a:graphicFrameLocks noChangeAspect="1"/>
          </p:cNvGraphicFramePr>
          <p:nvPr/>
        </p:nvGraphicFramePr>
        <p:xfrm>
          <a:off x="5602288" y="1928813"/>
          <a:ext cx="246062" cy="320675"/>
        </p:xfrm>
        <a:graphic>
          <a:graphicData uri="http://schemas.openxmlformats.org/presentationml/2006/ole">
            <mc:AlternateContent xmlns:mc="http://schemas.openxmlformats.org/markup-compatibility/2006">
              <mc:Choice xmlns:v="urn:schemas-microsoft-com:vml" Requires="v">
                <p:oleObj spid="_x0000_s11273" name="Equation" r:id="rId18" imgW="126780" imgH="164814" progId="Equation.DSMT4">
                  <p:embed/>
                </p:oleObj>
              </mc:Choice>
              <mc:Fallback>
                <p:oleObj name="Equation" r:id="rId18" imgW="126780" imgH="164814" progId="Equation.DSMT4">
                  <p:embed/>
                  <p:pic>
                    <p:nvPicPr>
                      <p:cNvPr id="145" name="Object 9">
                        <a:extLst>
                          <a:ext uri="{FF2B5EF4-FFF2-40B4-BE49-F238E27FC236}">
                            <a16:creationId xmlns:a16="http://schemas.microsoft.com/office/drawing/2014/main" id="{B193E439-6245-493C-A45D-638301685AD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02288" y="1928813"/>
                        <a:ext cx="246062"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10">
            <a:extLst>
              <a:ext uri="{FF2B5EF4-FFF2-40B4-BE49-F238E27FC236}">
                <a16:creationId xmlns:a16="http://schemas.microsoft.com/office/drawing/2014/main" id="{63E74BF8-86BA-47CF-8A6D-565FD6365F3E}"/>
              </a:ext>
            </a:extLst>
          </p:cNvPr>
          <p:cNvGraphicFramePr>
            <a:graphicFrameLocks noChangeAspect="1"/>
          </p:cNvGraphicFramePr>
          <p:nvPr/>
        </p:nvGraphicFramePr>
        <p:xfrm>
          <a:off x="6854825" y="1905000"/>
          <a:ext cx="220663" cy="344488"/>
        </p:xfrm>
        <a:graphic>
          <a:graphicData uri="http://schemas.openxmlformats.org/presentationml/2006/ole">
            <mc:AlternateContent xmlns:mc="http://schemas.openxmlformats.org/markup-compatibility/2006">
              <mc:Choice xmlns:v="urn:schemas-microsoft-com:vml" Requires="v">
                <p:oleObj spid="_x0000_s11274" name="Equation" r:id="rId20" imgW="114102" imgH="177492" progId="Equation.DSMT4">
                  <p:embed/>
                </p:oleObj>
              </mc:Choice>
              <mc:Fallback>
                <p:oleObj name="Equation" r:id="rId20" imgW="114102" imgH="177492" progId="Equation.DSMT4">
                  <p:embed/>
                  <p:pic>
                    <p:nvPicPr>
                      <p:cNvPr id="146" name="Object 10">
                        <a:extLst>
                          <a:ext uri="{FF2B5EF4-FFF2-40B4-BE49-F238E27FC236}">
                            <a16:creationId xmlns:a16="http://schemas.microsoft.com/office/drawing/2014/main" id="{63E74BF8-86BA-47CF-8A6D-565FD6365F3E}"/>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54825" y="1905000"/>
                        <a:ext cx="220663"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11">
            <a:extLst>
              <a:ext uri="{FF2B5EF4-FFF2-40B4-BE49-F238E27FC236}">
                <a16:creationId xmlns:a16="http://schemas.microsoft.com/office/drawing/2014/main" id="{57806B3C-7A63-4C00-A611-ECF2A1E505F5}"/>
              </a:ext>
            </a:extLst>
          </p:cNvPr>
          <p:cNvGraphicFramePr>
            <a:graphicFrameLocks noChangeAspect="1"/>
          </p:cNvGraphicFramePr>
          <p:nvPr/>
        </p:nvGraphicFramePr>
        <p:xfrm>
          <a:off x="8147050" y="1908175"/>
          <a:ext cx="246063" cy="319088"/>
        </p:xfrm>
        <a:graphic>
          <a:graphicData uri="http://schemas.openxmlformats.org/presentationml/2006/ole">
            <mc:AlternateContent xmlns:mc="http://schemas.openxmlformats.org/markup-compatibility/2006">
              <mc:Choice xmlns:v="urn:schemas-microsoft-com:vml" Requires="v">
                <p:oleObj spid="_x0000_s11275" name="Equation" r:id="rId22" imgW="126780" imgH="164814" progId="Equation.DSMT4">
                  <p:embed/>
                </p:oleObj>
              </mc:Choice>
              <mc:Fallback>
                <p:oleObj name="Equation" r:id="rId22" imgW="126780" imgH="164814" progId="Equation.DSMT4">
                  <p:embed/>
                  <p:pic>
                    <p:nvPicPr>
                      <p:cNvPr id="147" name="Object 11">
                        <a:extLst>
                          <a:ext uri="{FF2B5EF4-FFF2-40B4-BE49-F238E27FC236}">
                            <a16:creationId xmlns:a16="http://schemas.microsoft.com/office/drawing/2014/main" id="{57806B3C-7A63-4C00-A611-ECF2A1E505F5}"/>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147050" y="1908175"/>
                        <a:ext cx="246063" cy="319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49" name="Straight Connector 148">
            <a:extLst>
              <a:ext uri="{FF2B5EF4-FFF2-40B4-BE49-F238E27FC236}">
                <a16:creationId xmlns:a16="http://schemas.microsoft.com/office/drawing/2014/main" id="{73B55106-2D74-4F7A-AF7C-CD8CF765678C}"/>
              </a:ext>
            </a:extLst>
          </p:cNvPr>
          <p:cNvCxnSpPr/>
          <p:nvPr/>
        </p:nvCxnSpPr>
        <p:spPr>
          <a:xfrm>
            <a:off x="-231775" y="4530725"/>
            <a:ext cx="6783388" cy="1588"/>
          </a:xfrm>
          <a:prstGeom prst="line">
            <a:avLst/>
          </a:prstGeom>
          <a:ln w="29210">
            <a:prstDash val="dash"/>
          </a:ln>
        </p:spPr>
        <p:style>
          <a:lnRef idx="1">
            <a:schemeClr val="accent1"/>
          </a:lnRef>
          <a:fillRef idx="0">
            <a:schemeClr val="accent1"/>
          </a:fillRef>
          <a:effectRef idx="0">
            <a:schemeClr val="accent1"/>
          </a:effectRef>
          <a:fontRef idx="minor">
            <a:schemeClr val="tx1"/>
          </a:fontRef>
        </p:style>
      </p:cxnSp>
      <p:graphicFrame>
        <p:nvGraphicFramePr>
          <p:cNvPr id="150" name="Object 12">
            <a:extLst>
              <a:ext uri="{FF2B5EF4-FFF2-40B4-BE49-F238E27FC236}">
                <a16:creationId xmlns:a16="http://schemas.microsoft.com/office/drawing/2014/main" id="{69A0DAF0-8FCB-4A25-A38B-EEB5FD7F5A26}"/>
              </a:ext>
            </a:extLst>
          </p:cNvPr>
          <p:cNvGraphicFramePr>
            <a:graphicFrameLocks noChangeAspect="1"/>
          </p:cNvGraphicFramePr>
          <p:nvPr/>
        </p:nvGraphicFramePr>
        <p:xfrm>
          <a:off x="5805488" y="4302125"/>
          <a:ext cx="762000" cy="392113"/>
        </p:xfrm>
        <a:graphic>
          <a:graphicData uri="http://schemas.openxmlformats.org/presentationml/2006/ole">
            <mc:AlternateContent xmlns:mc="http://schemas.openxmlformats.org/markup-compatibility/2006">
              <mc:Choice xmlns:v="urn:schemas-microsoft-com:vml" Requires="v">
                <p:oleObj spid="_x0000_s11276" name="Equation" r:id="rId24" imgW="393529" imgH="203112" progId="Equation.DSMT4">
                  <p:embed/>
                </p:oleObj>
              </mc:Choice>
              <mc:Fallback>
                <p:oleObj name="Equation" r:id="rId24" imgW="393529" imgH="203112" progId="Equation.DSMT4">
                  <p:embed/>
                  <p:pic>
                    <p:nvPicPr>
                      <p:cNvPr id="150" name="Object 12">
                        <a:extLst>
                          <a:ext uri="{FF2B5EF4-FFF2-40B4-BE49-F238E27FC236}">
                            <a16:creationId xmlns:a16="http://schemas.microsoft.com/office/drawing/2014/main" id="{69A0DAF0-8FCB-4A25-A38B-EEB5FD7F5A26}"/>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805488" y="4302125"/>
                        <a:ext cx="762000" cy="392113"/>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1" name="Straight Connector 150">
            <a:extLst>
              <a:ext uri="{FF2B5EF4-FFF2-40B4-BE49-F238E27FC236}">
                <a16:creationId xmlns:a16="http://schemas.microsoft.com/office/drawing/2014/main" id="{2DBB4F45-1C64-4481-A759-8A44BE14C9D9}"/>
              </a:ext>
            </a:extLst>
          </p:cNvPr>
          <p:cNvCxnSpPr/>
          <p:nvPr/>
        </p:nvCxnSpPr>
        <p:spPr>
          <a:xfrm rot="5400000" flipH="1" flipV="1">
            <a:off x="-1330325" y="4578350"/>
            <a:ext cx="4135438" cy="1588"/>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54" name="Object 13">
            <a:extLst>
              <a:ext uri="{FF2B5EF4-FFF2-40B4-BE49-F238E27FC236}">
                <a16:creationId xmlns:a16="http://schemas.microsoft.com/office/drawing/2014/main" id="{4AF4EE6F-5019-4367-8B5C-701A5A782A83}"/>
              </a:ext>
            </a:extLst>
          </p:cNvPr>
          <p:cNvGraphicFramePr>
            <a:graphicFrameLocks noChangeAspect="1"/>
          </p:cNvGraphicFramePr>
          <p:nvPr/>
        </p:nvGraphicFramePr>
        <p:xfrm>
          <a:off x="438150" y="6499225"/>
          <a:ext cx="708025" cy="266700"/>
        </p:xfrm>
        <a:graphic>
          <a:graphicData uri="http://schemas.openxmlformats.org/presentationml/2006/ole">
            <mc:AlternateContent xmlns:mc="http://schemas.openxmlformats.org/markup-compatibility/2006">
              <mc:Choice xmlns:v="urn:schemas-microsoft-com:vml" Requires="v">
                <p:oleObj spid="_x0000_s11277" name="Equation" r:id="rId26" imgW="469696" imgH="177723" progId="Equation.DSMT4">
                  <p:embed/>
                </p:oleObj>
              </mc:Choice>
              <mc:Fallback>
                <p:oleObj name="Equation" r:id="rId26" imgW="469696" imgH="177723" progId="Equation.DSMT4">
                  <p:embed/>
                  <p:pic>
                    <p:nvPicPr>
                      <p:cNvPr id="154" name="Object 13">
                        <a:extLst>
                          <a:ext uri="{FF2B5EF4-FFF2-40B4-BE49-F238E27FC236}">
                            <a16:creationId xmlns:a16="http://schemas.microsoft.com/office/drawing/2014/main" id="{4AF4EE6F-5019-4367-8B5C-701A5A782A83}"/>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38150" y="6499225"/>
                        <a:ext cx="708025" cy="26670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5" name="Straight Connector 154">
            <a:extLst>
              <a:ext uri="{FF2B5EF4-FFF2-40B4-BE49-F238E27FC236}">
                <a16:creationId xmlns:a16="http://schemas.microsoft.com/office/drawing/2014/main" id="{25F917CB-F2DA-4693-AFCD-7039E7DA5237}"/>
              </a:ext>
            </a:extLst>
          </p:cNvPr>
          <p:cNvCxnSpPr/>
          <p:nvPr/>
        </p:nvCxnSpPr>
        <p:spPr>
          <a:xfrm rot="5400000" flipH="1" flipV="1">
            <a:off x="-114300" y="4584700"/>
            <a:ext cx="4135438" cy="1588"/>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56" name="Object 14">
            <a:extLst>
              <a:ext uri="{FF2B5EF4-FFF2-40B4-BE49-F238E27FC236}">
                <a16:creationId xmlns:a16="http://schemas.microsoft.com/office/drawing/2014/main" id="{E3492D43-841A-419D-91A1-312FCEE3EA40}"/>
              </a:ext>
            </a:extLst>
          </p:cNvPr>
          <p:cNvGraphicFramePr>
            <a:graphicFrameLocks noChangeAspect="1"/>
          </p:cNvGraphicFramePr>
          <p:nvPr/>
        </p:nvGraphicFramePr>
        <p:xfrm>
          <a:off x="1614488" y="6518275"/>
          <a:ext cx="708025" cy="266700"/>
        </p:xfrm>
        <a:graphic>
          <a:graphicData uri="http://schemas.openxmlformats.org/presentationml/2006/ole">
            <mc:AlternateContent xmlns:mc="http://schemas.openxmlformats.org/markup-compatibility/2006">
              <mc:Choice xmlns:v="urn:schemas-microsoft-com:vml" Requires="v">
                <p:oleObj spid="_x0000_s11278" name="Equation" r:id="rId28" imgW="469696" imgH="177723" progId="Equation.DSMT4">
                  <p:embed/>
                </p:oleObj>
              </mc:Choice>
              <mc:Fallback>
                <p:oleObj name="Equation" r:id="rId28" imgW="469696" imgH="177723" progId="Equation.DSMT4">
                  <p:embed/>
                  <p:pic>
                    <p:nvPicPr>
                      <p:cNvPr id="156" name="Object 14">
                        <a:extLst>
                          <a:ext uri="{FF2B5EF4-FFF2-40B4-BE49-F238E27FC236}">
                            <a16:creationId xmlns:a16="http://schemas.microsoft.com/office/drawing/2014/main" id="{E3492D43-841A-419D-91A1-312FCEE3EA40}"/>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614488" y="6518275"/>
                        <a:ext cx="708025" cy="26670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7" name="Straight Connector 156">
            <a:extLst>
              <a:ext uri="{FF2B5EF4-FFF2-40B4-BE49-F238E27FC236}">
                <a16:creationId xmlns:a16="http://schemas.microsoft.com/office/drawing/2014/main" id="{E038272D-3D34-40CE-82E7-190759F4D414}"/>
              </a:ext>
            </a:extLst>
          </p:cNvPr>
          <p:cNvCxnSpPr/>
          <p:nvPr/>
        </p:nvCxnSpPr>
        <p:spPr>
          <a:xfrm rot="5400000" flipH="1" flipV="1">
            <a:off x="1089025" y="4591050"/>
            <a:ext cx="4135438" cy="1588"/>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58" name="Object 15">
            <a:extLst>
              <a:ext uri="{FF2B5EF4-FFF2-40B4-BE49-F238E27FC236}">
                <a16:creationId xmlns:a16="http://schemas.microsoft.com/office/drawing/2014/main" id="{1944E5CD-155F-478B-BD79-2FCA5D33BB63}"/>
              </a:ext>
            </a:extLst>
          </p:cNvPr>
          <p:cNvGraphicFramePr>
            <a:graphicFrameLocks noChangeAspect="1"/>
          </p:cNvGraphicFramePr>
          <p:nvPr/>
        </p:nvGraphicFramePr>
        <p:xfrm>
          <a:off x="2884488" y="6524625"/>
          <a:ext cx="574675" cy="266700"/>
        </p:xfrm>
        <a:graphic>
          <a:graphicData uri="http://schemas.openxmlformats.org/presentationml/2006/ole">
            <mc:AlternateContent xmlns:mc="http://schemas.openxmlformats.org/markup-compatibility/2006">
              <mc:Choice xmlns:v="urn:schemas-microsoft-com:vml" Requires="v">
                <p:oleObj spid="_x0000_s11279" name="Equation" r:id="rId30" imgW="380670" imgH="177646" progId="Equation.DSMT4">
                  <p:embed/>
                </p:oleObj>
              </mc:Choice>
              <mc:Fallback>
                <p:oleObj name="Equation" r:id="rId30" imgW="380670" imgH="177646" progId="Equation.DSMT4">
                  <p:embed/>
                  <p:pic>
                    <p:nvPicPr>
                      <p:cNvPr id="158" name="Object 15">
                        <a:extLst>
                          <a:ext uri="{FF2B5EF4-FFF2-40B4-BE49-F238E27FC236}">
                            <a16:creationId xmlns:a16="http://schemas.microsoft.com/office/drawing/2014/main" id="{1944E5CD-155F-478B-BD79-2FCA5D33BB63}"/>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884488" y="6524625"/>
                        <a:ext cx="574675" cy="26670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9" name="Straight Connector 158">
            <a:extLst>
              <a:ext uri="{FF2B5EF4-FFF2-40B4-BE49-F238E27FC236}">
                <a16:creationId xmlns:a16="http://schemas.microsoft.com/office/drawing/2014/main" id="{212FE004-3AB1-4B60-A487-6CAC54666B5B}"/>
              </a:ext>
            </a:extLst>
          </p:cNvPr>
          <p:cNvCxnSpPr/>
          <p:nvPr/>
        </p:nvCxnSpPr>
        <p:spPr>
          <a:xfrm rot="5400000" flipH="1" flipV="1">
            <a:off x="2292350" y="4583113"/>
            <a:ext cx="4135437" cy="1588"/>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60" name="Object 16">
            <a:extLst>
              <a:ext uri="{FF2B5EF4-FFF2-40B4-BE49-F238E27FC236}">
                <a16:creationId xmlns:a16="http://schemas.microsoft.com/office/drawing/2014/main" id="{CD9AD2B6-DD15-431D-8B08-F5F2DA07B643}"/>
              </a:ext>
            </a:extLst>
          </p:cNvPr>
          <p:cNvGraphicFramePr>
            <a:graphicFrameLocks noChangeAspect="1"/>
          </p:cNvGraphicFramePr>
          <p:nvPr/>
        </p:nvGraphicFramePr>
        <p:xfrm>
          <a:off x="4114800" y="6545263"/>
          <a:ext cx="574675" cy="266700"/>
        </p:xfrm>
        <a:graphic>
          <a:graphicData uri="http://schemas.openxmlformats.org/presentationml/2006/ole">
            <mc:AlternateContent xmlns:mc="http://schemas.openxmlformats.org/markup-compatibility/2006">
              <mc:Choice xmlns:v="urn:schemas-microsoft-com:vml" Requires="v">
                <p:oleObj spid="_x0000_s11280" name="Equation" r:id="rId32" imgW="380670" imgH="177646" progId="Equation.DSMT4">
                  <p:embed/>
                </p:oleObj>
              </mc:Choice>
              <mc:Fallback>
                <p:oleObj name="Equation" r:id="rId32" imgW="380670" imgH="177646" progId="Equation.DSMT4">
                  <p:embed/>
                  <p:pic>
                    <p:nvPicPr>
                      <p:cNvPr id="160" name="Object 16">
                        <a:extLst>
                          <a:ext uri="{FF2B5EF4-FFF2-40B4-BE49-F238E27FC236}">
                            <a16:creationId xmlns:a16="http://schemas.microsoft.com/office/drawing/2014/main" id="{CD9AD2B6-DD15-431D-8B08-F5F2DA07B643}"/>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114800" y="6545263"/>
                        <a:ext cx="574675" cy="26670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61" name="Straight Connector 160">
            <a:extLst>
              <a:ext uri="{FF2B5EF4-FFF2-40B4-BE49-F238E27FC236}">
                <a16:creationId xmlns:a16="http://schemas.microsoft.com/office/drawing/2014/main" id="{5C360506-F22F-45E7-A6B2-66D1D838BFC6}"/>
              </a:ext>
            </a:extLst>
          </p:cNvPr>
          <p:cNvCxnSpPr/>
          <p:nvPr/>
        </p:nvCxnSpPr>
        <p:spPr>
          <a:xfrm rot="5400000" flipH="1" flipV="1">
            <a:off x="3495675" y="4575175"/>
            <a:ext cx="4135438" cy="1588"/>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62" name="Object 17">
            <a:extLst>
              <a:ext uri="{FF2B5EF4-FFF2-40B4-BE49-F238E27FC236}">
                <a16:creationId xmlns:a16="http://schemas.microsoft.com/office/drawing/2014/main" id="{9CDF6FB8-7A6B-4581-8A08-C6F28C398F1F}"/>
              </a:ext>
            </a:extLst>
          </p:cNvPr>
          <p:cNvGraphicFramePr>
            <a:graphicFrameLocks noChangeAspect="1"/>
          </p:cNvGraphicFramePr>
          <p:nvPr/>
        </p:nvGraphicFramePr>
        <p:xfrm>
          <a:off x="5303838" y="6537325"/>
          <a:ext cx="574675" cy="266700"/>
        </p:xfrm>
        <a:graphic>
          <a:graphicData uri="http://schemas.openxmlformats.org/presentationml/2006/ole">
            <mc:AlternateContent xmlns:mc="http://schemas.openxmlformats.org/markup-compatibility/2006">
              <mc:Choice xmlns:v="urn:schemas-microsoft-com:vml" Requires="v">
                <p:oleObj spid="_x0000_s11281" name="Equation" r:id="rId34" imgW="380670" imgH="177646" progId="Equation.DSMT4">
                  <p:embed/>
                </p:oleObj>
              </mc:Choice>
              <mc:Fallback>
                <p:oleObj name="Equation" r:id="rId34" imgW="380670" imgH="177646" progId="Equation.DSMT4">
                  <p:embed/>
                  <p:pic>
                    <p:nvPicPr>
                      <p:cNvPr id="162" name="Object 17">
                        <a:extLst>
                          <a:ext uri="{FF2B5EF4-FFF2-40B4-BE49-F238E27FC236}">
                            <a16:creationId xmlns:a16="http://schemas.microsoft.com/office/drawing/2014/main" id="{9CDF6FB8-7A6B-4581-8A08-C6F28C398F1F}"/>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03838" y="6537325"/>
                        <a:ext cx="574675" cy="26670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3" name="TextBox 162">
            <a:extLst>
              <a:ext uri="{FF2B5EF4-FFF2-40B4-BE49-F238E27FC236}">
                <a16:creationId xmlns:a16="http://schemas.microsoft.com/office/drawing/2014/main" id="{ABC88B42-DBA3-4839-A8AF-F1081C18C22B}"/>
              </a:ext>
            </a:extLst>
          </p:cNvPr>
          <p:cNvSpPr txBox="1">
            <a:spLocks noChangeArrowheads="1"/>
          </p:cNvSpPr>
          <p:nvPr/>
        </p:nvSpPr>
        <p:spPr bwMode="auto">
          <a:xfrm>
            <a:off x="6281738" y="3511550"/>
            <a:ext cx="24812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peaks and valleys</a:t>
            </a:r>
          </a:p>
          <a:p>
            <a:pPr eaLnBrk="1" hangingPunct="1">
              <a:spcBef>
                <a:spcPct val="0"/>
              </a:spcBef>
              <a:buClrTx/>
              <a:buSzTx/>
              <a:buFontTx/>
              <a:buNone/>
            </a:pPr>
            <a:r>
              <a:rPr lang="en-CA" altLang="en-US" sz="1800">
                <a:latin typeface="Arial" panose="020B0604020202020204" pitchFamily="34" charset="0"/>
              </a:rPr>
              <a:t>will become common</a:t>
            </a:r>
          </a:p>
          <a:p>
            <a:pPr eaLnBrk="1" hangingPunct="1">
              <a:spcBef>
                <a:spcPct val="0"/>
              </a:spcBef>
              <a:buClrTx/>
              <a:buSzTx/>
              <a:buFontTx/>
              <a:buNone/>
            </a:pPr>
            <a:r>
              <a:rPr lang="en-CA" altLang="en-US" sz="1800">
                <a:latin typeface="Arial" panose="020B0604020202020204" pitchFamily="34" charset="0"/>
              </a:rPr>
              <a:t>points</a:t>
            </a:r>
          </a:p>
        </p:txBody>
      </p:sp>
      <p:sp>
        <p:nvSpPr>
          <p:cNvPr id="164" name="Oval 163">
            <a:extLst>
              <a:ext uri="{FF2B5EF4-FFF2-40B4-BE49-F238E27FC236}">
                <a16:creationId xmlns:a16="http://schemas.microsoft.com/office/drawing/2014/main" id="{36BAA333-D2DA-4BA2-AE32-362326BA3651}"/>
              </a:ext>
            </a:extLst>
          </p:cNvPr>
          <p:cNvSpPr/>
          <p:nvPr/>
        </p:nvSpPr>
        <p:spPr>
          <a:xfrm>
            <a:off x="95250" y="37115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5" name="Oval 164">
            <a:extLst>
              <a:ext uri="{FF2B5EF4-FFF2-40B4-BE49-F238E27FC236}">
                <a16:creationId xmlns:a16="http://schemas.microsoft.com/office/drawing/2014/main" id="{CC8FC449-1314-4A88-9CCC-900BDB4A8ADA}"/>
              </a:ext>
            </a:extLst>
          </p:cNvPr>
          <p:cNvSpPr/>
          <p:nvPr/>
        </p:nvSpPr>
        <p:spPr>
          <a:xfrm>
            <a:off x="1298575" y="522922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6" name="Oval 165">
            <a:extLst>
              <a:ext uri="{FF2B5EF4-FFF2-40B4-BE49-F238E27FC236}">
                <a16:creationId xmlns:a16="http://schemas.microsoft.com/office/drawing/2014/main" id="{CF86F4C7-CACB-465C-9A25-624C738FC394}"/>
              </a:ext>
            </a:extLst>
          </p:cNvPr>
          <p:cNvSpPr/>
          <p:nvPr/>
        </p:nvSpPr>
        <p:spPr>
          <a:xfrm>
            <a:off x="2501900" y="3716338"/>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Oval 166">
            <a:extLst>
              <a:ext uri="{FF2B5EF4-FFF2-40B4-BE49-F238E27FC236}">
                <a16:creationId xmlns:a16="http://schemas.microsoft.com/office/drawing/2014/main" id="{726993D8-C9D3-41BE-8258-EF24C23BBF58}"/>
              </a:ext>
            </a:extLst>
          </p:cNvPr>
          <p:cNvSpPr/>
          <p:nvPr/>
        </p:nvSpPr>
        <p:spPr>
          <a:xfrm>
            <a:off x="3719513" y="5233988"/>
            <a:ext cx="107950"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Oval 167">
            <a:extLst>
              <a:ext uri="{FF2B5EF4-FFF2-40B4-BE49-F238E27FC236}">
                <a16:creationId xmlns:a16="http://schemas.microsoft.com/office/drawing/2014/main" id="{09BD322D-F759-4C47-8CD7-397D3A0C2C67}"/>
              </a:ext>
            </a:extLst>
          </p:cNvPr>
          <p:cNvSpPr/>
          <p:nvPr/>
        </p:nvSpPr>
        <p:spPr>
          <a:xfrm>
            <a:off x="4935538" y="372110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Oval 168">
            <a:extLst>
              <a:ext uri="{FF2B5EF4-FFF2-40B4-BE49-F238E27FC236}">
                <a16:creationId xmlns:a16="http://schemas.microsoft.com/office/drawing/2014/main" id="{7AFDB054-ED0B-4E67-93D0-1020E2F71E6F}"/>
              </a:ext>
            </a:extLst>
          </p:cNvPr>
          <p:cNvSpPr/>
          <p:nvPr/>
        </p:nvSpPr>
        <p:spPr>
          <a:xfrm>
            <a:off x="6153150" y="52244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TextBox 169">
            <a:extLst>
              <a:ext uri="{FF2B5EF4-FFF2-40B4-BE49-F238E27FC236}">
                <a16:creationId xmlns:a16="http://schemas.microsoft.com/office/drawing/2014/main" id="{B0CF7FF0-EE79-43FC-AF72-52C67616DD17}"/>
              </a:ext>
            </a:extLst>
          </p:cNvPr>
          <p:cNvSpPr txBox="1">
            <a:spLocks noChangeArrowheads="1"/>
          </p:cNvSpPr>
          <p:nvPr/>
        </p:nvSpPr>
        <p:spPr bwMode="auto">
          <a:xfrm>
            <a:off x="6311900" y="4675188"/>
            <a:ext cx="246697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Take the reciprocal of</a:t>
            </a:r>
          </a:p>
          <a:p>
            <a:pPr eaLnBrk="1" hangingPunct="1">
              <a:spcBef>
                <a:spcPct val="0"/>
              </a:spcBef>
              <a:buClrTx/>
              <a:buSzTx/>
              <a:buFontTx/>
              <a:buNone/>
            </a:pPr>
            <a:r>
              <a:rPr lang="en-CA" altLang="en-US" sz="1800">
                <a:latin typeface="Arial" panose="020B0604020202020204" pitchFamily="34" charset="0"/>
              </a:rPr>
              <a:t>Each part with respect</a:t>
            </a:r>
          </a:p>
          <a:p>
            <a:pPr eaLnBrk="1" hangingPunct="1">
              <a:spcBef>
                <a:spcPct val="0"/>
              </a:spcBef>
              <a:buClrTx/>
              <a:buSzTx/>
              <a:buFontTx/>
              <a:buNone/>
            </a:pPr>
            <a:r>
              <a:rPr lang="en-CA" altLang="en-US" sz="1800">
                <a:latin typeface="Arial" panose="020B0604020202020204" pitchFamily="34" charset="0"/>
              </a:rPr>
              <a:t>to the common points</a:t>
            </a:r>
          </a:p>
        </p:txBody>
      </p:sp>
      <p:sp>
        <p:nvSpPr>
          <p:cNvPr id="171" name="Freeform 126">
            <a:extLst>
              <a:ext uri="{FF2B5EF4-FFF2-40B4-BE49-F238E27FC236}">
                <a16:creationId xmlns:a16="http://schemas.microsoft.com/office/drawing/2014/main" id="{02822518-FC55-4688-97B5-3ED23A9F7B5F}"/>
              </a:ext>
            </a:extLst>
          </p:cNvPr>
          <p:cNvSpPr>
            <a:spLocks/>
          </p:cNvSpPr>
          <p:nvPr/>
        </p:nvSpPr>
        <p:spPr bwMode="auto">
          <a:xfrm>
            <a:off x="134938" y="2506663"/>
            <a:ext cx="455612" cy="1265237"/>
          </a:xfrm>
          <a:custGeom>
            <a:avLst/>
            <a:gdLst>
              <a:gd name="T0" fmla="*/ 0 w 96"/>
              <a:gd name="T1" fmla="*/ 2147483646 h 193"/>
              <a:gd name="T2" fmla="*/ 2147483646 w 96"/>
              <a:gd name="T3" fmla="*/ 2147483646 h 193"/>
              <a:gd name="T4" fmla="*/ 2147483646 w 96"/>
              <a:gd name="T5" fmla="*/ 2147483646 h 193"/>
              <a:gd name="T6" fmla="*/ 2147483646 w 96"/>
              <a:gd name="T7" fmla="*/ 2147483646 h 193"/>
              <a:gd name="T8" fmla="*/ 2147483646 w 96"/>
              <a:gd name="T9" fmla="*/ 2147483646 h 193"/>
              <a:gd name="T10" fmla="*/ 2147483646 w 96"/>
              <a:gd name="T11" fmla="*/ 2147483646 h 193"/>
              <a:gd name="T12" fmla="*/ 2147483646 w 96"/>
              <a:gd name="T13" fmla="*/ 2147483646 h 193"/>
              <a:gd name="T14" fmla="*/ 2147483646 w 96"/>
              <a:gd name="T15" fmla="*/ 2147483646 h 193"/>
              <a:gd name="T16" fmla="*/ 2147483646 w 96"/>
              <a:gd name="T17" fmla="*/ 2147483646 h 193"/>
              <a:gd name="T18" fmla="*/ 2147483646 w 96"/>
              <a:gd name="T19" fmla="*/ 2147483646 h 193"/>
              <a:gd name="T20" fmla="*/ 2147483646 w 96"/>
              <a:gd name="T21" fmla="*/ 2147483646 h 193"/>
              <a:gd name="T22" fmla="*/ 2147483646 w 96"/>
              <a:gd name="T23" fmla="*/ 2147483646 h 193"/>
              <a:gd name="T24" fmla="*/ 2147483646 w 96"/>
              <a:gd name="T25" fmla="*/ 2147483646 h 193"/>
              <a:gd name="T26" fmla="*/ 2147483646 w 96"/>
              <a:gd name="T27" fmla="*/ 2147483646 h 193"/>
              <a:gd name="T28" fmla="*/ 2147483646 w 96"/>
              <a:gd name="T29" fmla="*/ 2147483646 h 193"/>
              <a:gd name="T30" fmla="*/ 2147483646 w 96"/>
              <a:gd name="T31" fmla="*/ 2147483646 h 193"/>
              <a:gd name="T32" fmla="*/ 2147483646 w 96"/>
              <a:gd name="T33" fmla="*/ 2147483646 h 193"/>
              <a:gd name="T34" fmla="*/ 2147483646 w 96"/>
              <a:gd name="T35" fmla="*/ 2147483646 h 193"/>
              <a:gd name="T36" fmla="*/ 2147483646 w 96"/>
              <a:gd name="T37" fmla="*/ 2147483646 h 193"/>
              <a:gd name="T38" fmla="*/ 2147483646 w 96"/>
              <a:gd name="T39" fmla="*/ 2147483646 h 193"/>
              <a:gd name="T40" fmla="*/ 2147483646 w 96"/>
              <a:gd name="T41" fmla="*/ 2147483646 h 193"/>
              <a:gd name="T42" fmla="*/ 2147483646 w 96"/>
              <a:gd name="T43" fmla="*/ 2147483646 h 193"/>
              <a:gd name="T44" fmla="*/ 2147483646 w 96"/>
              <a:gd name="T45" fmla="*/ 2147483646 h 193"/>
              <a:gd name="T46" fmla="*/ 2147483646 w 96"/>
              <a:gd name="T47" fmla="*/ 2147483646 h 193"/>
              <a:gd name="T48" fmla="*/ 2147483646 w 96"/>
              <a:gd name="T49" fmla="*/ 2147483646 h 193"/>
              <a:gd name="T50" fmla="*/ 2147483646 w 96"/>
              <a:gd name="T51" fmla="*/ 2147483646 h 193"/>
              <a:gd name="T52" fmla="*/ 2147483646 w 96"/>
              <a:gd name="T53" fmla="*/ 2147483646 h 193"/>
              <a:gd name="T54" fmla="*/ 2147483646 w 96"/>
              <a:gd name="T55" fmla="*/ 2147483646 h 193"/>
              <a:gd name="T56" fmla="*/ 2147483646 w 96"/>
              <a:gd name="T57" fmla="*/ 2147483646 h 193"/>
              <a:gd name="T58" fmla="*/ 2147483646 w 96"/>
              <a:gd name="T59" fmla="*/ 2147483646 h 193"/>
              <a:gd name="T60" fmla="*/ 2147483646 w 96"/>
              <a:gd name="T61" fmla="*/ 2147483646 h 193"/>
              <a:gd name="T62" fmla="*/ 2147483646 w 96"/>
              <a:gd name="T63" fmla="*/ 2147483646 h 193"/>
              <a:gd name="T64" fmla="*/ 2147483646 w 96"/>
              <a:gd name="T65" fmla="*/ 2147483646 h 193"/>
              <a:gd name="T66" fmla="*/ 2147483646 w 96"/>
              <a:gd name="T67" fmla="*/ 2147483646 h 193"/>
              <a:gd name="T68" fmla="*/ 2147483646 w 96"/>
              <a:gd name="T69" fmla="*/ 2147483646 h 193"/>
              <a:gd name="T70" fmla="*/ 2147483646 w 96"/>
              <a:gd name="T71" fmla="*/ 2147483646 h 193"/>
              <a:gd name="T72" fmla="*/ 2147483646 w 96"/>
              <a:gd name="T73" fmla="*/ 2147483646 h 193"/>
              <a:gd name="T74" fmla="*/ 2147483646 w 96"/>
              <a:gd name="T75" fmla="*/ 2147483646 h 193"/>
              <a:gd name="T76" fmla="*/ 2147483646 w 96"/>
              <a:gd name="T77" fmla="*/ 2147483646 h 193"/>
              <a:gd name="T78" fmla="*/ 2147483646 w 96"/>
              <a:gd name="T79" fmla="*/ 2147483646 h 193"/>
              <a:gd name="T80" fmla="*/ 2147483646 w 96"/>
              <a:gd name="T81" fmla="*/ 2147483646 h 193"/>
              <a:gd name="T82" fmla="*/ 2147483646 w 96"/>
              <a:gd name="T83" fmla="*/ 2147483646 h 193"/>
              <a:gd name="T84" fmla="*/ 2147483646 w 96"/>
              <a:gd name="T85" fmla="*/ 2147483646 h 193"/>
              <a:gd name="T86" fmla="*/ 2147483646 w 96"/>
              <a:gd name="T87" fmla="*/ 2147483646 h 193"/>
              <a:gd name="T88" fmla="*/ 2147483646 w 96"/>
              <a:gd name="T89" fmla="*/ 2147483646 h 193"/>
              <a:gd name="T90" fmla="*/ 2147483646 w 96"/>
              <a:gd name="T91" fmla="*/ 2147483646 h 193"/>
              <a:gd name="T92" fmla="*/ 2147483646 w 96"/>
              <a:gd name="T93" fmla="*/ 2147483646 h 193"/>
              <a:gd name="T94" fmla="*/ 2147483646 w 96"/>
              <a:gd name="T95" fmla="*/ 2147483646 h 193"/>
              <a:gd name="T96" fmla="*/ 2147483646 w 96"/>
              <a:gd name="T97" fmla="*/ 2147483646 h 193"/>
              <a:gd name="T98" fmla="*/ 2147483646 w 96"/>
              <a:gd name="T99" fmla="*/ 2147483646 h 193"/>
              <a:gd name="T100" fmla="*/ 2147483646 w 96"/>
              <a:gd name="T101" fmla="*/ 0 h 19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6"/>
              <a:gd name="T154" fmla="*/ 0 h 193"/>
              <a:gd name="T155" fmla="*/ 96 w 96"/>
              <a:gd name="T156" fmla="*/ 193 h 19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6" h="193">
                <a:moveTo>
                  <a:pt x="0" y="193"/>
                </a:moveTo>
                <a:lnTo>
                  <a:pt x="2" y="193"/>
                </a:lnTo>
                <a:lnTo>
                  <a:pt x="4" y="193"/>
                </a:lnTo>
                <a:lnTo>
                  <a:pt x="6" y="193"/>
                </a:lnTo>
                <a:lnTo>
                  <a:pt x="8" y="193"/>
                </a:lnTo>
                <a:lnTo>
                  <a:pt x="10" y="193"/>
                </a:lnTo>
                <a:lnTo>
                  <a:pt x="12" y="192"/>
                </a:lnTo>
                <a:lnTo>
                  <a:pt x="14" y="192"/>
                </a:lnTo>
                <a:lnTo>
                  <a:pt x="16" y="191"/>
                </a:lnTo>
                <a:lnTo>
                  <a:pt x="18" y="190"/>
                </a:lnTo>
                <a:lnTo>
                  <a:pt x="20" y="190"/>
                </a:lnTo>
                <a:lnTo>
                  <a:pt x="22" y="189"/>
                </a:lnTo>
                <a:lnTo>
                  <a:pt x="24" y="188"/>
                </a:lnTo>
                <a:lnTo>
                  <a:pt x="26" y="187"/>
                </a:lnTo>
                <a:lnTo>
                  <a:pt x="28" y="186"/>
                </a:lnTo>
                <a:lnTo>
                  <a:pt x="30" y="185"/>
                </a:lnTo>
                <a:lnTo>
                  <a:pt x="32" y="184"/>
                </a:lnTo>
                <a:lnTo>
                  <a:pt x="34" y="182"/>
                </a:lnTo>
                <a:lnTo>
                  <a:pt x="36" y="181"/>
                </a:lnTo>
                <a:lnTo>
                  <a:pt x="38" y="179"/>
                </a:lnTo>
                <a:lnTo>
                  <a:pt x="40" y="177"/>
                </a:lnTo>
                <a:lnTo>
                  <a:pt x="42" y="176"/>
                </a:lnTo>
                <a:lnTo>
                  <a:pt x="44" y="174"/>
                </a:lnTo>
                <a:lnTo>
                  <a:pt x="46" y="172"/>
                </a:lnTo>
                <a:lnTo>
                  <a:pt x="48" y="169"/>
                </a:lnTo>
                <a:lnTo>
                  <a:pt x="50" y="167"/>
                </a:lnTo>
                <a:lnTo>
                  <a:pt x="52" y="164"/>
                </a:lnTo>
                <a:lnTo>
                  <a:pt x="54" y="162"/>
                </a:lnTo>
                <a:lnTo>
                  <a:pt x="56" y="159"/>
                </a:lnTo>
                <a:lnTo>
                  <a:pt x="58" y="155"/>
                </a:lnTo>
                <a:lnTo>
                  <a:pt x="60" y="152"/>
                </a:lnTo>
                <a:lnTo>
                  <a:pt x="62" y="148"/>
                </a:lnTo>
                <a:lnTo>
                  <a:pt x="64" y="144"/>
                </a:lnTo>
                <a:lnTo>
                  <a:pt x="66" y="140"/>
                </a:lnTo>
                <a:lnTo>
                  <a:pt x="68" y="135"/>
                </a:lnTo>
                <a:lnTo>
                  <a:pt x="70" y="130"/>
                </a:lnTo>
                <a:lnTo>
                  <a:pt x="72" y="125"/>
                </a:lnTo>
                <a:lnTo>
                  <a:pt x="74" y="119"/>
                </a:lnTo>
                <a:lnTo>
                  <a:pt x="76" y="113"/>
                </a:lnTo>
                <a:lnTo>
                  <a:pt x="78" y="106"/>
                </a:lnTo>
                <a:lnTo>
                  <a:pt x="80" y="98"/>
                </a:lnTo>
                <a:lnTo>
                  <a:pt x="82" y="90"/>
                </a:lnTo>
                <a:lnTo>
                  <a:pt x="84" y="81"/>
                </a:lnTo>
                <a:lnTo>
                  <a:pt x="86" y="71"/>
                </a:lnTo>
                <a:lnTo>
                  <a:pt x="88" y="60"/>
                </a:lnTo>
                <a:lnTo>
                  <a:pt x="90" y="47"/>
                </a:lnTo>
                <a:lnTo>
                  <a:pt x="92" y="33"/>
                </a:lnTo>
                <a:lnTo>
                  <a:pt x="93" y="26"/>
                </a:lnTo>
                <a:lnTo>
                  <a:pt x="94" y="18"/>
                </a:lnTo>
                <a:lnTo>
                  <a:pt x="95" y="9"/>
                </a:lnTo>
                <a:lnTo>
                  <a:pt x="96"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4" name="Group 173">
            <a:extLst>
              <a:ext uri="{FF2B5EF4-FFF2-40B4-BE49-F238E27FC236}">
                <a16:creationId xmlns:a16="http://schemas.microsoft.com/office/drawing/2014/main" id="{09BCBBD3-59FE-4787-8696-96386707AB45}"/>
              </a:ext>
            </a:extLst>
          </p:cNvPr>
          <p:cNvGrpSpPr>
            <a:grpSpLocks/>
          </p:cNvGrpSpPr>
          <p:nvPr/>
        </p:nvGrpSpPr>
        <p:grpSpPr bwMode="auto">
          <a:xfrm>
            <a:off x="884238" y="5292725"/>
            <a:ext cx="920750" cy="1284288"/>
            <a:chOff x="884283" y="5293388"/>
            <a:chExt cx="920750" cy="1284288"/>
          </a:xfrm>
        </p:grpSpPr>
        <p:sp>
          <p:nvSpPr>
            <p:cNvPr id="19507" name="Freeform 128">
              <a:extLst>
                <a:ext uri="{FF2B5EF4-FFF2-40B4-BE49-F238E27FC236}">
                  <a16:creationId xmlns:a16="http://schemas.microsoft.com/office/drawing/2014/main" id="{B47AAE72-E06F-48BC-8F4B-16DB23828CC8}"/>
                </a:ext>
              </a:extLst>
            </p:cNvPr>
            <p:cNvSpPr>
              <a:spLocks/>
            </p:cNvSpPr>
            <p:nvPr/>
          </p:nvSpPr>
          <p:spPr bwMode="auto">
            <a:xfrm>
              <a:off x="893808" y="5293388"/>
              <a:ext cx="911225" cy="1284288"/>
            </a:xfrm>
            <a:custGeom>
              <a:avLst/>
              <a:gdLst>
                <a:gd name="T0" fmla="*/ 2147483646 w 192"/>
                <a:gd name="T1" fmla="*/ 2147483646 h 196"/>
                <a:gd name="T2" fmla="*/ 2147483646 w 192"/>
                <a:gd name="T3" fmla="*/ 2147483646 h 196"/>
                <a:gd name="T4" fmla="*/ 2147483646 w 192"/>
                <a:gd name="T5" fmla="*/ 2147483646 h 196"/>
                <a:gd name="T6" fmla="*/ 2147483646 w 192"/>
                <a:gd name="T7" fmla="*/ 2147483646 h 196"/>
                <a:gd name="T8" fmla="*/ 2147483646 w 192"/>
                <a:gd name="T9" fmla="*/ 2147483646 h 196"/>
                <a:gd name="T10" fmla="*/ 2147483646 w 192"/>
                <a:gd name="T11" fmla="*/ 2147483646 h 196"/>
                <a:gd name="T12" fmla="*/ 2147483646 w 192"/>
                <a:gd name="T13" fmla="*/ 2147483646 h 196"/>
                <a:gd name="T14" fmla="*/ 2147483646 w 192"/>
                <a:gd name="T15" fmla="*/ 2147483646 h 196"/>
                <a:gd name="T16" fmla="*/ 2147483646 w 192"/>
                <a:gd name="T17" fmla="*/ 2147483646 h 196"/>
                <a:gd name="T18" fmla="*/ 2147483646 w 192"/>
                <a:gd name="T19" fmla="*/ 2147483646 h 196"/>
                <a:gd name="T20" fmla="*/ 2147483646 w 192"/>
                <a:gd name="T21" fmla="*/ 2147483646 h 196"/>
                <a:gd name="T22" fmla="*/ 2147483646 w 192"/>
                <a:gd name="T23" fmla="*/ 2147483646 h 196"/>
                <a:gd name="T24" fmla="*/ 2147483646 w 192"/>
                <a:gd name="T25" fmla="*/ 2147483646 h 196"/>
                <a:gd name="T26" fmla="*/ 2147483646 w 192"/>
                <a:gd name="T27" fmla="*/ 2147483646 h 196"/>
                <a:gd name="T28" fmla="*/ 2147483646 w 192"/>
                <a:gd name="T29" fmla="*/ 2147483646 h 196"/>
                <a:gd name="T30" fmla="*/ 2147483646 w 192"/>
                <a:gd name="T31" fmla="*/ 2147483646 h 196"/>
                <a:gd name="T32" fmla="*/ 2147483646 w 192"/>
                <a:gd name="T33" fmla="*/ 2147483646 h 196"/>
                <a:gd name="T34" fmla="*/ 2147483646 w 192"/>
                <a:gd name="T35" fmla="*/ 2147483646 h 196"/>
                <a:gd name="T36" fmla="*/ 2147483646 w 192"/>
                <a:gd name="T37" fmla="*/ 2147483646 h 196"/>
                <a:gd name="T38" fmla="*/ 2147483646 w 192"/>
                <a:gd name="T39" fmla="*/ 2147483646 h 196"/>
                <a:gd name="T40" fmla="*/ 2147483646 w 192"/>
                <a:gd name="T41" fmla="*/ 2147483646 h 196"/>
                <a:gd name="T42" fmla="*/ 2147483646 w 192"/>
                <a:gd name="T43" fmla="*/ 2147483646 h 196"/>
                <a:gd name="T44" fmla="*/ 2147483646 w 192"/>
                <a:gd name="T45" fmla="*/ 2147483646 h 196"/>
                <a:gd name="T46" fmla="*/ 2147483646 w 192"/>
                <a:gd name="T47" fmla="*/ 2147483646 h 196"/>
                <a:gd name="T48" fmla="*/ 2147483646 w 192"/>
                <a:gd name="T49" fmla="*/ 2147483646 h 196"/>
                <a:gd name="T50" fmla="*/ 2147483646 w 192"/>
                <a:gd name="T51" fmla="*/ 2147483646 h 196"/>
                <a:gd name="T52" fmla="*/ 2147483646 w 192"/>
                <a:gd name="T53" fmla="*/ 2147483646 h 196"/>
                <a:gd name="T54" fmla="*/ 2147483646 w 192"/>
                <a:gd name="T55" fmla="*/ 2147483646 h 196"/>
                <a:gd name="T56" fmla="*/ 2147483646 w 192"/>
                <a:gd name="T57" fmla="*/ 2147483646 h 196"/>
                <a:gd name="T58" fmla="*/ 2147483646 w 192"/>
                <a:gd name="T59" fmla="*/ 2147483646 h 196"/>
                <a:gd name="T60" fmla="*/ 2147483646 w 192"/>
                <a:gd name="T61" fmla="*/ 2147483646 h 196"/>
                <a:gd name="T62" fmla="*/ 2147483646 w 192"/>
                <a:gd name="T63" fmla="*/ 0 h 196"/>
                <a:gd name="T64" fmla="*/ 2147483646 w 192"/>
                <a:gd name="T65" fmla="*/ 0 h 196"/>
                <a:gd name="T66" fmla="*/ 2147483646 w 192"/>
                <a:gd name="T67" fmla="*/ 0 h 196"/>
                <a:gd name="T68" fmla="*/ 2147483646 w 192"/>
                <a:gd name="T69" fmla="*/ 0 h 196"/>
                <a:gd name="T70" fmla="*/ 2147483646 w 192"/>
                <a:gd name="T71" fmla="*/ 2147483646 h 196"/>
                <a:gd name="T72" fmla="*/ 2147483646 w 192"/>
                <a:gd name="T73" fmla="*/ 2147483646 h 196"/>
                <a:gd name="T74" fmla="*/ 2147483646 w 192"/>
                <a:gd name="T75" fmla="*/ 2147483646 h 196"/>
                <a:gd name="T76" fmla="*/ 2147483646 w 192"/>
                <a:gd name="T77" fmla="*/ 2147483646 h 196"/>
                <a:gd name="T78" fmla="*/ 2147483646 w 192"/>
                <a:gd name="T79" fmla="*/ 2147483646 h 196"/>
                <a:gd name="T80" fmla="*/ 2147483646 w 192"/>
                <a:gd name="T81" fmla="*/ 2147483646 h 196"/>
                <a:gd name="T82" fmla="*/ 2147483646 w 192"/>
                <a:gd name="T83" fmla="*/ 2147483646 h 196"/>
                <a:gd name="T84" fmla="*/ 2147483646 w 192"/>
                <a:gd name="T85" fmla="*/ 2147483646 h 196"/>
                <a:gd name="T86" fmla="*/ 2147483646 w 192"/>
                <a:gd name="T87" fmla="*/ 2147483646 h 196"/>
                <a:gd name="T88" fmla="*/ 2147483646 w 192"/>
                <a:gd name="T89" fmla="*/ 2147483646 h 196"/>
                <a:gd name="T90" fmla="*/ 2147483646 w 192"/>
                <a:gd name="T91" fmla="*/ 2147483646 h 196"/>
                <a:gd name="T92" fmla="*/ 2147483646 w 192"/>
                <a:gd name="T93" fmla="*/ 2147483646 h 196"/>
                <a:gd name="T94" fmla="*/ 2147483646 w 192"/>
                <a:gd name="T95" fmla="*/ 2147483646 h 196"/>
                <a:gd name="T96" fmla="*/ 2147483646 w 192"/>
                <a:gd name="T97" fmla="*/ 2147483646 h 196"/>
                <a:gd name="T98" fmla="*/ 2147483646 w 192"/>
                <a:gd name="T99" fmla="*/ 2147483646 h 196"/>
                <a:gd name="T100" fmla="*/ 2147483646 w 192"/>
                <a:gd name="T101" fmla="*/ 2147483646 h 196"/>
                <a:gd name="T102" fmla="*/ 2147483646 w 192"/>
                <a:gd name="T103" fmla="*/ 2147483646 h 196"/>
                <a:gd name="T104" fmla="*/ 2147483646 w 192"/>
                <a:gd name="T105" fmla="*/ 2147483646 h 196"/>
                <a:gd name="T106" fmla="*/ 2147483646 w 192"/>
                <a:gd name="T107" fmla="*/ 2147483646 h 196"/>
                <a:gd name="T108" fmla="*/ 2147483646 w 192"/>
                <a:gd name="T109" fmla="*/ 2147483646 h 196"/>
                <a:gd name="T110" fmla="*/ 2147483646 w 192"/>
                <a:gd name="T111" fmla="*/ 2147483646 h 19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2"/>
                <a:gd name="T169" fmla="*/ 0 h 196"/>
                <a:gd name="T170" fmla="*/ 192 w 192"/>
                <a:gd name="T171" fmla="*/ 196 h 19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2" h="196">
                  <a:moveTo>
                    <a:pt x="0" y="178"/>
                  </a:moveTo>
                  <a:lnTo>
                    <a:pt x="1" y="169"/>
                  </a:lnTo>
                  <a:lnTo>
                    <a:pt x="2" y="162"/>
                  </a:lnTo>
                  <a:lnTo>
                    <a:pt x="3" y="155"/>
                  </a:lnTo>
                  <a:lnTo>
                    <a:pt x="4" y="148"/>
                  </a:lnTo>
                  <a:lnTo>
                    <a:pt x="5" y="141"/>
                  </a:lnTo>
                  <a:lnTo>
                    <a:pt x="6" y="135"/>
                  </a:lnTo>
                  <a:lnTo>
                    <a:pt x="7" y="129"/>
                  </a:lnTo>
                  <a:lnTo>
                    <a:pt x="8" y="124"/>
                  </a:lnTo>
                  <a:lnTo>
                    <a:pt x="9" y="119"/>
                  </a:lnTo>
                  <a:lnTo>
                    <a:pt x="10" y="114"/>
                  </a:lnTo>
                  <a:lnTo>
                    <a:pt x="11" y="109"/>
                  </a:lnTo>
                  <a:lnTo>
                    <a:pt x="12" y="104"/>
                  </a:lnTo>
                  <a:lnTo>
                    <a:pt x="13" y="100"/>
                  </a:lnTo>
                  <a:lnTo>
                    <a:pt x="14" y="96"/>
                  </a:lnTo>
                  <a:lnTo>
                    <a:pt x="15" y="92"/>
                  </a:lnTo>
                  <a:lnTo>
                    <a:pt x="16" y="88"/>
                  </a:lnTo>
                  <a:lnTo>
                    <a:pt x="17" y="85"/>
                  </a:lnTo>
                  <a:lnTo>
                    <a:pt x="18" y="81"/>
                  </a:lnTo>
                  <a:lnTo>
                    <a:pt x="19" y="78"/>
                  </a:lnTo>
                  <a:lnTo>
                    <a:pt x="20" y="75"/>
                  </a:lnTo>
                  <a:lnTo>
                    <a:pt x="21" y="72"/>
                  </a:lnTo>
                  <a:lnTo>
                    <a:pt x="22" y="69"/>
                  </a:lnTo>
                  <a:lnTo>
                    <a:pt x="23" y="66"/>
                  </a:lnTo>
                  <a:lnTo>
                    <a:pt x="24" y="63"/>
                  </a:lnTo>
                  <a:lnTo>
                    <a:pt x="25" y="61"/>
                  </a:lnTo>
                  <a:lnTo>
                    <a:pt x="26" y="58"/>
                  </a:lnTo>
                  <a:lnTo>
                    <a:pt x="27" y="56"/>
                  </a:lnTo>
                  <a:lnTo>
                    <a:pt x="28" y="54"/>
                  </a:lnTo>
                  <a:lnTo>
                    <a:pt x="29" y="51"/>
                  </a:lnTo>
                  <a:lnTo>
                    <a:pt x="30" y="49"/>
                  </a:lnTo>
                  <a:lnTo>
                    <a:pt x="31" y="47"/>
                  </a:lnTo>
                  <a:lnTo>
                    <a:pt x="32" y="45"/>
                  </a:lnTo>
                  <a:lnTo>
                    <a:pt x="33" y="43"/>
                  </a:lnTo>
                  <a:lnTo>
                    <a:pt x="34" y="42"/>
                  </a:lnTo>
                  <a:lnTo>
                    <a:pt x="35" y="40"/>
                  </a:lnTo>
                  <a:lnTo>
                    <a:pt x="37" y="37"/>
                  </a:lnTo>
                  <a:lnTo>
                    <a:pt x="38" y="35"/>
                  </a:lnTo>
                  <a:lnTo>
                    <a:pt x="40" y="33"/>
                  </a:lnTo>
                  <a:lnTo>
                    <a:pt x="41" y="30"/>
                  </a:lnTo>
                  <a:lnTo>
                    <a:pt x="43" y="28"/>
                  </a:lnTo>
                  <a:lnTo>
                    <a:pt x="44" y="26"/>
                  </a:lnTo>
                  <a:lnTo>
                    <a:pt x="46" y="25"/>
                  </a:lnTo>
                  <a:lnTo>
                    <a:pt x="47" y="23"/>
                  </a:lnTo>
                  <a:lnTo>
                    <a:pt x="49" y="21"/>
                  </a:lnTo>
                  <a:lnTo>
                    <a:pt x="50" y="20"/>
                  </a:lnTo>
                  <a:lnTo>
                    <a:pt x="52" y="18"/>
                  </a:lnTo>
                  <a:lnTo>
                    <a:pt x="53" y="17"/>
                  </a:lnTo>
                  <a:lnTo>
                    <a:pt x="55" y="15"/>
                  </a:lnTo>
                  <a:lnTo>
                    <a:pt x="57" y="13"/>
                  </a:lnTo>
                  <a:lnTo>
                    <a:pt x="59" y="12"/>
                  </a:lnTo>
                  <a:lnTo>
                    <a:pt x="61" y="10"/>
                  </a:lnTo>
                  <a:lnTo>
                    <a:pt x="64" y="9"/>
                  </a:lnTo>
                  <a:lnTo>
                    <a:pt x="66" y="7"/>
                  </a:lnTo>
                  <a:lnTo>
                    <a:pt x="68" y="6"/>
                  </a:lnTo>
                  <a:lnTo>
                    <a:pt x="70" y="5"/>
                  </a:lnTo>
                  <a:lnTo>
                    <a:pt x="73" y="4"/>
                  </a:lnTo>
                  <a:lnTo>
                    <a:pt x="75" y="3"/>
                  </a:lnTo>
                  <a:lnTo>
                    <a:pt x="77" y="2"/>
                  </a:lnTo>
                  <a:lnTo>
                    <a:pt x="79" y="2"/>
                  </a:lnTo>
                  <a:lnTo>
                    <a:pt x="82" y="1"/>
                  </a:lnTo>
                  <a:lnTo>
                    <a:pt x="84" y="1"/>
                  </a:lnTo>
                  <a:lnTo>
                    <a:pt x="86" y="0"/>
                  </a:lnTo>
                  <a:lnTo>
                    <a:pt x="88" y="0"/>
                  </a:lnTo>
                  <a:lnTo>
                    <a:pt x="91" y="0"/>
                  </a:lnTo>
                  <a:lnTo>
                    <a:pt x="93" y="0"/>
                  </a:lnTo>
                  <a:lnTo>
                    <a:pt x="95" y="0"/>
                  </a:lnTo>
                  <a:lnTo>
                    <a:pt x="97" y="0"/>
                  </a:lnTo>
                  <a:lnTo>
                    <a:pt x="100" y="0"/>
                  </a:lnTo>
                  <a:lnTo>
                    <a:pt x="102" y="0"/>
                  </a:lnTo>
                  <a:lnTo>
                    <a:pt x="104" y="0"/>
                  </a:lnTo>
                  <a:lnTo>
                    <a:pt x="106" y="1"/>
                  </a:lnTo>
                  <a:lnTo>
                    <a:pt x="109" y="1"/>
                  </a:lnTo>
                  <a:lnTo>
                    <a:pt x="111" y="2"/>
                  </a:lnTo>
                  <a:lnTo>
                    <a:pt x="113" y="2"/>
                  </a:lnTo>
                  <a:lnTo>
                    <a:pt x="115" y="3"/>
                  </a:lnTo>
                  <a:lnTo>
                    <a:pt x="118" y="4"/>
                  </a:lnTo>
                  <a:lnTo>
                    <a:pt x="120" y="5"/>
                  </a:lnTo>
                  <a:lnTo>
                    <a:pt x="122" y="6"/>
                  </a:lnTo>
                  <a:lnTo>
                    <a:pt x="124" y="8"/>
                  </a:lnTo>
                  <a:lnTo>
                    <a:pt x="127" y="9"/>
                  </a:lnTo>
                  <a:lnTo>
                    <a:pt x="129" y="10"/>
                  </a:lnTo>
                  <a:lnTo>
                    <a:pt x="131" y="12"/>
                  </a:lnTo>
                  <a:lnTo>
                    <a:pt x="133" y="14"/>
                  </a:lnTo>
                  <a:lnTo>
                    <a:pt x="136" y="16"/>
                  </a:lnTo>
                  <a:lnTo>
                    <a:pt x="138" y="18"/>
                  </a:lnTo>
                  <a:lnTo>
                    <a:pt x="140" y="20"/>
                  </a:lnTo>
                  <a:lnTo>
                    <a:pt x="142" y="22"/>
                  </a:lnTo>
                  <a:lnTo>
                    <a:pt x="145" y="25"/>
                  </a:lnTo>
                  <a:lnTo>
                    <a:pt x="147" y="28"/>
                  </a:lnTo>
                  <a:lnTo>
                    <a:pt x="149" y="31"/>
                  </a:lnTo>
                  <a:lnTo>
                    <a:pt x="151" y="34"/>
                  </a:lnTo>
                  <a:lnTo>
                    <a:pt x="154" y="38"/>
                  </a:lnTo>
                  <a:lnTo>
                    <a:pt x="156" y="42"/>
                  </a:lnTo>
                  <a:lnTo>
                    <a:pt x="158" y="46"/>
                  </a:lnTo>
                  <a:lnTo>
                    <a:pt x="160" y="51"/>
                  </a:lnTo>
                  <a:lnTo>
                    <a:pt x="163" y="56"/>
                  </a:lnTo>
                  <a:lnTo>
                    <a:pt x="165" y="61"/>
                  </a:lnTo>
                  <a:lnTo>
                    <a:pt x="167" y="67"/>
                  </a:lnTo>
                  <a:lnTo>
                    <a:pt x="169" y="74"/>
                  </a:lnTo>
                  <a:lnTo>
                    <a:pt x="172" y="81"/>
                  </a:lnTo>
                  <a:lnTo>
                    <a:pt x="174" y="89"/>
                  </a:lnTo>
                  <a:lnTo>
                    <a:pt x="176" y="97"/>
                  </a:lnTo>
                  <a:lnTo>
                    <a:pt x="178" y="107"/>
                  </a:lnTo>
                  <a:lnTo>
                    <a:pt x="181" y="118"/>
                  </a:lnTo>
                  <a:lnTo>
                    <a:pt x="183" y="130"/>
                  </a:lnTo>
                  <a:lnTo>
                    <a:pt x="185" y="144"/>
                  </a:lnTo>
                  <a:lnTo>
                    <a:pt x="186" y="151"/>
                  </a:lnTo>
                  <a:lnTo>
                    <a:pt x="187" y="159"/>
                  </a:lnTo>
                  <a:lnTo>
                    <a:pt x="188" y="168"/>
                  </a:lnTo>
                  <a:lnTo>
                    <a:pt x="190" y="177"/>
                  </a:lnTo>
                  <a:lnTo>
                    <a:pt x="191" y="186"/>
                  </a:lnTo>
                  <a:lnTo>
                    <a:pt x="192" y="19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8" name="Freeform 127">
              <a:extLst>
                <a:ext uri="{FF2B5EF4-FFF2-40B4-BE49-F238E27FC236}">
                  <a16:creationId xmlns:a16="http://schemas.microsoft.com/office/drawing/2014/main" id="{3797A364-DE3F-4CC7-96E5-09C02C42859F}"/>
                </a:ext>
              </a:extLst>
            </p:cNvPr>
            <p:cNvSpPr>
              <a:spLocks/>
            </p:cNvSpPr>
            <p:nvPr/>
          </p:nvSpPr>
          <p:spPr bwMode="auto">
            <a:xfrm>
              <a:off x="884283" y="6460201"/>
              <a:ext cx="9525" cy="111125"/>
            </a:xfrm>
            <a:custGeom>
              <a:avLst/>
              <a:gdLst>
                <a:gd name="T0" fmla="*/ 2147483646 w 2"/>
                <a:gd name="T1" fmla="*/ 0 h 17"/>
                <a:gd name="T2" fmla="*/ 2147483646 w 2"/>
                <a:gd name="T3" fmla="*/ 2147483646 h 17"/>
                <a:gd name="T4" fmla="*/ 0 w 2"/>
                <a:gd name="T5" fmla="*/ 2147483646 h 17"/>
                <a:gd name="T6" fmla="*/ 0 60000 65536"/>
                <a:gd name="T7" fmla="*/ 0 60000 65536"/>
                <a:gd name="T8" fmla="*/ 0 60000 65536"/>
                <a:gd name="T9" fmla="*/ 0 w 2"/>
                <a:gd name="T10" fmla="*/ 0 h 17"/>
                <a:gd name="T11" fmla="*/ 2 w 2"/>
                <a:gd name="T12" fmla="*/ 17 h 17"/>
              </a:gdLst>
              <a:ahLst/>
              <a:cxnLst>
                <a:cxn ang="T6">
                  <a:pos x="T0" y="T1"/>
                </a:cxn>
                <a:cxn ang="T7">
                  <a:pos x="T2" y="T3"/>
                </a:cxn>
                <a:cxn ang="T8">
                  <a:pos x="T4" y="T5"/>
                </a:cxn>
              </a:cxnLst>
              <a:rect l="T9" t="T10" r="T11" b="T12"/>
              <a:pathLst>
                <a:path w="2" h="17">
                  <a:moveTo>
                    <a:pt x="2" y="0"/>
                  </a:moveTo>
                  <a:lnTo>
                    <a:pt x="1" y="8"/>
                  </a:lnTo>
                  <a:lnTo>
                    <a:pt x="0" y="17"/>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 name="Group 178">
            <a:extLst>
              <a:ext uri="{FF2B5EF4-FFF2-40B4-BE49-F238E27FC236}">
                <a16:creationId xmlns:a16="http://schemas.microsoft.com/office/drawing/2014/main" id="{00D80945-A032-481B-BE16-9856D571F6C1}"/>
              </a:ext>
            </a:extLst>
          </p:cNvPr>
          <p:cNvGrpSpPr>
            <a:grpSpLocks/>
          </p:cNvGrpSpPr>
          <p:nvPr/>
        </p:nvGrpSpPr>
        <p:grpSpPr bwMode="auto">
          <a:xfrm>
            <a:off x="2098675" y="2454275"/>
            <a:ext cx="919163" cy="1317625"/>
            <a:chOff x="2098721" y="2454938"/>
            <a:chExt cx="919162" cy="1317625"/>
          </a:xfrm>
        </p:grpSpPr>
        <p:sp>
          <p:nvSpPr>
            <p:cNvPr id="19505" name="Freeform 130">
              <a:extLst>
                <a:ext uri="{FF2B5EF4-FFF2-40B4-BE49-F238E27FC236}">
                  <a16:creationId xmlns:a16="http://schemas.microsoft.com/office/drawing/2014/main" id="{E38F03A5-CD87-402D-BF24-9E25945E8F1E}"/>
                </a:ext>
              </a:extLst>
            </p:cNvPr>
            <p:cNvSpPr>
              <a:spLocks/>
            </p:cNvSpPr>
            <p:nvPr/>
          </p:nvSpPr>
          <p:spPr bwMode="auto">
            <a:xfrm>
              <a:off x="2103483" y="2454938"/>
              <a:ext cx="914400" cy="1317625"/>
            </a:xfrm>
            <a:custGeom>
              <a:avLst/>
              <a:gdLst>
                <a:gd name="T0" fmla="*/ 2147483646 w 193"/>
                <a:gd name="T1" fmla="*/ 2147483646 h 201"/>
                <a:gd name="T2" fmla="*/ 2147483646 w 193"/>
                <a:gd name="T3" fmla="*/ 2147483646 h 201"/>
                <a:gd name="T4" fmla="*/ 2147483646 w 193"/>
                <a:gd name="T5" fmla="*/ 2147483646 h 201"/>
                <a:gd name="T6" fmla="*/ 2147483646 w 193"/>
                <a:gd name="T7" fmla="*/ 2147483646 h 201"/>
                <a:gd name="T8" fmla="*/ 2147483646 w 193"/>
                <a:gd name="T9" fmla="*/ 2147483646 h 201"/>
                <a:gd name="T10" fmla="*/ 2147483646 w 193"/>
                <a:gd name="T11" fmla="*/ 2147483646 h 201"/>
                <a:gd name="T12" fmla="*/ 2147483646 w 193"/>
                <a:gd name="T13" fmla="*/ 2147483646 h 201"/>
                <a:gd name="T14" fmla="*/ 2147483646 w 193"/>
                <a:gd name="T15" fmla="*/ 2147483646 h 201"/>
                <a:gd name="T16" fmla="*/ 2147483646 w 193"/>
                <a:gd name="T17" fmla="*/ 2147483646 h 201"/>
                <a:gd name="T18" fmla="*/ 2147483646 w 193"/>
                <a:gd name="T19" fmla="*/ 2147483646 h 201"/>
                <a:gd name="T20" fmla="*/ 2147483646 w 193"/>
                <a:gd name="T21" fmla="*/ 2147483646 h 201"/>
                <a:gd name="T22" fmla="*/ 2147483646 w 193"/>
                <a:gd name="T23" fmla="*/ 2147483646 h 201"/>
                <a:gd name="T24" fmla="*/ 2147483646 w 193"/>
                <a:gd name="T25" fmla="*/ 2147483646 h 201"/>
                <a:gd name="T26" fmla="*/ 2147483646 w 193"/>
                <a:gd name="T27" fmla="*/ 2147483646 h 201"/>
                <a:gd name="T28" fmla="*/ 2147483646 w 193"/>
                <a:gd name="T29" fmla="*/ 2147483646 h 201"/>
                <a:gd name="T30" fmla="*/ 2147483646 w 193"/>
                <a:gd name="T31" fmla="*/ 2147483646 h 201"/>
                <a:gd name="T32" fmla="*/ 2147483646 w 193"/>
                <a:gd name="T33" fmla="*/ 2147483646 h 201"/>
                <a:gd name="T34" fmla="*/ 2147483646 w 193"/>
                <a:gd name="T35" fmla="*/ 2147483646 h 201"/>
                <a:gd name="T36" fmla="*/ 2147483646 w 193"/>
                <a:gd name="T37" fmla="*/ 2147483646 h 201"/>
                <a:gd name="T38" fmla="*/ 2147483646 w 193"/>
                <a:gd name="T39" fmla="*/ 2147483646 h 201"/>
                <a:gd name="T40" fmla="*/ 2147483646 w 193"/>
                <a:gd name="T41" fmla="*/ 2147483646 h 201"/>
                <a:gd name="T42" fmla="*/ 2147483646 w 193"/>
                <a:gd name="T43" fmla="*/ 2147483646 h 201"/>
                <a:gd name="T44" fmla="*/ 2147483646 w 193"/>
                <a:gd name="T45" fmla="*/ 2147483646 h 201"/>
                <a:gd name="T46" fmla="*/ 2147483646 w 193"/>
                <a:gd name="T47" fmla="*/ 2147483646 h 201"/>
                <a:gd name="T48" fmla="*/ 2147483646 w 193"/>
                <a:gd name="T49" fmla="*/ 2147483646 h 201"/>
                <a:gd name="T50" fmla="*/ 2147483646 w 193"/>
                <a:gd name="T51" fmla="*/ 2147483646 h 201"/>
                <a:gd name="T52" fmla="*/ 2147483646 w 193"/>
                <a:gd name="T53" fmla="*/ 2147483646 h 201"/>
                <a:gd name="T54" fmla="*/ 2147483646 w 193"/>
                <a:gd name="T55" fmla="*/ 2147483646 h 201"/>
                <a:gd name="T56" fmla="*/ 2147483646 w 193"/>
                <a:gd name="T57" fmla="*/ 2147483646 h 201"/>
                <a:gd name="T58" fmla="*/ 2147483646 w 193"/>
                <a:gd name="T59" fmla="*/ 2147483646 h 201"/>
                <a:gd name="T60" fmla="*/ 2147483646 w 193"/>
                <a:gd name="T61" fmla="*/ 2147483646 h 201"/>
                <a:gd name="T62" fmla="*/ 2147483646 w 193"/>
                <a:gd name="T63" fmla="*/ 2147483646 h 201"/>
                <a:gd name="T64" fmla="*/ 2147483646 w 193"/>
                <a:gd name="T65" fmla="*/ 2147483646 h 201"/>
                <a:gd name="T66" fmla="*/ 2147483646 w 193"/>
                <a:gd name="T67" fmla="*/ 2147483646 h 201"/>
                <a:gd name="T68" fmla="*/ 2147483646 w 193"/>
                <a:gd name="T69" fmla="*/ 2147483646 h 201"/>
                <a:gd name="T70" fmla="*/ 2147483646 w 193"/>
                <a:gd name="T71" fmla="*/ 2147483646 h 201"/>
                <a:gd name="T72" fmla="*/ 2147483646 w 193"/>
                <a:gd name="T73" fmla="*/ 2147483646 h 201"/>
                <a:gd name="T74" fmla="*/ 2147483646 w 193"/>
                <a:gd name="T75" fmla="*/ 2147483646 h 201"/>
                <a:gd name="T76" fmla="*/ 2147483646 w 193"/>
                <a:gd name="T77" fmla="*/ 2147483646 h 201"/>
                <a:gd name="T78" fmla="*/ 2147483646 w 193"/>
                <a:gd name="T79" fmla="*/ 2147483646 h 201"/>
                <a:gd name="T80" fmla="*/ 2147483646 w 193"/>
                <a:gd name="T81" fmla="*/ 2147483646 h 201"/>
                <a:gd name="T82" fmla="*/ 2147483646 w 193"/>
                <a:gd name="T83" fmla="*/ 2147483646 h 201"/>
                <a:gd name="T84" fmla="*/ 2147483646 w 193"/>
                <a:gd name="T85" fmla="*/ 2147483646 h 201"/>
                <a:gd name="T86" fmla="*/ 2147483646 w 193"/>
                <a:gd name="T87" fmla="*/ 2147483646 h 201"/>
                <a:gd name="T88" fmla="*/ 2147483646 w 193"/>
                <a:gd name="T89" fmla="*/ 2147483646 h 201"/>
                <a:gd name="T90" fmla="*/ 2147483646 w 193"/>
                <a:gd name="T91" fmla="*/ 2147483646 h 201"/>
                <a:gd name="T92" fmla="*/ 2147483646 w 193"/>
                <a:gd name="T93" fmla="*/ 2147483646 h 201"/>
                <a:gd name="T94" fmla="*/ 2147483646 w 193"/>
                <a:gd name="T95" fmla="*/ 2147483646 h 201"/>
                <a:gd name="T96" fmla="*/ 2147483646 w 193"/>
                <a:gd name="T97" fmla="*/ 2147483646 h 201"/>
                <a:gd name="T98" fmla="*/ 2147483646 w 193"/>
                <a:gd name="T99" fmla="*/ 2147483646 h 201"/>
                <a:gd name="T100" fmla="*/ 2147483646 w 193"/>
                <a:gd name="T101" fmla="*/ 2147483646 h 201"/>
                <a:gd name="T102" fmla="*/ 2147483646 w 193"/>
                <a:gd name="T103" fmla="*/ 2147483646 h 201"/>
                <a:gd name="T104" fmla="*/ 2147483646 w 193"/>
                <a:gd name="T105" fmla="*/ 2147483646 h 201"/>
                <a:gd name="T106" fmla="*/ 2147483646 w 193"/>
                <a:gd name="T107" fmla="*/ 2147483646 h 201"/>
                <a:gd name="T108" fmla="*/ 2147483646 w 193"/>
                <a:gd name="T109" fmla="*/ 2147483646 h 201"/>
                <a:gd name="T110" fmla="*/ 2147483646 w 193"/>
                <a:gd name="T111" fmla="*/ 2147483646 h 201"/>
                <a:gd name="T112" fmla="*/ 2147483646 w 193"/>
                <a:gd name="T113" fmla="*/ 0 h 20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3"/>
                <a:gd name="T172" fmla="*/ 0 h 201"/>
                <a:gd name="T173" fmla="*/ 193 w 193"/>
                <a:gd name="T174" fmla="*/ 201 h 20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3" h="201">
                  <a:moveTo>
                    <a:pt x="0" y="18"/>
                  </a:moveTo>
                  <a:lnTo>
                    <a:pt x="1" y="27"/>
                  </a:lnTo>
                  <a:lnTo>
                    <a:pt x="2" y="35"/>
                  </a:lnTo>
                  <a:lnTo>
                    <a:pt x="3" y="42"/>
                  </a:lnTo>
                  <a:lnTo>
                    <a:pt x="4" y="49"/>
                  </a:lnTo>
                  <a:lnTo>
                    <a:pt x="5" y="56"/>
                  </a:lnTo>
                  <a:lnTo>
                    <a:pt x="6" y="62"/>
                  </a:lnTo>
                  <a:lnTo>
                    <a:pt x="7" y="68"/>
                  </a:lnTo>
                  <a:lnTo>
                    <a:pt x="8" y="74"/>
                  </a:lnTo>
                  <a:lnTo>
                    <a:pt x="9" y="79"/>
                  </a:lnTo>
                  <a:lnTo>
                    <a:pt x="10" y="85"/>
                  </a:lnTo>
                  <a:lnTo>
                    <a:pt x="11" y="89"/>
                  </a:lnTo>
                  <a:lnTo>
                    <a:pt x="12" y="94"/>
                  </a:lnTo>
                  <a:lnTo>
                    <a:pt x="13" y="99"/>
                  </a:lnTo>
                  <a:lnTo>
                    <a:pt x="14" y="103"/>
                  </a:lnTo>
                  <a:lnTo>
                    <a:pt x="15" y="107"/>
                  </a:lnTo>
                  <a:lnTo>
                    <a:pt x="16" y="111"/>
                  </a:lnTo>
                  <a:lnTo>
                    <a:pt x="17" y="114"/>
                  </a:lnTo>
                  <a:lnTo>
                    <a:pt x="18" y="118"/>
                  </a:lnTo>
                  <a:lnTo>
                    <a:pt x="19" y="121"/>
                  </a:lnTo>
                  <a:lnTo>
                    <a:pt x="20" y="124"/>
                  </a:lnTo>
                  <a:lnTo>
                    <a:pt x="21" y="128"/>
                  </a:lnTo>
                  <a:lnTo>
                    <a:pt x="22" y="130"/>
                  </a:lnTo>
                  <a:lnTo>
                    <a:pt x="23" y="133"/>
                  </a:lnTo>
                  <a:lnTo>
                    <a:pt x="24" y="136"/>
                  </a:lnTo>
                  <a:lnTo>
                    <a:pt x="25" y="139"/>
                  </a:lnTo>
                  <a:lnTo>
                    <a:pt x="26" y="141"/>
                  </a:lnTo>
                  <a:lnTo>
                    <a:pt x="27" y="144"/>
                  </a:lnTo>
                  <a:lnTo>
                    <a:pt x="28" y="146"/>
                  </a:lnTo>
                  <a:lnTo>
                    <a:pt x="29" y="148"/>
                  </a:lnTo>
                  <a:lnTo>
                    <a:pt x="30" y="150"/>
                  </a:lnTo>
                  <a:lnTo>
                    <a:pt x="31" y="153"/>
                  </a:lnTo>
                  <a:lnTo>
                    <a:pt x="32" y="155"/>
                  </a:lnTo>
                  <a:lnTo>
                    <a:pt x="33" y="156"/>
                  </a:lnTo>
                  <a:lnTo>
                    <a:pt x="34" y="158"/>
                  </a:lnTo>
                  <a:lnTo>
                    <a:pt x="35" y="160"/>
                  </a:lnTo>
                  <a:lnTo>
                    <a:pt x="36" y="162"/>
                  </a:lnTo>
                  <a:lnTo>
                    <a:pt x="37" y="164"/>
                  </a:lnTo>
                  <a:lnTo>
                    <a:pt x="39" y="167"/>
                  </a:lnTo>
                  <a:lnTo>
                    <a:pt x="40" y="169"/>
                  </a:lnTo>
                  <a:lnTo>
                    <a:pt x="42" y="171"/>
                  </a:lnTo>
                  <a:lnTo>
                    <a:pt x="43" y="173"/>
                  </a:lnTo>
                  <a:lnTo>
                    <a:pt x="45" y="175"/>
                  </a:lnTo>
                  <a:lnTo>
                    <a:pt x="46" y="177"/>
                  </a:lnTo>
                  <a:lnTo>
                    <a:pt x="48" y="179"/>
                  </a:lnTo>
                  <a:lnTo>
                    <a:pt x="49" y="180"/>
                  </a:lnTo>
                  <a:lnTo>
                    <a:pt x="51" y="182"/>
                  </a:lnTo>
                  <a:lnTo>
                    <a:pt x="52" y="183"/>
                  </a:lnTo>
                  <a:lnTo>
                    <a:pt x="54" y="185"/>
                  </a:lnTo>
                  <a:lnTo>
                    <a:pt x="55" y="186"/>
                  </a:lnTo>
                  <a:lnTo>
                    <a:pt x="58" y="188"/>
                  </a:lnTo>
                  <a:lnTo>
                    <a:pt x="60" y="190"/>
                  </a:lnTo>
                  <a:lnTo>
                    <a:pt x="62" y="191"/>
                  </a:lnTo>
                  <a:lnTo>
                    <a:pt x="64" y="193"/>
                  </a:lnTo>
                  <a:lnTo>
                    <a:pt x="67" y="194"/>
                  </a:lnTo>
                  <a:lnTo>
                    <a:pt x="69" y="195"/>
                  </a:lnTo>
                  <a:lnTo>
                    <a:pt x="71" y="196"/>
                  </a:lnTo>
                  <a:lnTo>
                    <a:pt x="73" y="197"/>
                  </a:lnTo>
                  <a:lnTo>
                    <a:pt x="76" y="198"/>
                  </a:lnTo>
                  <a:lnTo>
                    <a:pt x="78" y="199"/>
                  </a:lnTo>
                  <a:lnTo>
                    <a:pt x="80" y="199"/>
                  </a:lnTo>
                  <a:lnTo>
                    <a:pt x="82" y="200"/>
                  </a:lnTo>
                  <a:lnTo>
                    <a:pt x="85" y="201"/>
                  </a:lnTo>
                  <a:lnTo>
                    <a:pt x="87" y="201"/>
                  </a:lnTo>
                  <a:lnTo>
                    <a:pt x="89" y="201"/>
                  </a:lnTo>
                  <a:lnTo>
                    <a:pt x="91" y="201"/>
                  </a:lnTo>
                  <a:lnTo>
                    <a:pt x="94" y="201"/>
                  </a:lnTo>
                  <a:lnTo>
                    <a:pt x="96" y="201"/>
                  </a:lnTo>
                  <a:lnTo>
                    <a:pt x="98" y="201"/>
                  </a:lnTo>
                  <a:lnTo>
                    <a:pt x="100" y="201"/>
                  </a:lnTo>
                  <a:lnTo>
                    <a:pt x="103" y="201"/>
                  </a:lnTo>
                  <a:lnTo>
                    <a:pt x="105" y="201"/>
                  </a:lnTo>
                  <a:lnTo>
                    <a:pt x="107" y="200"/>
                  </a:lnTo>
                  <a:lnTo>
                    <a:pt x="109" y="200"/>
                  </a:lnTo>
                  <a:lnTo>
                    <a:pt x="112" y="199"/>
                  </a:lnTo>
                  <a:lnTo>
                    <a:pt x="114" y="198"/>
                  </a:lnTo>
                  <a:lnTo>
                    <a:pt x="116" y="198"/>
                  </a:lnTo>
                  <a:lnTo>
                    <a:pt x="118" y="197"/>
                  </a:lnTo>
                  <a:lnTo>
                    <a:pt x="121" y="196"/>
                  </a:lnTo>
                  <a:lnTo>
                    <a:pt x="123" y="194"/>
                  </a:lnTo>
                  <a:lnTo>
                    <a:pt x="125" y="193"/>
                  </a:lnTo>
                  <a:lnTo>
                    <a:pt x="127" y="192"/>
                  </a:lnTo>
                  <a:lnTo>
                    <a:pt x="130" y="190"/>
                  </a:lnTo>
                  <a:lnTo>
                    <a:pt x="132" y="189"/>
                  </a:lnTo>
                  <a:lnTo>
                    <a:pt x="134" y="187"/>
                  </a:lnTo>
                  <a:lnTo>
                    <a:pt x="136" y="185"/>
                  </a:lnTo>
                  <a:lnTo>
                    <a:pt x="139" y="183"/>
                  </a:lnTo>
                  <a:lnTo>
                    <a:pt x="141" y="181"/>
                  </a:lnTo>
                  <a:lnTo>
                    <a:pt x="143" y="178"/>
                  </a:lnTo>
                  <a:lnTo>
                    <a:pt x="145" y="175"/>
                  </a:lnTo>
                  <a:lnTo>
                    <a:pt x="148" y="173"/>
                  </a:lnTo>
                  <a:lnTo>
                    <a:pt x="150" y="169"/>
                  </a:lnTo>
                  <a:lnTo>
                    <a:pt x="152" y="166"/>
                  </a:lnTo>
                  <a:lnTo>
                    <a:pt x="154" y="162"/>
                  </a:lnTo>
                  <a:lnTo>
                    <a:pt x="157" y="158"/>
                  </a:lnTo>
                  <a:lnTo>
                    <a:pt x="159" y="154"/>
                  </a:lnTo>
                  <a:lnTo>
                    <a:pt x="161" y="149"/>
                  </a:lnTo>
                  <a:lnTo>
                    <a:pt x="163" y="144"/>
                  </a:lnTo>
                  <a:lnTo>
                    <a:pt x="166" y="139"/>
                  </a:lnTo>
                  <a:lnTo>
                    <a:pt x="168" y="133"/>
                  </a:lnTo>
                  <a:lnTo>
                    <a:pt x="170" y="126"/>
                  </a:lnTo>
                  <a:lnTo>
                    <a:pt x="172" y="119"/>
                  </a:lnTo>
                  <a:lnTo>
                    <a:pt x="175" y="111"/>
                  </a:lnTo>
                  <a:lnTo>
                    <a:pt x="177" y="102"/>
                  </a:lnTo>
                  <a:lnTo>
                    <a:pt x="179" y="92"/>
                  </a:lnTo>
                  <a:lnTo>
                    <a:pt x="181" y="81"/>
                  </a:lnTo>
                  <a:lnTo>
                    <a:pt x="184" y="69"/>
                  </a:lnTo>
                  <a:lnTo>
                    <a:pt x="186" y="55"/>
                  </a:lnTo>
                  <a:lnTo>
                    <a:pt x="187" y="47"/>
                  </a:lnTo>
                  <a:lnTo>
                    <a:pt x="188" y="39"/>
                  </a:lnTo>
                  <a:lnTo>
                    <a:pt x="189" y="30"/>
                  </a:lnTo>
                  <a:lnTo>
                    <a:pt x="190" y="21"/>
                  </a:lnTo>
                  <a:lnTo>
                    <a:pt x="191" y="11"/>
                  </a:lnTo>
                  <a:lnTo>
                    <a:pt x="193"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6" name="Line 129">
              <a:extLst>
                <a:ext uri="{FF2B5EF4-FFF2-40B4-BE49-F238E27FC236}">
                  <a16:creationId xmlns:a16="http://schemas.microsoft.com/office/drawing/2014/main" id="{BB2121A7-57F8-472E-865E-D19390A84B8A}"/>
                </a:ext>
              </a:extLst>
            </p:cNvPr>
            <p:cNvSpPr>
              <a:spLocks noChangeShapeType="1"/>
            </p:cNvSpPr>
            <p:nvPr/>
          </p:nvSpPr>
          <p:spPr bwMode="auto">
            <a:xfrm flipH="1" flipV="1">
              <a:off x="2098721" y="2507326"/>
              <a:ext cx="4763" cy="65088"/>
            </a:xfrm>
            <a:prstGeom prst="line">
              <a:avLst/>
            </a:prstGeom>
            <a:noFill/>
            <a:ln w="25400">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 name="Group 179">
            <a:extLst>
              <a:ext uri="{FF2B5EF4-FFF2-40B4-BE49-F238E27FC236}">
                <a16:creationId xmlns:a16="http://schemas.microsoft.com/office/drawing/2014/main" id="{875DE047-E65A-4933-960C-0019A87C24BD}"/>
              </a:ext>
            </a:extLst>
          </p:cNvPr>
          <p:cNvGrpSpPr>
            <a:grpSpLocks/>
          </p:cNvGrpSpPr>
          <p:nvPr/>
        </p:nvGrpSpPr>
        <p:grpSpPr bwMode="auto">
          <a:xfrm>
            <a:off x="3328988" y="5308600"/>
            <a:ext cx="920750" cy="1284288"/>
            <a:chOff x="884283" y="5293388"/>
            <a:chExt cx="920750" cy="1284288"/>
          </a:xfrm>
        </p:grpSpPr>
        <p:sp>
          <p:nvSpPr>
            <p:cNvPr id="19503" name="Freeform 128">
              <a:extLst>
                <a:ext uri="{FF2B5EF4-FFF2-40B4-BE49-F238E27FC236}">
                  <a16:creationId xmlns:a16="http://schemas.microsoft.com/office/drawing/2014/main" id="{95C3659F-5BD5-44A2-B5C3-830812E34111}"/>
                </a:ext>
              </a:extLst>
            </p:cNvPr>
            <p:cNvSpPr>
              <a:spLocks/>
            </p:cNvSpPr>
            <p:nvPr/>
          </p:nvSpPr>
          <p:spPr bwMode="auto">
            <a:xfrm>
              <a:off x="893808" y="5293388"/>
              <a:ext cx="911225" cy="1284288"/>
            </a:xfrm>
            <a:custGeom>
              <a:avLst/>
              <a:gdLst>
                <a:gd name="T0" fmla="*/ 2147483646 w 192"/>
                <a:gd name="T1" fmla="*/ 2147483646 h 196"/>
                <a:gd name="T2" fmla="*/ 2147483646 w 192"/>
                <a:gd name="T3" fmla="*/ 2147483646 h 196"/>
                <a:gd name="T4" fmla="*/ 2147483646 w 192"/>
                <a:gd name="T5" fmla="*/ 2147483646 h 196"/>
                <a:gd name="T6" fmla="*/ 2147483646 w 192"/>
                <a:gd name="T7" fmla="*/ 2147483646 h 196"/>
                <a:gd name="T8" fmla="*/ 2147483646 w 192"/>
                <a:gd name="T9" fmla="*/ 2147483646 h 196"/>
                <a:gd name="T10" fmla="*/ 2147483646 w 192"/>
                <a:gd name="T11" fmla="*/ 2147483646 h 196"/>
                <a:gd name="T12" fmla="*/ 2147483646 w 192"/>
                <a:gd name="T13" fmla="*/ 2147483646 h 196"/>
                <a:gd name="T14" fmla="*/ 2147483646 w 192"/>
                <a:gd name="T15" fmla="*/ 2147483646 h 196"/>
                <a:gd name="T16" fmla="*/ 2147483646 w 192"/>
                <a:gd name="T17" fmla="*/ 2147483646 h 196"/>
                <a:gd name="T18" fmla="*/ 2147483646 w 192"/>
                <a:gd name="T19" fmla="*/ 2147483646 h 196"/>
                <a:gd name="T20" fmla="*/ 2147483646 w 192"/>
                <a:gd name="T21" fmla="*/ 2147483646 h 196"/>
                <a:gd name="T22" fmla="*/ 2147483646 w 192"/>
                <a:gd name="T23" fmla="*/ 2147483646 h 196"/>
                <a:gd name="T24" fmla="*/ 2147483646 w 192"/>
                <a:gd name="T25" fmla="*/ 2147483646 h 196"/>
                <a:gd name="T26" fmla="*/ 2147483646 w 192"/>
                <a:gd name="T27" fmla="*/ 2147483646 h 196"/>
                <a:gd name="T28" fmla="*/ 2147483646 w 192"/>
                <a:gd name="T29" fmla="*/ 2147483646 h 196"/>
                <a:gd name="T30" fmla="*/ 2147483646 w 192"/>
                <a:gd name="T31" fmla="*/ 2147483646 h 196"/>
                <a:gd name="T32" fmla="*/ 2147483646 w 192"/>
                <a:gd name="T33" fmla="*/ 2147483646 h 196"/>
                <a:gd name="T34" fmla="*/ 2147483646 w 192"/>
                <a:gd name="T35" fmla="*/ 2147483646 h 196"/>
                <a:gd name="T36" fmla="*/ 2147483646 w 192"/>
                <a:gd name="T37" fmla="*/ 2147483646 h 196"/>
                <a:gd name="T38" fmla="*/ 2147483646 w 192"/>
                <a:gd name="T39" fmla="*/ 2147483646 h 196"/>
                <a:gd name="T40" fmla="*/ 2147483646 w 192"/>
                <a:gd name="T41" fmla="*/ 2147483646 h 196"/>
                <a:gd name="T42" fmla="*/ 2147483646 w 192"/>
                <a:gd name="T43" fmla="*/ 2147483646 h 196"/>
                <a:gd name="T44" fmla="*/ 2147483646 w 192"/>
                <a:gd name="T45" fmla="*/ 2147483646 h 196"/>
                <a:gd name="T46" fmla="*/ 2147483646 w 192"/>
                <a:gd name="T47" fmla="*/ 2147483646 h 196"/>
                <a:gd name="T48" fmla="*/ 2147483646 w 192"/>
                <a:gd name="T49" fmla="*/ 2147483646 h 196"/>
                <a:gd name="T50" fmla="*/ 2147483646 w 192"/>
                <a:gd name="T51" fmla="*/ 2147483646 h 196"/>
                <a:gd name="T52" fmla="*/ 2147483646 w 192"/>
                <a:gd name="T53" fmla="*/ 2147483646 h 196"/>
                <a:gd name="T54" fmla="*/ 2147483646 w 192"/>
                <a:gd name="T55" fmla="*/ 2147483646 h 196"/>
                <a:gd name="T56" fmla="*/ 2147483646 w 192"/>
                <a:gd name="T57" fmla="*/ 2147483646 h 196"/>
                <a:gd name="T58" fmla="*/ 2147483646 w 192"/>
                <a:gd name="T59" fmla="*/ 2147483646 h 196"/>
                <a:gd name="T60" fmla="*/ 2147483646 w 192"/>
                <a:gd name="T61" fmla="*/ 2147483646 h 196"/>
                <a:gd name="T62" fmla="*/ 2147483646 w 192"/>
                <a:gd name="T63" fmla="*/ 0 h 196"/>
                <a:gd name="T64" fmla="*/ 2147483646 w 192"/>
                <a:gd name="T65" fmla="*/ 0 h 196"/>
                <a:gd name="T66" fmla="*/ 2147483646 w 192"/>
                <a:gd name="T67" fmla="*/ 0 h 196"/>
                <a:gd name="T68" fmla="*/ 2147483646 w 192"/>
                <a:gd name="T69" fmla="*/ 0 h 196"/>
                <a:gd name="T70" fmla="*/ 2147483646 w 192"/>
                <a:gd name="T71" fmla="*/ 2147483646 h 196"/>
                <a:gd name="T72" fmla="*/ 2147483646 w 192"/>
                <a:gd name="T73" fmla="*/ 2147483646 h 196"/>
                <a:gd name="T74" fmla="*/ 2147483646 w 192"/>
                <a:gd name="T75" fmla="*/ 2147483646 h 196"/>
                <a:gd name="T76" fmla="*/ 2147483646 w 192"/>
                <a:gd name="T77" fmla="*/ 2147483646 h 196"/>
                <a:gd name="T78" fmla="*/ 2147483646 w 192"/>
                <a:gd name="T79" fmla="*/ 2147483646 h 196"/>
                <a:gd name="T80" fmla="*/ 2147483646 w 192"/>
                <a:gd name="T81" fmla="*/ 2147483646 h 196"/>
                <a:gd name="T82" fmla="*/ 2147483646 w 192"/>
                <a:gd name="T83" fmla="*/ 2147483646 h 196"/>
                <a:gd name="T84" fmla="*/ 2147483646 w 192"/>
                <a:gd name="T85" fmla="*/ 2147483646 h 196"/>
                <a:gd name="T86" fmla="*/ 2147483646 w 192"/>
                <a:gd name="T87" fmla="*/ 2147483646 h 196"/>
                <a:gd name="T88" fmla="*/ 2147483646 w 192"/>
                <a:gd name="T89" fmla="*/ 2147483646 h 196"/>
                <a:gd name="T90" fmla="*/ 2147483646 w 192"/>
                <a:gd name="T91" fmla="*/ 2147483646 h 196"/>
                <a:gd name="T92" fmla="*/ 2147483646 w 192"/>
                <a:gd name="T93" fmla="*/ 2147483646 h 196"/>
                <a:gd name="T94" fmla="*/ 2147483646 w 192"/>
                <a:gd name="T95" fmla="*/ 2147483646 h 196"/>
                <a:gd name="T96" fmla="*/ 2147483646 w 192"/>
                <a:gd name="T97" fmla="*/ 2147483646 h 196"/>
                <a:gd name="T98" fmla="*/ 2147483646 w 192"/>
                <a:gd name="T99" fmla="*/ 2147483646 h 196"/>
                <a:gd name="T100" fmla="*/ 2147483646 w 192"/>
                <a:gd name="T101" fmla="*/ 2147483646 h 196"/>
                <a:gd name="T102" fmla="*/ 2147483646 w 192"/>
                <a:gd name="T103" fmla="*/ 2147483646 h 196"/>
                <a:gd name="T104" fmla="*/ 2147483646 w 192"/>
                <a:gd name="T105" fmla="*/ 2147483646 h 196"/>
                <a:gd name="T106" fmla="*/ 2147483646 w 192"/>
                <a:gd name="T107" fmla="*/ 2147483646 h 196"/>
                <a:gd name="T108" fmla="*/ 2147483646 w 192"/>
                <a:gd name="T109" fmla="*/ 2147483646 h 196"/>
                <a:gd name="T110" fmla="*/ 2147483646 w 192"/>
                <a:gd name="T111" fmla="*/ 2147483646 h 19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2"/>
                <a:gd name="T169" fmla="*/ 0 h 196"/>
                <a:gd name="T170" fmla="*/ 192 w 192"/>
                <a:gd name="T171" fmla="*/ 196 h 19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2" h="196">
                  <a:moveTo>
                    <a:pt x="0" y="178"/>
                  </a:moveTo>
                  <a:lnTo>
                    <a:pt x="1" y="169"/>
                  </a:lnTo>
                  <a:lnTo>
                    <a:pt x="2" y="162"/>
                  </a:lnTo>
                  <a:lnTo>
                    <a:pt x="3" y="155"/>
                  </a:lnTo>
                  <a:lnTo>
                    <a:pt x="4" y="148"/>
                  </a:lnTo>
                  <a:lnTo>
                    <a:pt x="5" y="141"/>
                  </a:lnTo>
                  <a:lnTo>
                    <a:pt x="6" y="135"/>
                  </a:lnTo>
                  <a:lnTo>
                    <a:pt x="7" y="129"/>
                  </a:lnTo>
                  <a:lnTo>
                    <a:pt x="8" y="124"/>
                  </a:lnTo>
                  <a:lnTo>
                    <a:pt x="9" y="119"/>
                  </a:lnTo>
                  <a:lnTo>
                    <a:pt x="10" y="114"/>
                  </a:lnTo>
                  <a:lnTo>
                    <a:pt x="11" y="109"/>
                  </a:lnTo>
                  <a:lnTo>
                    <a:pt x="12" y="104"/>
                  </a:lnTo>
                  <a:lnTo>
                    <a:pt x="13" y="100"/>
                  </a:lnTo>
                  <a:lnTo>
                    <a:pt x="14" y="96"/>
                  </a:lnTo>
                  <a:lnTo>
                    <a:pt x="15" y="92"/>
                  </a:lnTo>
                  <a:lnTo>
                    <a:pt x="16" y="88"/>
                  </a:lnTo>
                  <a:lnTo>
                    <a:pt x="17" y="85"/>
                  </a:lnTo>
                  <a:lnTo>
                    <a:pt x="18" y="81"/>
                  </a:lnTo>
                  <a:lnTo>
                    <a:pt x="19" y="78"/>
                  </a:lnTo>
                  <a:lnTo>
                    <a:pt x="20" y="75"/>
                  </a:lnTo>
                  <a:lnTo>
                    <a:pt x="21" y="72"/>
                  </a:lnTo>
                  <a:lnTo>
                    <a:pt x="22" y="69"/>
                  </a:lnTo>
                  <a:lnTo>
                    <a:pt x="23" y="66"/>
                  </a:lnTo>
                  <a:lnTo>
                    <a:pt x="24" y="63"/>
                  </a:lnTo>
                  <a:lnTo>
                    <a:pt x="25" y="61"/>
                  </a:lnTo>
                  <a:lnTo>
                    <a:pt x="26" y="58"/>
                  </a:lnTo>
                  <a:lnTo>
                    <a:pt x="27" y="56"/>
                  </a:lnTo>
                  <a:lnTo>
                    <a:pt x="28" y="54"/>
                  </a:lnTo>
                  <a:lnTo>
                    <a:pt x="29" y="51"/>
                  </a:lnTo>
                  <a:lnTo>
                    <a:pt x="30" y="49"/>
                  </a:lnTo>
                  <a:lnTo>
                    <a:pt x="31" y="47"/>
                  </a:lnTo>
                  <a:lnTo>
                    <a:pt x="32" y="45"/>
                  </a:lnTo>
                  <a:lnTo>
                    <a:pt x="33" y="43"/>
                  </a:lnTo>
                  <a:lnTo>
                    <a:pt x="34" y="42"/>
                  </a:lnTo>
                  <a:lnTo>
                    <a:pt x="35" y="40"/>
                  </a:lnTo>
                  <a:lnTo>
                    <a:pt x="37" y="37"/>
                  </a:lnTo>
                  <a:lnTo>
                    <a:pt x="38" y="35"/>
                  </a:lnTo>
                  <a:lnTo>
                    <a:pt x="40" y="33"/>
                  </a:lnTo>
                  <a:lnTo>
                    <a:pt x="41" y="30"/>
                  </a:lnTo>
                  <a:lnTo>
                    <a:pt x="43" y="28"/>
                  </a:lnTo>
                  <a:lnTo>
                    <a:pt x="44" y="26"/>
                  </a:lnTo>
                  <a:lnTo>
                    <a:pt x="46" y="25"/>
                  </a:lnTo>
                  <a:lnTo>
                    <a:pt x="47" y="23"/>
                  </a:lnTo>
                  <a:lnTo>
                    <a:pt x="49" y="21"/>
                  </a:lnTo>
                  <a:lnTo>
                    <a:pt x="50" y="20"/>
                  </a:lnTo>
                  <a:lnTo>
                    <a:pt x="52" y="18"/>
                  </a:lnTo>
                  <a:lnTo>
                    <a:pt x="53" y="17"/>
                  </a:lnTo>
                  <a:lnTo>
                    <a:pt x="55" y="15"/>
                  </a:lnTo>
                  <a:lnTo>
                    <a:pt x="57" y="13"/>
                  </a:lnTo>
                  <a:lnTo>
                    <a:pt x="59" y="12"/>
                  </a:lnTo>
                  <a:lnTo>
                    <a:pt x="61" y="10"/>
                  </a:lnTo>
                  <a:lnTo>
                    <a:pt x="64" y="9"/>
                  </a:lnTo>
                  <a:lnTo>
                    <a:pt x="66" y="7"/>
                  </a:lnTo>
                  <a:lnTo>
                    <a:pt x="68" y="6"/>
                  </a:lnTo>
                  <a:lnTo>
                    <a:pt x="70" y="5"/>
                  </a:lnTo>
                  <a:lnTo>
                    <a:pt x="73" y="4"/>
                  </a:lnTo>
                  <a:lnTo>
                    <a:pt x="75" y="3"/>
                  </a:lnTo>
                  <a:lnTo>
                    <a:pt x="77" y="2"/>
                  </a:lnTo>
                  <a:lnTo>
                    <a:pt x="79" y="2"/>
                  </a:lnTo>
                  <a:lnTo>
                    <a:pt x="82" y="1"/>
                  </a:lnTo>
                  <a:lnTo>
                    <a:pt x="84" y="1"/>
                  </a:lnTo>
                  <a:lnTo>
                    <a:pt x="86" y="0"/>
                  </a:lnTo>
                  <a:lnTo>
                    <a:pt x="88" y="0"/>
                  </a:lnTo>
                  <a:lnTo>
                    <a:pt x="91" y="0"/>
                  </a:lnTo>
                  <a:lnTo>
                    <a:pt x="93" y="0"/>
                  </a:lnTo>
                  <a:lnTo>
                    <a:pt x="95" y="0"/>
                  </a:lnTo>
                  <a:lnTo>
                    <a:pt x="97" y="0"/>
                  </a:lnTo>
                  <a:lnTo>
                    <a:pt x="100" y="0"/>
                  </a:lnTo>
                  <a:lnTo>
                    <a:pt x="102" y="0"/>
                  </a:lnTo>
                  <a:lnTo>
                    <a:pt x="104" y="0"/>
                  </a:lnTo>
                  <a:lnTo>
                    <a:pt x="106" y="1"/>
                  </a:lnTo>
                  <a:lnTo>
                    <a:pt x="109" y="1"/>
                  </a:lnTo>
                  <a:lnTo>
                    <a:pt x="111" y="2"/>
                  </a:lnTo>
                  <a:lnTo>
                    <a:pt x="113" y="2"/>
                  </a:lnTo>
                  <a:lnTo>
                    <a:pt x="115" y="3"/>
                  </a:lnTo>
                  <a:lnTo>
                    <a:pt x="118" y="4"/>
                  </a:lnTo>
                  <a:lnTo>
                    <a:pt x="120" y="5"/>
                  </a:lnTo>
                  <a:lnTo>
                    <a:pt x="122" y="6"/>
                  </a:lnTo>
                  <a:lnTo>
                    <a:pt x="124" y="8"/>
                  </a:lnTo>
                  <a:lnTo>
                    <a:pt x="127" y="9"/>
                  </a:lnTo>
                  <a:lnTo>
                    <a:pt x="129" y="10"/>
                  </a:lnTo>
                  <a:lnTo>
                    <a:pt x="131" y="12"/>
                  </a:lnTo>
                  <a:lnTo>
                    <a:pt x="133" y="14"/>
                  </a:lnTo>
                  <a:lnTo>
                    <a:pt x="136" y="16"/>
                  </a:lnTo>
                  <a:lnTo>
                    <a:pt x="138" y="18"/>
                  </a:lnTo>
                  <a:lnTo>
                    <a:pt x="140" y="20"/>
                  </a:lnTo>
                  <a:lnTo>
                    <a:pt x="142" y="22"/>
                  </a:lnTo>
                  <a:lnTo>
                    <a:pt x="145" y="25"/>
                  </a:lnTo>
                  <a:lnTo>
                    <a:pt x="147" y="28"/>
                  </a:lnTo>
                  <a:lnTo>
                    <a:pt x="149" y="31"/>
                  </a:lnTo>
                  <a:lnTo>
                    <a:pt x="151" y="34"/>
                  </a:lnTo>
                  <a:lnTo>
                    <a:pt x="154" y="38"/>
                  </a:lnTo>
                  <a:lnTo>
                    <a:pt x="156" y="42"/>
                  </a:lnTo>
                  <a:lnTo>
                    <a:pt x="158" y="46"/>
                  </a:lnTo>
                  <a:lnTo>
                    <a:pt x="160" y="51"/>
                  </a:lnTo>
                  <a:lnTo>
                    <a:pt x="163" y="56"/>
                  </a:lnTo>
                  <a:lnTo>
                    <a:pt x="165" y="61"/>
                  </a:lnTo>
                  <a:lnTo>
                    <a:pt x="167" y="67"/>
                  </a:lnTo>
                  <a:lnTo>
                    <a:pt x="169" y="74"/>
                  </a:lnTo>
                  <a:lnTo>
                    <a:pt x="172" y="81"/>
                  </a:lnTo>
                  <a:lnTo>
                    <a:pt x="174" y="89"/>
                  </a:lnTo>
                  <a:lnTo>
                    <a:pt x="176" y="97"/>
                  </a:lnTo>
                  <a:lnTo>
                    <a:pt x="178" y="107"/>
                  </a:lnTo>
                  <a:lnTo>
                    <a:pt x="181" y="118"/>
                  </a:lnTo>
                  <a:lnTo>
                    <a:pt x="183" y="130"/>
                  </a:lnTo>
                  <a:lnTo>
                    <a:pt x="185" y="144"/>
                  </a:lnTo>
                  <a:lnTo>
                    <a:pt x="186" y="151"/>
                  </a:lnTo>
                  <a:lnTo>
                    <a:pt x="187" y="159"/>
                  </a:lnTo>
                  <a:lnTo>
                    <a:pt x="188" y="168"/>
                  </a:lnTo>
                  <a:lnTo>
                    <a:pt x="190" y="177"/>
                  </a:lnTo>
                  <a:lnTo>
                    <a:pt x="191" y="186"/>
                  </a:lnTo>
                  <a:lnTo>
                    <a:pt x="192" y="19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4" name="Freeform 127">
              <a:extLst>
                <a:ext uri="{FF2B5EF4-FFF2-40B4-BE49-F238E27FC236}">
                  <a16:creationId xmlns:a16="http://schemas.microsoft.com/office/drawing/2014/main" id="{CE9C7B52-9D39-43A9-97CD-B014A64873E9}"/>
                </a:ext>
              </a:extLst>
            </p:cNvPr>
            <p:cNvSpPr>
              <a:spLocks/>
            </p:cNvSpPr>
            <p:nvPr/>
          </p:nvSpPr>
          <p:spPr bwMode="auto">
            <a:xfrm>
              <a:off x="884283" y="6460201"/>
              <a:ext cx="9525" cy="111125"/>
            </a:xfrm>
            <a:custGeom>
              <a:avLst/>
              <a:gdLst>
                <a:gd name="T0" fmla="*/ 2147483646 w 2"/>
                <a:gd name="T1" fmla="*/ 0 h 17"/>
                <a:gd name="T2" fmla="*/ 2147483646 w 2"/>
                <a:gd name="T3" fmla="*/ 2147483646 h 17"/>
                <a:gd name="T4" fmla="*/ 0 w 2"/>
                <a:gd name="T5" fmla="*/ 2147483646 h 17"/>
                <a:gd name="T6" fmla="*/ 0 60000 65536"/>
                <a:gd name="T7" fmla="*/ 0 60000 65536"/>
                <a:gd name="T8" fmla="*/ 0 60000 65536"/>
                <a:gd name="T9" fmla="*/ 0 w 2"/>
                <a:gd name="T10" fmla="*/ 0 h 17"/>
                <a:gd name="T11" fmla="*/ 2 w 2"/>
                <a:gd name="T12" fmla="*/ 17 h 17"/>
              </a:gdLst>
              <a:ahLst/>
              <a:cxnLst>
                <a:cxn ang="T6">
                  <a:pos x="T0" y="T1"/>
                </a:cxn>
                <a:cxn ang="T7">
                  <a:pos x="T2" y="T3"/>
                </a:cxn>
                <a:cxn ang="T8">
                  <a:pos x="T4" y="T5"/>
                </a:cxn>
              </a:cxnLst>
              <a:rect l="T9" t="T10" r="T11" b="T12"/>
              <a:pathLst>
                <a:path w="2" h="17">
                  <a:moveTo>
                    <a:pt x="2" y="0"/>
                  </a:moveTo>
                  <a:lnTo>
                    <a:pt x="1" y="8"/>
                  </a:lnTo>
                  <a:lnTo>
                    <a:pt x="0" y="17"/>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182">
            <a:extLst>
              <a:ext uri="{FF2B5EF4-FFF2-40B4-BE49-F238E27FC236}">
                <a16:creationId xmlns:a16="http://schemas.microsoft.com/office/drawing/2014/main" id="{7F2D096F-F7A1-4D94-A297-82E0942097B8}"/>
              </a:ext>
            </a:extLst>
          </p:cNvPr>
          <p:cNvGrpSpPr>
            <a:grpSpLocks/>
          </p:cNvGrpSpPr>
          <p:nvPr/>
        </p:nvGrpSpPr>
        <p:grpSpPr bwMode="auto">
          <a:xfrm>
            <a:off x="4530725" y="2457450"/>
            <a:ext cx="919163" cy="1317625"/>
            <a:chOff x="2098721" y="2454938"/>
            <a:chExt cx="919162" cy="1317625"/>
          </a:xfrm>
        </p:grpSpPr>
        <p:sp>
          <p:nvSpPr>
            <p:cNvPr id="19501" name="Freeform 130">
              <a:extLst>
                <a:ext uri="{FF2B5EF4-FFF2-40B4-BE49-F238E27FC236}">
                  <a16:creationId xmlns:a16="http://schemas.microsoft.com/office/drawing/2014/main" id="{A9B9298A-6C90-459D-A5EF-8BB2F315F6EE}"/>
                </a:ext>
              </a:extLst>
            </p:cNvPr>
            <p:cNvSpPr>
              <a:spLocks/>
            </p:cNvSpPr>
            <p:nvPr/>
          </p:nvSpPr>
          <p:spPr bwMode="auto">
            <a:xfrm>
              <a:off x="2103483" y="2454938"/>
              <a:ext cx="914400" cy="1317625"/>
            </a:xfrm>
            <a:custGeom>
              <a:avLst/>
              <a:gdLst>
                <a:gd name="T0" fmla="*/ 2147483646 w 193"/>
                <a:gd name="T1" fmla="*/ 2147483646 h 201"/>
                <a:gd name="T2" fmla="*/ 2147483646 w 193"/>
                <a:gd name="T3" fmla="*/ 2147483646 h 201"/>
                <a:gd name="T4" fmla="*/ 2147483646 w 193"/>
                <a:gd name="T5" fmla="*/ 2147483646 h 201"/>
                <a:gd name="T6" fmla="*/ 2147483646 w 193"/>
                <a:gd name="T7" fmla="*/ 2147483646 h 201"/>
                <a:gd name="T8" fmla="*/ 2147483646 w 193"/>
                <a:gd name="T9" fmla="*/ 2147483646 h 201"/>
                <a:gd name="T10" fmla="*/ 2147483646 w 193"/>
                <a:gd name="T11" fmla="*/ 2147483646 h 201"/>
                <a:gd name="T12" fmla="*/ 2147483646 w 193"/>
                <a:gd name="T13" fmla="*/ 2147483646 h 201"/>
                <a:gd name="T14" fmla="*/ 2147483646 w 193"/>
                <a:gd name="T15" fmla="*/ 2147483646 h 201"/>
                <a:gd name="T16" fmla="*/ 2147483646 w 193"/>
                <a:gd name="T17" fmla="*/ 2147483646 h 201"/>
                <a:gd name="T18" fmla="*/ 2147483646 w 193"/>
                <a:gd name="T19" fmla="*/ 2147483646 h 201"/>
                <a:gd name="T20" fmla="*/ 2147483646 w 193"/>
                <a:gd name="T21" fmla="*/ 2147483646 h 201"/>
                <a:gd name="T22" fmla="*/ 2147483646 w 193"/>
                <a:gd name="T23" fmla="*/ 2147483646 h 201"/>
                <a:gd name="T24" fmla="*/ 2147483646 w 193"/>
                <a:gd name="T25" fmla="*/ 2147483646 h 201"/>
                <a:gd name="T26" fmla="*/ 2147483646 w 193"/>
                <a:gd name="T27" fmla="*/ 2147483646 h 201"/>
                <a:gd name="T28" fmla="*/ 2147483646 w 193"/>
                <a:gd name="T29" fmla="*/ 2147483646 h 201"/>
                <a:gd name="T30" fmla="*/ 2147483646 w 193"/>
                <a:gd name="T31" fmla="*/ 2147483646 h 201"/>
                <a:gd name="T32" fmla="*/ 2147483646 w 193"/>
                <a:gd name="T33" fmla="*/ 2147483646 h 201"/>
                <a:gd name="T34" fmla="*/ 2147483646 w 193"/>
                <a:gd name="T35" fmla="*/ 2147483646 h 201"/>
                <a:gd name="T36" fmla="*/ 2147483646 w 193"/>
                <a:gd name="T37" fmla="*/ 2147483646 h 201"/>
                <a:gd name="T38" fmla="*/ 2147483646 w 193"/>
                <a:gd name="T39" fmla="*/ 2147483646 h 201"/>
                <a:gd name="T40" fmla="*/ 2147483646 w 193"/>
                <a:gd name="T41" fmla="*/ 2147483646 h 201"/>
                <a:gd name="T42" fmla="*/ 2147483646 w 193"/>
                <a:gd name="T43" fmla="*/ 2147483646 h 201"/>
                <a:gd name="T44" fmla="*/ 2147483646 w 193"/>
                <a:gd name="T45" fmla="*/ 2147483646 h 201"/>
                <a:gd name="T46" fmla="*/ 2147483646 w 193"/>
                <a:gd name="T47" fmla="*/ 2147483646 h 201"/>
                <a:gd name="T48" fmla="*/ 2147483646 w 193"/>
                <a:gd name="T49" fmla="*/ 2147483646 h 201"/>
                <a:gd name="T50" fmla="*/ 2147483646 w 193"/>
                <a:gd name="T51" fmla="*/ 2147483646 h 201"/>
                <a:gd name="T52" fmla="*/ 2147483646 w 193"/>
                <a:gd name="T53" fmla="*/ 2147483646 h 201"/>
                <a:gd name="T54" fmla="*/ 2147483646 w 193"/>
                <a:gd name="T55" fmla="*/ 2147483646 h 201"/>
                <a:gd name="T56" fmla="*/ 2147483646 w 193"/>
                <a:gd name="T57" fmla="*/ 2147483646 h 201"/>
                <a:gd name="T58" fmla="*/ 2147483646 w 193"/>
                <a:gd name="T59" fmla="*/ 2147483646 h 201"/>
                <a:gd name="T60" fmla="*/ 2147483646 w 193"/>
                <a:gd name="T61" fmla="*/ 2147483646 h 201"/>
                <a:gd name="T62" fmla="*/ 2147483646 w 193"/>
                <a:gd name="T63" fmla="*/ 2147483646 h 201"/>
                <a:gd name="T64" fmla="*/ 2147483646 w 193"/>
                <a:gd name="T65" fmla="*/ 2147483646 h 201"/>
                <a:gd name="T66" fmla="*/ 2147483646 w 193"/>
                <a:gd name="T67" fmla="*/ 2147483646 h 201"/>
                <a:gd name="T68" fmla="*/ 2147483646 w 193"/>
                <a:gd name="T69" fmla="*/ 2147483646 h 201"/>
                <a:gd name="T70" fmla="*/ 2147483646 w 193"/>
                <a:gd name="T71" fmla="*/ 2147483646 h 201"/>
                <a:gd name="T72" fmla="*/ 2147483646 w 193"/>
                <a:gd name="T73" fmla="*/ 2147483646 h 201"/>
                <a:gd name="T74" fmla="*/ 2147483646 w 193"/>
                <a:gd name="T75" fmla="*/ 2147483646 h 201"/>
                <a:gd name="T76" fmla="*/ 2147483646 w 193"/>
                <a:gd name="T77" fmla="*/ 2147483646 h 201"/>
                <a:gd name="T78" fmla="*/ 2147483646 w 193"/>
                <a:gd name="T79" fmla="*/ 2147483646 h 201"/>
                <a:gd name="T80" fmla="*/ 2147483646 w 193"/>
                <a:gd name="T81" fmla="*/ 2147483646 h 201"/>
                <a:gd name="T82" fmla="*/ 2147483646 w 193"/>
                <a:gd name="T83" fmla="*/ 2147483646 h 201"/>
                <a:gd name="T84" fmla="*/ 2147483646 w 193"/>
                <a:gd name="T85" fmla="*/ 2147483646 h 201"/>
                <a:gd name="T86" fmla="*/ 2147483646 w 193"/>
                <a:gd name="T87" fmla="*/ 2147483646 h 201"/>
                <a:gd name="T88" fmla="*/ 2147483646 w 193"/>
                <a:gd name="T89" fmla="*/ 2147483646 h 201"/>
                <a:gd name="T90" fmla="*/ 2147483646 w 193"/>
                <a:gd name="T91" fmla="*/ 2147483646 h 201"/>
                <a:gd name="T92" fmla="*/ 2147483646 w 193"/>
                <a:gd name="T93" fmla="*/ 2147483646 h 201"/>
                <a:gd name="T94" fmla="*/ 2147483646 w 193"/>
                <a:gd name="T95" fmla="*/ 2147483646 h 201"/>
                <a:gd name="T96" fmla="*/ 2147483646 w 193"/>
                <a:gd name="T97" fmla="*/ 2147483646 h 201"/>
                <a:gd name="T98" fmla="*/ 2147483646 w 193"/>
                <a:gd name="T99" fmla="*/ 2147483646 h 201"/>
                <a:gd name="T100" fmla="*/ 2147483646 w 193"/>
                <a:gd name="T101" fmla="*/ 2147483646 h 201"/>
                <a:gd name="T102" fmla="*/ 2147483646 w 193"/>
                <a:gd name="T103" fmla="*/ 2147483646 h 201"/>
                <a:gd name="T104" fmla="*/ 2147483646 w 193"/>
                <a:gd name="T105" fmla="*/ 2147483646 h 201"/>
                <a:gd name="T106" fmla="*/ 2147483646 w 193"/>
                <a:gd name="T107" fmla="*/ 2147483646 h 201"/>
                <a:gd name="T108" fmla="*/ 2147483646 w 193"/>
                <a:gd name="T109" fmla="*/ 2147483646 h 201"/>
                <a:gd name="T110" fmla="*/ 2147483646 w 193"/>
                <a:gd name="T111" fmla="*/ 2147483646 h 201"/>
                <a:gd name="T112" fmla="*/ 2147483646 w 193"/>
                <a:gd name="T113" fmla="*/ 0 h 20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3"/>
                <a:gd name="T172" fmla="*/ 0 h 201"/>
                <a:gd name="T173" fmla="*/ 193 w 193"/>
                <a:gd name="T174" fmla="*/ 201 h 20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3" h="201">
                  <a:moveTo>
                    <a:pt x="0" y="18"/>
                  </a:moveTo>
                  <a:lnTo>
                    <a:pt x="1" y="27"/>
                  </a:lnTo>
                  <a:lnTo>
                    <a:pt x="2" y="35"/>
                  </a:lnTo>
                  <a:lnTo>
                    <a:pt x="3" y="42"/>
                  </a:lnTo>
                  <a:lnTo>
                    <a:pt x="4" y="49"/>
                  </a:lnTo>
                  <a:lnTo>
                    <a:pt x="5" y="56"/>
                  </a:lnTo>
                  <a:lnTo>
                    <a:pt x="6" y="62"/>
                  </a:lnTo>
                  <a:lnTo>
                    <a:pt x="7" y="68"/>
                  </a:lnTo>
                  <a:lnTo>
                    <a:pt x="8" y="74"/>
                  </a:lnTo>
                  <a:lnTo>
                    <a:pt x="9" y="79"/>
                  </a:lnTo>
                  <a:lnTo>
                    <a:pt x="10" y="85"/>
                  </a:lnTo>
                  <a:lnTo>
                    <a:pt x="11" y="89"/>
                  </a:lnTo>
                  <a:lnTo>
                    <a:pt x="12" y="94"/>
                  </a:lnTo>
                  <a:lnTo>
                    <a:pt x="13" y="99"/>
                  </a:lnTo>
                  <a:lnTo>
                    <a:pt x="14" y="103"/>
                  </a:lnTo>
                  <a:lnTo>
                    <a:pt x="15" y="107"/>
                  </a:lnTo>
                  <a:lnTo>
                    <a:pt x="16" y="111"/>
                  </a:lnTo>
                  <a:lnTo>
                    <a:pt x="17" y="114"/>
                  </a:lnTo>
                  <a:lnTo>
                    <a:pt x="18" y="118"/>
                  </a:lnTo>
                  <a:lnTo>
                    <a:pt x="19" y="121"/>
                  </a:lnTo>
                  <a:lnTo>
                    <a:pt x="20" y="124"/>
                  </a:lnTo>
                  <a:lnTo>
                    <a:pt x="21" y="128"/>
                  </a:lnTo>
                  <a:lnTo>
                    <a:pt x="22" y="130"/>
                  </a:lnTo>
                  <a:lnTo>
                    <a:pt x="23" y="133"/>
                  </a:lnTo>
                  <a:lnTo>
                    <a:pt x="24" y="136"/>
                  </a:lnTo>
                  <a:lnTo>
                    <a:pt x="25" y="139"/>
                  </a:lnTo>
                  <a:lnTo>
                    <a:pt x="26" y="141"/>
                  </a:lnTo>
                  <a:lnTo>
                    <a:pt x="27" y="144"/>
                  </a:lnTo>
                  <a:lnTo>
                    <a:pt x="28" y="146"/>
                  </a:lnTo>
                  <a:lnTo>
                    <a:pt x="29" y="148"/>
                  </a:lnTo>
                  <a:lnTo>
                    <a:pt x="30" y="150"/>
                  </a:lnTo>
                  <a:lnTo>
                    <a:pt x="31" y="153"/>
                  </a:lnTo>
                  <a:lnTo>
                    <a:pt x="32" y="155"/>
                  </a:lnTo>
                  <a:lnTo>
                    <a:pt x="33" y="156"/>
                  </a:lnTo>
                  <a:lnTo>
                    <a:pt x="34" y="158"/>
                  </a:lnTo>
                  <a:lnTo>
                    <a:pt x="35" y="160"/>
                  </a:lnTo>
                  <a:lnTo>
                    <a:pt x="36" y="162"/>
                  </a:lnTo>
                  <a:lnTo>
                    <a:pt x="37" y="164"/>
                  </a:lnTo>
                  <a:lnTo>
                    <a:pt x="39" y="167"/>
                  </a:lnTo>
                  <a:lnTo>
                    <a:pt x="40" y="169"/>
                  </a:lnTo>
                  <a:lnTo>
                    <a:pt x="42" y="171"/>
                  </a:lnTo>
                  <a:lnTo>
                    <a:pt x="43" y="173"/>
                  </a:lnTo>
                  <a:lnTo>
                    <a:pt x="45" y="175"/>
                  </a:lnTo>
                  <a:lnTo>
                    <a:pt x="46" y="177"/>
                  </a:lnTo>
                  <a:lnTo>
                    <a:pt x="48" y="179"/>
                  </a:lnTo>
                  <a:lnTo>
                    <a:pt x="49" y="180"/>
                  </a:lnTo>
                  <a:lnTo>
                    <a:pt x="51" y="182"/>
                  </a:lnTo>
                  <a:lnTo>
                    <a:pt x="52" y="183"/>
                  </a:lnTo>
                  <a:lnTo>
                    <a:pt x="54" y="185"/>
                  </a:lnTo>
                  <a:lnTo>
                    <a:pt x="55" y="186"/>
                  </a:lnTo>
                  <a:lnTo>
                    <a:pt x="58" y="188"/>
                  </a:lnTo>
                  <a:lnTo>
                    <a:pt x="60" y="190"/>
                  </a:lnTo>
                  <a:lnTo>
                    <a:pt x="62" y="191"/>
                  </a:lnTo>
                  <a:lnTo>
                    <a:pt x="64" y="193"/>
                  </a:lnTo>
                  <a:lnTo>
                    <a:pt x="67" y="194"/>
                  </a:lnTo>
                  <a:lnTo>
                    <a:pt x="69" y="195"/>
                  </a:lnTo>
                  <a:lnTo>
                    <a:pt x="71" y="196"/>
                  </a:lnTo>
                  <a:lnTo>
                    <a:pt x="73" y="197"/>
                  </a:lnTo>
                  <a:lnTo>
                    <a:pt x="76" y="198"/>
                  </a:lnTo>
                  <a:lnTo>
                    <a:pt x="78" y="199"/>
                  </a:lnTo>
                  <a:lnTo>
                    <a:pt x="80" y="199"/>
                  </a:lnTo>
                  <a:lnTo>
                    <a:pt x="82" y="200"/>
                  </a:lnTo>
                  <a:lnTo>
                    <a:pt x="85" y="201"/>
                  </a:lnTo>
                  <a:lnTo>
                    <a:pt x="87" y="201"/>
                  </a:lnTo>
                  <a:lnTo>
                    <a:pt x="89" y="201"/>
                  </a:lnTo>
                  <a:lnTo>
                    <a:pt x="91" y="201"/>
                  </a:lnTo>
                  <a:lnTo>
                    <a:pt x="94" y="201"/>
                  </a:lnTo>
                  <a:lnTo>
                    <a:pt x="96" y="201"/>
                  </a:lnTo>
                  <a:lnTo>
                    <a:pt x="98" y="201"/>
                  </a:lnTo>
                  <a:lnTo>
                    <a:pt x="100" y="201"/>
                  </a:lnTo>
                  <a:lnTo>
                    <a:pt x="103" y="201"/>
                  </a:lnTo>
                  <a:lnTo>
                    <a:pt x="105" y="201"/>
                  </a:lnTo>
                  <a:lnTo>
                    <a:pt x="107" y="200"/>
                  </a:lnTo>
                  <a:lnTo>
                    <a:pt x="109" y="200"/>
                  </a:lnTo>
                  <a:lnTo>
                    <a:pt x="112" y="199"/>
                  </a:lnTo>
                  <a:lnTo>
                    <a:pt x="114" y="198"/>
                  </a:lnTo>
                  <a:lnTo>
                    <a:pt x="116" y="198"/>
                  </a:lnTo>
                  <a:lnTo>
                    <a:pt x="118" y="197"/>
                  </a:lnTo>
                  <a:lnTo>
                    <a:pt x="121" y="196"/>
                  </a:lnTo>
                  <a:lnTo>
                    <a:pt x="123" y="194"/>
                  </a:lnTo>
                  <a:lnTo>
                    <a:pt x="125" y="193"/>
                  </a:lnTo>
                  <a:lnTo>
                    <a:pt x="127" y="192"/>
                  </a:lnTo>
                  <a:lnTo>
                    <a:pt x="130" y="190"/>
                  </a:lnTo>
                  <a:lnTo>
                    <a:pt x="132" y="189"/>
                  </a:lnTo>
                  <a:lnTo>
                    <a:pt x="134" y="187"/>
                  </a:lnTo>
                  <a:lnTo>
                    <a:pt x="136" y="185"/>
                  </a:lnTo>
                  <a:lnTo>
                    <a:pt x="139" y="183"/>
                  </a:lnTo>
                  <a:lnTo>
                    <a:pt x="141" y="181"/>
                  </a:lnTo>
                  <a:lnTo>
                    <a:pt x="143" y="178"/>
                  </a:lnTo>
                  <a:lnTo>
                    <a:pt x="145" y="175"/>
                  </a:lnTo>
                  <a:lnTo>
                    <a:pt x="148" y="173"/>
                  </a:lnTo>
                  <a:lnTo>
                    <a:pt x="150" y="169"/>
                  </a:lnTo>
                  <a:lnTo>
                    <a:pt x="152" y="166"/>
                  </a:lnTo>
                  <a:lnTo>
                    <a:pt x="154" y="162"/>
                  </a:lnTo>
                  <a:lnTo>
                    <a:pt x="157" y="158"/>
                  </a:lnTo>
                  <a:lnTo>
                    <a:pt x="159" y="154"/>
                  </a:lnTo>
                  <a:lnTo>
                    <a:pt x="161" y="149"/>
                  </a:lnTo>
                  <a:lnTo>
                    <a:pt x="163" y="144"/>
                  </a:lnTo>
                  <a:lnTo>
                    <a:pt x="166" y="139"/>
                  </a:lnTo>
                  <a:lnTo>
                    <a:pt x="168" y="133"/>
                  </a:lnTo>
                  <a:lnTo>
                    <a:pt x="170" y="126"/>
                  </a:lnTo>
                  <a:lnTo>
                    <a:pt x="172" y="119"/>
                  </a:lnTo>
                  <a:lnTo>
                    <a:pt x="175" y="111"/>
                  </a:lnTo>
                  <a:lnTo>
                    <a:pt x="177" y="102"/>
                  </a:lnTo>
                  <a:lnTo>
                    <a:pt x="179" y="92"/>
                  </a:lnTo>
                  <a:lnTo>
                    <a:pt x="181" y="81"/>
                  </a:lnTo>
                  <a:lnTo>
                    <a:pt x="184" y="69"/>
                  </a:lnTo>
                  <a:lnTo>
                    <a:pt x="186" y="55"/>
                  </a:lnTo>
                  <a:lnTo>
                    <a:pt x="187" y="47"/>
                  </a:lnTo>
                  <a:lnTo>
                    <a:pt x="188" y="39"/>
                  </a:lnTo>
                  <a:lnTo>
                    <a:pt x="189" y="30"/>
                  </a:lnTo>
                  <a:lnTo>
                    <a:pt x="190" y="21"/>
                  </a:lnTo>
                  <a:lnTo>
                    <a:pt x="191" y="11"/>
                  </a:lnTo>
                  <a:lnTo>
                    <a:pt x="193"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2" name="Line 129">
              <a:extLst>
                <a:ext uri="{FF2B5EF4-FFF2-40B4-BE49-F238E27FC236}">
                  <a16:creationId xmlns:a16="http://schemas.microsoft.com/office/drawing/2014/main" id="{72ED8AB8-8C96-4AE7-8CAF-8E88D2DA6EE8}"/>
                </a:ext>
              </a:extLst>
            </p:cNvPr>
            <p:cNvSpPr>
              <a:spLocks noChangeShapeType="1"/>
            </p:cNvSpPr>
            <p:nvPr/>
          </p:nvSpPr>
          <p:spPr bwMode="auto">
            <a:xfrm flipH="1" flipV="1">
              <a:off x="2098721" y="2507326"/>
              <a:ext cx="4763" cy="65088"/>
            </a:xfrm>
            <a:prstGeom prst="line">
              <a:avLst/>
            </a:prstGeom>
            <a:noFill/>
            <a:ln w="25400">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8" name="Group 185">
            <a:extLst>
              <a:ext uri="{FF2B5EF4-FFF2-40B4-BE49-F238E27FC236}">
                <a16:creationId xmlns:a16="http://schemas.microsoft.com/office/drawing/2014/main" id="{8A14C643-EE7F-4FAF-B938-64445353A5E1}"/>
              </a:ext>
            </a:extLst>
          </p:cNvPr>
          <p:cNvGrpSpPr>
            <a:grpSpLocks/>
          </p:cNvGrpSpPr>
          <p:nvPr/>
        </p:nvGrpSpPr>
        <p:grpSpPr bwMode="auto">
          <a:xfrm>
            <a:off x="5746750" y="5311775"/>
            <a:ext cx="920750" cy="1284288"/>
            <a:chOff x="884283" y="5293388"/>
            <a:chExt cx="920750" cy="1284288"/>
          </a:xfrm>
        </p:grpSpPr>
        <p:sp>
          <p:nvSpPr>
            <p:cNvPr id="19499" name="Freeform 128">
              <a:extLst>
                <a:ext uri="{FF2B5EF4-FFF2-40B4-BE49-F238E27FC236}">
                  <a16:creationId xmlns:a16="http://schemas.microsoft.com/office/drawing/2014/main" id="{6F49514F-EA46-44DE-A560-681A02D3E718}"/>
                </a:ext>
              </a:extLst>
            </p:cNvPr>
            <p:cNvSpPr>
              <a:spLocks/>
            </p:cNvSpPr>
            <p:nvPr/>
          </p:nvSpPr>
          <p:spPr bwMode="auto">
            <a:xfrm>
              <a:off x="893808" y="5293388"/>
              <a:ext cx="911225" cy="1284288"/>
            </a:xfrm>
            <a:custGeom>
              <a:avLst/>
              <a:gdLst>
                <a:gd name="T0" fmla="*/ 2147483646 w 192"/>
                <a:gd name="T1" fmla="*/ 2147483646 h 196"/>
                <a:gd name="T2" fmla="*/ 2147483646 w 192"/>
                <a:gd name="T3" fmla="*/ 2147483646 h 196"/>
                <a:gd name="T4" fmla="*/ 2147483646 w 192"/>
                <a:gd name="T5" fmla="*/ 2147483646 h 196"/>
                <a:gd name="T6" fmla="*/ 2147483646 w 192"/>
                <a:gd name="T7" fmla="*/ 2147483646 h 196"/>
                <a:gd name="T8" fmla="*/ 2147483646 w 192"/>
                <a:gd name="T9" fmla="*/ 2147483646 h 196"/>
                <a:gd name="T10" fmla="*/ 2147483646 w 192"/>
                <a:gd name="T11" fmla="*/ 2147483646 h 196"/>
                <a:gd name="T12" fmla="*/ 2147483646 w 192"/>
                <a:gd name="T13" fmla="*/ 2147483646 h 196"/>
                <a:gd name="T14" fmla="*/ 2147483646 w 192"/>
                <a:gd name="T15" fmla="*/ 2147483646 h 196"/>
                <a:gd name="T16" fmla="*/ 2147483646 w 192"/>
                <a:gd name="T17" fmla="*/ 2147483646 h 196"/>
                <a:gd name="T18" fmla="*/ 2147483646 w 192"/>
                <a:gd name="T19" fmla="*/ 2147483646 h 196"/>
                <a:gd name="T20" fmla="*/ 2147483646 w 192"/>
                <a:gd name="T21" fmla="*/ 2147483646 h 196"/>
                <a:gd name="T22" fmla="*/ 2147483646 w 192"/>
                <a:gd name="T23" fmla="*/ 2147483646 h 196"/>
                <a:gd name="T24" fmla="*/ 2147483646 w 192"/>
                <a:gd name="T25" fmla="*/ 2147483646 h 196"/>
                <a:gd name="T26" fmla="*/ 2147483646 w 192"/>
                <a:gd name="T27" fmla="*/ 2147483646 h 196"/>
                <a:gd name="T28" fmla="*/ 2147483646 w 192"/>
                <a:gd name="T29" fmla="*/ 2147483646 h 196"/>
                <a:gd name="T30" fmla="*/ 2147483646 w 192"/>
                <a:gd name="T31" fmla="*/ 2147483646 h 196"/>
                <a:gd name="T32" fmla="*/ 2147483646 w 192"/>
                <a:gd name="T33" fmla="*/ 2147483646 h 196"/>
                <a:gd name="T34" fmla="*/ 2147483646 w 192"/>
                <a:gd name="T35" fmla="*/ 2147483646 h 196"/>
                <a:gd name="T36" fmla="*/ 2147483646 w 192"/>
                <a:gd name="T37" fmla="*/ 2147483646 h 196"/>
                <a:gd name="T38" fmla="*/ 2147483646 w 192"/>
                <a:gd name="T39" fmla="*/ 2147483646 h 196"/>
                <a:gd name="T40" fmla="*/ 2147483646 w 192"/>
                <a:gd name="T41" fmla="*/ 2147483646 h 196"/>
                <a:gd name="T42" fmla="*/ 2147483646 w 192"/>
                <a:gd name="T43" fmla="*/ 2147483646 h 196"/>
                <a:gd name="T44" fmla="*/ 2147483646 w 192"/>
                <a:gd name="T45" fmla="*/ 2147483646 h 196"/>
                <a:gd name="T46" fmla="*/ 2147483646 w 192"/>
                <a:gd name="T47" fmla="*/ 2147483646 h 196"/>
                <a:gd name="T48" fmla="*/ 2147483646 w 192"/>
                <a:gd name="T49" fmla="*/ 2147483646 h 196"/>
                <a:gd name="T50" fmla="*/ 2147483646 w 192"/>
                <a:gd name="T51" fmla="*/ 2147483646 h 196"/>
                <a:gd name="T52" fmla="*/ 2147483646 w 192"/>
                <a:gd name="T53" fmla="*/ 2147483646 h 196"/>
                <a:gd name="T54" fmla="*/ 2147483646 w 192"/>
                <a:gd name="T55" fmla="*/ 2147483646 h 196"/>
                <a:gd name="T56" fmla="*/ 2147483646 w 192"/>
                <a:gd name="T57" fmla="*/ 2147483646 h 196"/>
                <a:gd name="T58" fmla="*/ 2147483646 w 192"/>
                <a:gd name="T59" fmla="*/ 2147483646 h 196"/>
                <a:gd name="T60" fmla="*/ 2147483646 w 192"/>
                <a:gd name="T61" fmla="*/ 2147483646 h 196"/>
                <a:gd name="T62" fmla="*/ 2147483646 w 192"/>
                <a:gd name="T63" fmla="*/ 0 h 196"/>
                <a:gd name="T64" fmla="*/ 2147483646 w 192"/>
                <a:gd name="T65" fmla="*/ 0 h 196"/>
                <a:gd name="T66" fmla="*/ 2147483646 w 192"/>
                <a:gd name="T67" fmla="*/ 0 h 196"/>
                <a:gd name="T68" fmla="*/ 2147483646 w 192"/>
                <a:gd name="T69" fmla="*/ 0 h 196"/>
                <a:gd name="T70" fmla="*/ 2147483646 w 192"/>
                <a:gd name="T71" fmla="*/ 2147483646 h 196"/>
                <a:gd name="T72" fmla="*/ 2147483646 w 192"/>
                <a:gd name="T73" fmla="*/ 2147483646 h 196"/>
                <a:gd name="T74" fmla="*/ 2147483646 w 192"/>
                <a:gd name="T75" fmla="*/ 2147483646 h 196"/>
                <a:gd name="T76" fmla="*/ 2147483646 w 192"/>
                <a:gd name="T77" fmla="*/ 2147483646 h 196"/>
                <a:gd name="T78" fmla="*/ 2147483646 w 192"/>
                <a:gd name="T79" fmla="*/ 2147483646 h 196"/>
                <a:gd name="T80" fmla="*/ 2147483646 w 192"/>
                <a:gd name="T81" fmla="*/ 2147483646 h 196"/>
                <a:gd name="T82" fmla="*/ 2147483646 w 192"/>
                <a:gd name="T83" fmla="*/ 2147483646 h 196"/>
                <a:gd name="T84" fmla="*/ 2147483646 w 192"/>
                <a:gd name="T85" fmla="*/ 2147483646 h 196"/>
                <a:gd name="T86" fmla="*/ 2147483646 w 192"/>
                <a:gd name="T87" fmla="*/ 2147483646 h 196"/>
                <a:gd name="T88" fmla="*/ 2147483646 w 192"/>
                <a:gd name="T89" fmla="*/ 2147483646 h 196"/>
                <a:gd name="T90" fmla="*/ 2147483646 w 192"/>
                <a:gd name="T91" fmla="*/ 2147483646 h 196"/>
                <a:gd name="T92" fmla="*/ 2147483646 w 192"/>
                <a:gd name="T93" fmla="*/ 2147483646 h 196"/>
                <a:gd name="T94" fmla="*/ 2147483646 w 192"/>
                <a:gd name="T95" fmla="*/ 2147483646 h 196"/>
                <a:gd name="T96" fmla="*/ 2147483646 w 192"/>
                <a:gd name="T97" fmla="*/ 2147483646 h 196"/>
                <a:gd name="T98" fmla="*/ 2147483646 w 192"/>
                <a:gd name="T99" fmla="*/ 2147483646 h 196"/>
                <a:gd name="T100" fmla="*/ 2147483646 w 192"/>
                <a:gd name="T101" fmla="*/ 2147483646 h 196"/>
                <a:gd name="T102" fmla="*/ 2147483646 w 192"/>
                <a:gd name="T103" fmla="*/ 2147483646 h 196"/>
                <a:gd name="T104" fmla="*/ 2147483646 w 192"/>
                <a:gd name="T105" fmla="*/ 2147483646 h 196"/>
                <a:gd name="T106" fmla="*/ 2147483646 w 192"/>
                <a:gd name="T107" fmla="*/ 2147483646 h 196"/>
                <a:gd name="T108" fmla="*/ 2147483646 w 192"/>
                <a:gd name="T109" fmla="*/ 2147483646 h 196"/>
                <a:gd name="T110" fmla="*/ 2147483646 w 192"/>
                <a:gd name="T111" fmla="*/ 2147483646 h 19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2"/>
                <a:gd name="T169" fmla="*/ 0 h 196"/>
                <a:gd name="T170" fmla="*/ 192 w 192"/>
                <a:gd name="T171" fmla="*/ 196 h 19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2" h="196">
                  <a:moveTo>
                    <a:pt x="0" y="178"/>
                  </a:moveTo>
                  <a:lnTo>
                    <a:pt x="1" y="169"/>
                  </a:lnTo>
                  <a:lnTo>
                    <a:pt x="2" y="162"/>
                  </a:lnTo>
                  <a:lnTo>
                    <a:pt x="3" y="155"/>
                  </a:lnTo>
                  <a:lnTo>
                    <a:pt x="4" y="148"/>
                  </a:lnTo>
                  <a:lnTo>
                    <a:pt x="5" y="141"/>
                  </a:lnTo>
                  <a:lnTo>
                    <a:pt x="6" y="135"/>
                  </a:lnTo>
                  <a:lnTo>
                    <a:pt x="7" y="129"/>
                  </a:lnTo>
                  <a:lnTo>
                    <a:pt x="8" y="124"/>
                  </a:lnTo>
                  <a:lnTo>
                    <a:pt x="9" y="119"/>
                  </a:lnTo>
                  <a:lnTo>
                    <a:pt x="10" y="114"/>
                  </a:lnTo>
                  <a:lnTo>
                    <a:pt x="11" y="109"/>
                  </a:lnTo>
                  <a:lnTo>
                    <a:pt x="12" y="104"/>
                  </a:lnTo>
                  <a:lnTo>
                    <a:pt x="13" y="100"/>
                  </a:lnTo>
                  <a:lnTo>
                    <a:pt x="14" y="96"/>
                  </a:lnTo>
                  <a:lnTo>
                    <a:pt x="15" y="92"/>
                  </a:lnTo>
                  <a:lnTo>
                    <a:pt x="16" y="88"/>
                  </a:lnTo>
                  <a:lnTo>
                    <a:pt x="17" y="85"/>
                  </a:lnTo>
                  <a:lnTo>
                    <a:pt x="18" y="81"/>
                  </a:lnTo>
                  <a:lnTo>
                    <a:pt x="19" y="78"/>
                  </a:lnTo>
                  <a:lnTo>
                    <a:pt x="20" y="75"/>
                  </a:lnTo>
                  <a:lnTo>
                    <a:pt x="21" y="72"/>
                  </a:lnTo>
                  <a:lnTo>
                    <a:pt x="22" y="69"/>
                  </a:lnTo>
                  <a:lnTo>
                    <a:pt x="23" y="66"/>
                  </a:lnTo>
                  <a:lnTo>
                    <a:pt x="24" y="63"/>
                  </a:lnTo>
                  <a:lnTo>
                    <a:pt x="25" y="61"/>
                  </a:lnTo>
                  <a:lnTo>
                    <a:pt x="26" y="58"/>
                  </a:lnTo>
                  <a:lnTo>
                    <a:pt x="27" y="56"/>
                  </a:lnTo>
                  <a:lnTo>
                    <a:pt x="28" y="54"/>
                  </a:lnTo>
                  <a:lnTo>
                    <a:pt x="29" y="51"/>
                  </a:lnTo>
                  <a:lnTo>
                    <a:pt x="30" y="49"/>
                  </a:lnTo>
                  <a:lnTo>
                    <a:pt x="31" y="47"/>
                  </a:lnTo>
                  <a:lnTo>
                    <a:pt x="32" y="45"/>
                  </a:lnTo>
                  <a:lnTo>
                    <a:pt x="33" y="43"/>
                  </a:lnTo>
                  <a:lnTo>
                    <a:pt x="34" y="42"/>
                  </a:lnTo>
                  <a:lnTo>
                    <a:pt x="35" y="40"/>
                  </a:lnTo>
                  <a:lnTo>
                    <a:pt x="37" y="37"/>
                  </a:lnTo>
                  <a:lnTo>
                    <a:pt x="38" y="35"/>
                  </a:lnTo>
                  <a:lnTo>
                    <a:pt x="40" y="33"/>
                  </a:lnTo>
                  <a:lnTo>
                    <a:pt x="41" y="30"/>
                  </a:lnTo>
                  <a:lnTo>
                    <a:pt x="43" y="28"/>
                  </a:lnTo>
                  <a:lnTo>
                    <a:pt x="44" y="26"/>
                  </a:lnTo>
                  <a:lnTo>
                    <a:pt x="46" y="25"/>
                  </a:lnTo>
                  <a:lnTo>
                    <a:pt x="47" y="23"/>
                  </a:lnTo>
                  <a:lnTo>
                    <a:pt x="49" y="21"/>
                  </a:lnTo>
                  <a:lnTo>
                    <a:pt x="50" y="20"/>
                  </a:lnTo>
                  <a:lnTo>
                    <a:pt x="52" y="18"/>
                  </a:lnTo>
                  <a:lnTo>
                    <a:pt x="53" y="17"/>
                  </a:lnTo>
                  <a:lnTo>
                    <a:pt x="55" y="15"/>
                  </a:lnTo>
                  <a:lnTo>
                    <a:pt x="57" y="13"/>
                  </a:lnTo>
                  <a:lnTo>
                    <a:pt x="59" y="12"/>
                  </a:lnTo>
                  <a:lnTo>
                    <a:pt x="61" y="10"/>
                  </a:lnTo>
                  <a:lnTo>
                    <a:pt x="64" y="9"/>
                  </a:lnTo>
                  <a:lnTo>
                    <a:pt x="66" y="7"/>
                  </a:lnTo>
                  <a:lnTo>
                    <a:pt x="68" y="6"/>
                  </a:lnTo>
                  <a:lnTo>
                    <a:pt x="70" y="5"/>
                  </a:lnTo>
                  <a:lnTo>
                    <a:pt x="73" y="4"/>
                  </a:lnTo>
                  <a:lnTo>
                    <a:pt x="75" y="3"/>
                  </a:lnTo>
                  <a:lnTo>
                    <a:pt x="77" y="2"/>
                  </a:lnTo>
                  <a:lnTo>
                    <a:pt x="79" y="2"/>
                  </a:lnTo>
                  <a:lnTo>
                    <a:pt x="82" y="1"/>
                  </a:lnTo>
                  <a:lnTo>
                    <a:pt x="84" y="1"/>
                  </a:lnTo>
                  <a:lnTo>
                    <a:pt x="86" y="0"/>
                  </a:lnTo>
                  <a:lnTo>
                    <a:pt x="88" y="0"/>
                  </a:lnTo>
                  <a:lnTo>
                    <a:pt x="91" y="0"/>
                  </a:lnTo>
                  <a:lnTo>
                    <a:pt x="93" y="0"/>
                  </a:lnTo>
                  <a:lnTo>
                    <a:pt x="95" y="0"/>
                  </a:lnTo>
                  <a:lnTo>
                    <a:pt x="97" y="0"/>
                  </a:lnTo>
                  <a:lnTo>
                    <a:pt x="100" y="0"/>
                  </a:lnTo>
                  <a:lnTo>
                    <a:pt x="102" y="0"/>
                  </a:lnTo>
                  <a:lnTo>
                    <a:pt x="104" y="0"/>
                  </a:lnTo>
                  <a:lnTo>
                    <a:pt x="106" y="1"/>
                  </a:lnTo>
                  <a:lnTo>
                    <a:pt x="109" y="1"/>
                  </a:lnTo>
                  <a:lnTo>
                    <a:pt x="111" y="2"/>
                  </a:lnTo>
                  <a:lnTo>
                    <a:pt x="113" y="2"/>
                  </a:lnTo>
                  <a:lnTo>
                    <a:pt x="115" y="3"/>
                  </a:lnTo>
                  <a:lnTo>
                    <a:pt x="118" y="4"/>
                  </a:lnTo>
                  <a:lnTo>
                    <a:pt x="120" y="5"/>
                  </a:lnTo>
                  <a:lnTo>
                    <a:pt x="122" y="6"/>
                  </a:lnTo>
                  <a:lnTo>
                    <a:pt x="124" y="8"/>
                  </a:lnTo>
                  <a:lnTo>
                    <a:pt x="127" y="9"/>
                  </a:lnTo>
                  <a:lnTo>
                    <a:pt x="129" y="10"/>
                  </a:lnTo>
                  <a:lnTo>
                    <a:pt x="131" y="12"/>
                  </a:lnTo>
                  <a:lnTo>
                    <a:pt x="133" y="14"/>
                  </a:lnTo>
                  <a:lnTo>
                    <a:pt x="136" y="16"/>
                  </a:lnTo>
                  <a:lnTo>
                    <a:pt x="138" y="18"/>
                  </a:lnTo>
                  <a:lnTo>
                    <a:pt x="140" y="20"/>
                  </a:lnTo>
                  <a:lnTo>
                    <a:pt x="142" y="22"/>
                  </a:lnTo>
                  <a:lnTo>
                    <a:pt x="145" y="25"/>
                  </a:lnTo>
                  <a:lnTo>
                    <a:pt x="147" y="28"/>
                  </a:lnTo>
                  <a:lnTo>
                    <a:pt x="149" y="31"/>
                  </a:lnTo>
                  <a:lnTo>
                    <a:pt x="151" y="34"/>
                  </a:lnTo>
                  <a:lnTo>
                    <a:pt x="154" y="38"/>
                  </a:lnTo>
                  <a:lnTo>
                    <a:pt x="156" y="42"/>
                  </a:lnTo>
                  <a:lnTo>
                    <a:pt x="158" y="46"/>
                  </a:lnTo>
                  <a:lnTo>
                    <a:pt x="160" y="51"/>
                  </a:lnTo>
                  <a:lnTo>
                    <a:pt x="163" y="56"/>
                  </a:lnTo>
                  <a:lnTo>
                    <a:pt x="165" y="61"/>
                  </a:lnTo>
                  <a:lnTo>
                    <a:pt x="167" y="67"/>
                  </a:lnTo>
                  <a:lnTo>
                    <a:pt x="169" y="74"/>
                  </a:lnTo>
                  <a:lnTo>
                    <a:pt x="172" y="81"/>
                  </a:lnTo>
                  <a:lnTo>
                    <a:pt x="174" y="89"/>
                  </a:lnTo>
                  <a:lnTo>
                    <a:pt x="176" y="97"/>
                  </a:lnTo>
                  <a:lnTo>
                    <a:pt x="178" y="107"/>
                  </a:lnTo>
                  <a:lnTo>
                    <a:pt x="181" y="118"/>
                  </a:lnTo>
                  <a:lnTo>
                    <a:pt x="183" y="130"/>
                  </a:lnTo>
                  <a:lnTo>
                    <a:pt x="185" y="144"/>
                  </a:lnTo>
                  <a:lnTo>
                    <a:pt x="186" y="151"/>
                  </a:lnTo>
                  <a:lnTo>
                    <a:pt x="187" y="159"/>
                  </a:lnTo>
                  <a:lnTo>
                    <a:pt x="188" y="168"/>
                  </a:lnTo>
                  <a:lnTo>
                    <a:pt x="190" y="177"/>
                  </a:lnTo>
                  <a:lnTo>
                    <a:pt x="191" y="186"/>
                  </a:lnTo>
                  <a:lnTo>
                    <a:pt x="192" y="19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0" name="Freeform 127">
              <a:extLst>
                <a:ext uri="{FF2B5EF4-FFF2-40B4-BE49-F238E27FC236}">
                  <a16:creationId xmlns:a16="http://schemas.microsoft.com/office/drawing/2014/main" id="{33A10F6B-CE3F-4500-9313-818521E5F499}"/>
                </a:ext>
              </a:extLst>
            </p:cNvPr>
            <p:cNvSpPr>
              <a:spLocks/>
            </p:cNvSpPr>
            <p:nvPr/>
          </p:nvSpPr>
          <p:spPr bwMode="auto">
            <a:xfrm>
              <a:off x="884283" y="6460201"/>
              <a:ext cx="9525" cy="111125"/>
            </a:xfrm>
            <a:custGeom>
              <a:avLst/>
              <a:gdLst>
                <a:gd name="T0" fmla="*/ 2147483646 w 2"/>
                <a:gd name="T1" fmla="*/ 0 h 17"/>
                <a:gd name="T2" fmla="*/ 2147483646 w 2"/>
                <a:gd name="T3" fmla="*/ 2147483646 h 17"/>
                <a:gd name="T4" fmla="*/ 0 w 2"/>
                <a:gd name="T5" fmla="*/ 2147483646 h 17"/>
                <a:gd name="T6" fmla="*/ 0 60000 65536"/>
                <a:gd name="T7" fmla="*/ 0 60000 65536"/>
                <a:gd name="T8" fmla="*/ 0 60000 65536"/>
                <a:gd name="T9" fmla="*/ 0 w 2"/>
                <a:gd name="T10" fmla="*/ 0 h 17"/>
                <a:gd name="T11" fmla="*/ 2 w 2"/>
                <a:gd name="T12" fmla="*/ 17 h 17"/>
              </a:gdLst>
              <a:ahLst/>
              <a:cxnLst>
                <a:cxn ang="T6">
                  <a:pos x="T0" y="T1"/>
                </a:cxn>
                <a:cxn ang="T7">
                  <a:pos x="T2" y="T3"/>
                </a:cxn>
                <a:cxn ang="T8">
                  <a:pos x="T4" y="T5"/>
                </a:cxn>
              </a:cxnLst>
              <a:rect l="T9" t="T10" r="T11" b="T12"/>
              <a:pathLst>
                <a:path w="2" h="17">
                  <a:moveTo>
                    <a:pt x="2" y="0"/>
                  </a:moveTo>
                  <a:lnTo>
                    <a:pt x="1" y="8"/>
                  </a:lnTo>
                  <a:lnTo>
                    <a:pt x="0" y="17"/>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blinds(horizontal)">
                                      <p:cBhvr>
                                        <p:cTn id="7" dur="500"/>
                                        <p:tgtEl>
                                          <p:spTgt spid="1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147"/>
                                        </p:tgtEl>
                                        <p:attrNameLst>
                                          <p:attrName>style.visibility</p:attrName>
                                        </p:attrNameLst>
                                      </p:cBhvr>
                                      <p:to>
                                        <p:strVal val="visible"/>
                                      </p:to>
                                    </p:set>
                                    <p:animEffect transition="in" filter="blinds(horizontal)">
                                      <p:cBhvr>
                                        <p:cTn id="12" dur="500"/>
                                        <p:tgtEl>
                                          <p:spTgt spid="61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0"/>
                                        </p:tgtEl>
                                        <p:attrNameLst>
                                          <p:attrName>style.visibility</p:attrName>
                                        </p:attrNameLst>
                                      </p:cBhvr>
                                      <p:to>
                                        <p:strVal val="visible"/>
                                      </p:to>
                                    </p:set>
                                    <p:animEffect transition="in" filter="blinds(horizontal)">
                                      <p:cBhvr>
                                        <p:cTn id="17" dur="500"/>
                                        <p:tgtEl>
                                          <p:spTgt spid="1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1"/>
                                        </p:tgtEl>
                                        <p:attrNameLst>
                                          <p:attrName>style.visibility</p:attrName>
                                        </p:attrNameLst>
                                      </p:cBhvr>
                                      <p:to>
                                        <p:strVal val="visible"/>
                                      </p:to>
                                    </p:set>
                                    <p:animEffect transition="in" filter="blinds(horizontal)">
                                      <p:cBhvr>
                                        <p:cTn id="22" dur="500"/>
                                        <p:tgtEl>
                                          <p:spTgt spid="14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2"/>
                                        </p:tgtEl>
                                        <p:attrNameLst>
                                          <p:attrName>style.visibility</p:attrName>
                                        </p:attrNameLst>
                                      </p:cBhvr>
                                      <p:to>
                                        <p:strVal val="visible"/>
                                      </p:to>
                                    </p:set>
                                    <p:animEffect transition="in" filter="blinds(horizontal)">
                                      <p:cBhvr>
                                        <p:cTn id="27" dur="500"/>
                                        <p:tgtEl>
                                          <p:spTgt spid="14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3"/>
                                        </p:tgtEl>
                                        <p:attrNameLst>
                                          <p:attrName>style.visibility</p:attrName>
                                        </p:attrNameLst>
                                      </p:cBhvr>
                                      <p:to>
                                        <p:strVal val="visible"/>
                                      </p:to>
                                    </p:set>
                                    <p:animEffect transition="in" filter="blinds(horizontal)">
                                      <p:cBhvr>
                                        <p:cTn id="32" dur="500"/>
                                        <p:tgtEl>
                                          <p:spTgt spid="14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4"/>
                                        </p:tgtEl>
                                        <p:attrNameLst>
                                          <p:attrName>style.visibility</p:attrName>
                                        </p:attrNameLst>
                                      </p:cBhvr>
                                      <p:to>
                                        <p:strVal val="visible"/>
                                      </p:to>
                                    </p:set>
                                    <p:animEffect transition="in" filter="blinds(horizontal)">
                                      <p:cBhvr>
                                        <p:cTn id="37" dur="500"/>
                                        <p:tgtEl>
                                          <p:spTgt spid="14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5"/>
                                        </p:tgtEl>
                                        <p:attrNameLst>
                                          <p:attrName>style.visibility</p:attrName>
                                        </p:attrNameLst>
                                      </p:cBhvr>
                                      <p:to>
                                        <p:strVal val="visible"/>
                                      </p:to>
                                    </p:set>
                                    <p:animEffect transition="in" filter="blinds(horizontal)">
                                      <p:cBhvr>
                                        <p:cTn id="42" dur="500"/>
                                        <p:tgtEl>
                                          <p:spTgt spid="14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6"/>
                                        </p:tgtEl>
                                        <p:attrNameLst>
                                          <p:attrName>style.visibility</p:attrName>
                                        </p:attrNameLst>
                                      </p:cBhvr>
                                      <p:to>
                                        <p:strVal val="visible"/>
                                      </p:to>
                                    </p:set>
                                    <p:animEffect transition="in" filter="blinds(horizontal)">
                                      <p:cBhvr>
                                        <p:cTn id="47" dur="500"/>
                                        <p:tgtEl>
                                          <p:spTgt spid="14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47"/>
                                        </p:tgtEl>
                                        <p:attrNameLst>
                                          <p:attrName>style.visibility</p:attrName>
                                        </p:attrNameLst>
                                      </p:cBhvr>
                                      <p:to>
                                        <p:strVal val="visible"/>
                                      </p:to>
                                    </p:set>
                                    <p:animEffect transition="in" filter="blinds(horizontal)">
                                      <p:cBhvr>
                                        <p:cTn id="52" dur="500"/>
                                        <p:tgtEl>
                                          <p:spTgt spid="14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nodeType="clickEffect">
                                  <p:stCondLst>
                                    <p:cond delay="0"/>
                                  </p:stCondLst>
                                  <p:childTnLst>
                                    <p:set>
                                      <p:cBhvr>
                                        <p:cTn id="56" dur="1" fill="hold">
                                          <p:stCondLst>
                                            <p:cond delay="0"/>
                                          </p:stCondLst>
                                        </p:cTn>
                                        <p:tgtEl>
                                          <p:spTgt spid="138"/>
                                        </p:tgtEl>
                                        <p:attrNameLst>
                                          <p:attrName>style.visibility</p:attrName>
                                        </p:attrNameLst>
                                      </p:cBhvr>
                                      <p:to>
                                        <p:strVal val="visible"/>
                                      </p:to>
                                    </p:set>
                                    <p:animEffect transition="in" filter="wipe(left)">
                                      <p:cBhvr>
                                        <p:cTn id="57" dur="3000"/>
                                        <p:tgtEl>
                                          <p:spTgt spid="13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39"/>
                                        </p:tgtEl>
                                        <p:attrNameLst>
                                          <p:attrName>style.visibility</p:attrName>
                                        </p:attrNameLst>
                                      </p:cBhvr>
                                      <p:to>
                                        <p:strVal val="visible"/>
                                      </p:to>
                                    </p:set>
                                    <p:animEffect transition="in" filter="blinds(horizontal)">
                                      <p:cBhvr>
                                        <p:cTn id="62" dur="500"/>
                                        <p:tgtEl>
                                          <p:spTgt spid="13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50"/>
                                        </p:tgtEl>
                                        <p:attrNameLst>
                                          <p:attrName>style.visibility</p:attrName>
                                        </p:attrNameLst>
                                      </p:cBhvr>
                                      <p:to>
                                        <p:strVal val="visible"/>
                                      </p:to>
                                    </p:set>
                                    <p:animEffect transition="in" filter="blinds(horizontal)">
                                      <p:cBhvr>
                                        <p:cTn id="67" dur="500"/>
                                        <p:tgtEl>
                                          <p:spTgt spid="15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nodeType="clickEffect">
                                  <p:stCondLst>
                                    <p:cond delay="0"/>
                                  </p:stCondLst>
                                  <p:childTnLst>
                                    <p:set>
                                      <p:cBhvr>
                                        <p:cTn id="71" dur="1" fill="hold">
                                          <p:stCondLst>
                                            <p:cond delay="0"/>
                                          </p:stCondLst>
                                        </p:cTn>
                                        <p:tgtEl>
                                          <p:spTgt spid="149"/>
                                        </p:tgtEl>
                                        <p:attrNameLst>
                                          <p:attrName>style.visibility</p:attrName>
                                        </p:attrNameLst>
                                      </p:cBhvr>
                                      <p:to>
                                        <p:strVal val="visible"/>
                                      </p:to>
                                    </p:set>
                                    <p:animEffect transition="in" filter="wipe(left)">
                                      <p:cBhvr>
                                        <p:cTn id="72" dur="2000"/>
                                        <p:tgtEl>
                                          <p:spTgt spid="14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6" presetClass="entr" presetSubtype="42" fill="hold" nodeType="clickEffect">
                                  <p:stCondLst>
                                    <p:cond delay="0"/>
                                  </p:stCondLst>
                                  <p:childTnLst>
                                    <p:set>
                                      <p:cBhvr>
                                        <p:cTn id="76" dur="1" fill="hold">
                                          <p:stCondLst>
                                            <p:cond delay="0"/>
                                          </p:stCondLst>
                                        </p:cTn>
                                        <p:tgtEl>
                                          <p:spTgt spid="151"/>
                                        </p:tgtEl>
                                        <p:attrNameLst>
                                          <p:attrName>style.visibility</p:attrName>
                                        </p:attrNameLst>
                                      </p:cBhvr>
                                      <p:to>
                                        <p:strVal val="visible"/>
                                      </p:to>
                                    </p:set>
                                    <p:animEffect transition="in" filter="barn(outHorizontal)">
                                      <p:cBhvr>
                                        <p:cTn id="77" dur="2000"/>
                                        <p:tgtEl>
                                          <p:spTgt spid="15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154"/>
                                        </p:tgtEl>
                                        <p:attrNameLst>
                                          <p:attrName>style.visibility</p:attrName>
                                        </p:attrNameLst>
                                      </p:cBhvr>
                                      <p:to>
                                        <p:strVal val="visible"/>
                                      </p:to>
                                    </p:set>
                                    <p:animEffect transition="in" filter="blinds(horizontal)">
                                      <p:cBhvr>
                                        <p:cTn id="82" dur="500"/>
                                        <p:tgtEl>
                                          <p:spTgt spid="154"/>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6" presetClass="entr" presetSubtype="42" fill="hold" nodeType="clickEffect">
                                  <p:stCondLst>
                                    <p:cond delay="0"/>
                                  </p:stCondLst>
                                  <p:childTnLst>
                                    <p:set>
                                      <p:cBhvr>
                                        <p:cTn id="86" dur="1" fill="hold">
                                          <p:stCondLst>
                                            <p:cond delay="0"/>
                                          </p:stCondLst>
                                        </p:cTn>
                                        <p:tgtEl>
                                          <p:spTgt spid="155"/>
                                        </p:tgtEl>
                                        <p:attrNameLst>
                                          <p:attrName>style.visibility</p:attrName>
                                        </p:attrNameLst>
                                      </p:cBhvr>
                                      <p:to>
                                        <p:strVal val="visible"/>
                                      </p:to>
                                    </p:set>
                                    <p:animEffect transition="in" filter="barn(outHorizontal)">
                                      <p:cBhvr>
                                        <p:cTn id="87" dur="2000"/>
                                        <p:tgtEl>
                                          <p:spTgt spid="155"/>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156"/>
                                        </p:tgtEl>
                                        <p:attrNameLst>
                                          <p:attrName>style.visibility</p:attrName>
                                        </p:attrNameLst>
                                      </p:cBhvr>
                                      <p:to>
                                        <p:strVal val="visible"/>
                                      </p:to>
                                    </p:set>
                                    <p:animEffect transition="in" filter="blinds(horizontal)">
                                      <p:cBhvr>
                                        <p:cTn id="92" dur="500"/>
                                        <p:tgtEl>
                                          <p:spTgt spid="156"/>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6" presetClass="entr" presetSubtype="42" fill="hold" nodeType="clickEffect">
                                  <p:stCondLst>
                                    <p:cond delay="0"/>
                                  </p:stCondLst>
                                  <p:childTnLst>
                                    <p:set>
                                      <p:cBhvr>
                                        <p:cTn id="96" dur="1" fill="hold">
                                          <p:stCondLst>
                                            <p:cond delay="0"/>
                                          </p:stCondLst>
                                        </p:cTn>
                                        <p:tgtEl>
                                          <p:spTgt spid="157"/>
                                        </p:tgtEl>
                                        <p:attrNameLst>
                                          <p:attrName>style.visibility</p:attrName>
                                        </p:attrNameLst>
                                      </p:cBhvr>
                                      <p:to>
                                        <p:strVal val="visible"/>
                                      </p:to>
                                    </p:set>
                                    <p:animEffect transition="in" filter="barn(outHorizontal)">
                                      <p:cBhvr>
                                        <p:cTn id="97" dur="2000"/>
                                        <p:tgtEl>
                                          <p:spTgt spid="157"/>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158"/>
                                        </p:tgtEl>
                                        <p:attrNameLst>
                                          <p:attrName>style.visibility</p:attrName>
                                        </p:attrNameLst>
                                      </p:cBhvr>
                                      <p:to>
                                        <p:strVal val="visible"/>
                                      </p:to>
                                    </p:set>
                                    <p:animEffect transition="in" filter="blinds(horizontal)">
                                      <p:cBhvr>
                                        <p:cTn id="102" dur="500"/>
                                        <p:tgtEl>
                                          <p:spTgt spid="158"/>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6" presetClass="entr" presetSubtype="42" fill="hold" nodeType="clickEffect">
                                  <p:stCondLst>
                                    <p:cond delay="0"/>
                                  </p:stCondLst>
                                  <p:childTnLst>
                                    <p:set>
                                      <p:cBhvr>
                                        <p:cTn id="106" dur="1" fill="hold">
                                          <p:stCondLst>
                                            <p:cond delay="0"/>
                                          </p:stCondLst>
                                        </p:cTn>
                                        <p:tgtEl>
                                          <p:spTgt spid="159"/>
                                        </p:tgtEl>
                                        <p:attrNameLst>
                                          <p:attrName>style.visibility</p:attrName>
                                        </p:attrNameLst>
                                      </p:cBhvr>
                                      <p:to>
                                        <p:strVal val="visible"/>
                                      </p:to>
                                    </p:set>
                                    <p:animEffect transition="in" filter="barn(outHorizontal)">
                                      <p:cBhvr>
                                        <p:cTn id="107" dur="2000"/>
                                        <p:tgtEl>
                                          <p:spTgt spid="159"/>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nodeType="clickEffect">
                                  <p:stCondLst>
                                    <p:cond delay="0"/>
                                  </p:stCondLst>
                                  <p:childTnLst>
                                    <p:set>
                                      <p:cBhvr>
                                        <p:cTn id="111" dur="1" fill="hold">
                                          <p:stCondLst>
                                            <p:cond delay="0"/>
                                          </p:stCondLst>
                                        </p:cTn>
                                        <p:tgtEl>
                                          <p:spTgt spid="160"/>
                                        </p:tgtEl>
                                        <p:attrNameLst>
                                          <p:attrName>style.visibility</p:attrName>
                                        </p:attrNameLst>
                                      </p:cBhvr>
                                      <p:to>
                                        <p:strVal val="visible"/>
                                      </p:to>
                                    </p:set>
                                    <p:animEffect transition="in" filter="blinds(horizontal)">
                                      <p:cBhvr>
                                        <p:cTn id="112" dur="500"/>
                                        <p:tgtEl>
                                          <p:spTgt spid="160"/>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6" presetClass="entr" presetSubtype="42" fill="hold" nodeType="clickEffect">
                                  <p:stCondLst>
                                    <p:cond delay="0"/>
                                  </p:stCondLst>
                                  <p:childTnLst>
                                    <p:set>
                                      <p:cBhvr>
                                        <p:cTn id="116" dur="1" fill="hold">
                                          <p:stCondLst>
                                            <p:cond delay="0"/>
                                          </p:stCondLst>
                                        </p:cTn>
                                        <p:tgtEl>
                                          <p:spTgt spid="161"/>
                                        </p:tgtEl>
                                        <p:attrNameLst>
                                          <p:attrName>style.visibility</p:attrName>
                                        </p:attrNameLst>
                                      </p:cBhvr>
                                      <p:to>
                                        <p:strVal val="visible"/>
                                      </p:to>
                                    </p:set>
                                    <p:animEffect transition="in" filter="barn(outHorizontal)">
                                      <p:cBhvr>
                                        <p:cTn id="117" dur="2000"/>
                                        <p:tgtEl>
                                          <p:spTgt spid="161"/>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162"/>
                                        </p:tgtEl>
                                        <p:attrNameLst>
                                          <p:attrName>style.visibility</p:attrName>
                                        </p:attrNameLst>
                                      </p:cBhvr>
                                      <p:to>
                                        <p:strVal val="visible"/>
                                      </p:to>
                                    </p:set>
                                    <p:animEffect transition="in" filter="blinds(horizontal)">
                                      <p:cBhvr>
                                        <p:cTn id="122" dur="500"/>
                                        <p:tgtEl>
                                          <p:spTgt spid="162"/>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163"/>
                                        </p:tgtEl>
                                        <p:attrNameLst>
                                          <p:attrName>style.visibility</p:attrName>
                                        </p:attrNameLst>
                                      </p:cBhvr>
                                      <p:to>
                                        <p:strVal val="visible"/>
                                      </p:to>
                                    </p:set>
                                    <p:animEffect transition="in" filter="blinds(horizontal)">
                                      <p:cBhvr>
                                        <p:cTn id="127" dur="500"/>
                                        <p:tgtEl>
                                          <p:spTgt spid="163"/>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0" presetClass="exit" presetSubtype="0" fill="hold" nodeType="clickEffect">
                                  <p:stCondLst>
                                    <p:cond delay="0"/>
                                  </p:stCondLst>
                                  <p:childTnLst>
                                    <p:animEffect transition="out" filter="fade">
                                      <p:cBhvr>
                                        <p:cTn id="131" dur="2000"/>
                                        <p:tgtEl>
                                          <p:spTgt spid="150"/>
                                        </p:tgtEl>
                                      </p:cBhvr>
                                    </p:animEffect>
                                    <p:set>
                                      <p:cBhvr>
                                        <p:cTn id="132" dur="1" fill="hold">
                                          <p:stCondLst>
                                            <p:cond delay="1999"/>
                                          </p:stCondLst>
                                        </p:cTn>
                                        <p:tgtEl>
                                          <p:spTgt spid="150"/>
                                        </p:tgtEl>
                                        <p:attrNameLst>
                                          <p:attrName>style.visibility</p:attrName>
                                        </p:attrNameLst>
                                      </p:cBhvr>
                                      <p:to>
                                        <p:strVal val="hidden"/>
                                      </p:to>
                                    </p:se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26" presetClass="entr" presetSubtype="0" fill="hold" grpId="0" nodeType="clickEffect">
                                  <p:stCondLst>
                                    <p:cond delay="0"/>
                                  </p:stCondLst>
                                  <p:childTnLst>
                                    <p:set>
                                      <p:cBhvr>
                                        <p:cTn id="136" dur="1" fill="hold">
                                          <p:stCondLst>
                                            <p:cond delay="0"/>
                                          </p:stCondLst>
                                        </p:cTn>
                                        <p:tgtEl>
                                          <p:spTgt spid="164"/>
                                        </p:tgtEl>
                                        <p:attrNameLst>
                                          <p:attrName>style.visibility</p:attrName>
                                        </p:attrNameLst>
                                      </p:cBhvr>
                                      <p:to>
                                        <p:strVal val="visible"/>
                                      </p:to>
                                    </p:set>
                                    <p:animEffect transition="in" filter="wipe(down)">
                                      <p:cBhvr>
                                        <p:cTn id="137" dur="580">
                                          <p:stCondLst>
                                            <p:cond delay="0"/>
                                          </p:stCondLst>
                                        </p:cTn>
                                        <p:tgtEl>
                                          <p:spTgt spid="164"/>
                                        </p:tgtEl>
                                      </p:cBhvr>
                                    </p:animEffect>
                                    <p:anim calcmode="lin" valueType="num">
                                      <p:cBhvr>
                                        <p:cTn id="138" dur="1822" tmFilter="0,0; 0.14,0.36; 0.43,0.73; 0.71,0.91; 1.0,1.0">
                                          <p:stCondLst>
                                            <p:cond delay="0"/>
                                          </p:stCondLst>
                                        </p:cTn>
                                        <p:tgtEl>
                                          <p:spTgt spid="164"/>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164"/>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164"/>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164"/>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164"/>
                                        </p:tgtEl>
                                        <p:attrNameLst>
                                          <p:attrName>ppt_y</p:attrName>
                                        </p:attrNameLst>
                                      </p:cBhvr>
                                      <p:tavLst>
                                        <p:tav tm="0" fmla="#ppt_y-sin(pi*$)/81">
                                          <p:val>
                                            <p:fltVal val="0"/>
                                          </p:val>
                                        </p:tav>
                                        <p:tav tm="100000">
                                          <p:val>
                                            <p:fltVal val="1"/>
                                          </p:val>
                                        </p:tav>
                                      </p:tavLst>
                                    </p:anim>
                                    <p:animScale>
                                      <p:cBhvr>
                                        <p:cTn id="143" dur="26">
                                          <p:stCondLst>
                                            <p:cond delay="650"/>
                                          </p:stCondLst>
                                        </p:cTn>
                                        <p:tgtEl>
                                          <p:spTgt spid="164"/>
                                        </p:tgtEl>
                                      </p:cBhvr>
                                      <p:to x="100000" y="60000"/>
                                    </p:animScale>
                                    <p:animScale>
                                      <p:cBhvr>
                                        <p:cTn id="144" dur="166" decel="50000">
                                          <p:stCondLst>
                                            <p:cond delay="676"/>
                                          </p:stCondLst>
                                        </p:cTn>
                                        <p:tgtEl>
                                          <p:spTgt spid="164"/>
                                        </p:tgtEl>
                                      </p:cBhvr>
                                      <p:to x="100000" y="100000"/>
                                    </p:animScale>
                                    <p:animScale>
                                      <p:cBhvr>
                                        <p:cTn id="145" dur="26">
                                          <p:stCondLst>
                                            <p:cond delay="1312"/>
                                          </p:stCondLst>
                                        </p:cTn>
                                        <p:tgtEl>
                                          <p:spTgt spid="164"/>
                                        </p:tgtEl>
                                      </p:cBhvr>
                                      <p:to x="100000" y="80000"/>
                                    </p:animScale>
                                    <p:animScale>
                                      <p:cBhvr>
                                        <p:cTn id="146" dur="166" decel="50000">
                                          <p:stCondLst>
                                            <p:cond delay="1338"/>
                                          </p:stCondLst>
                                        </p:cTn>
                                        <p:tgtEl>
                                          <p:spTgt spid="164"/>
                                        </p:tgtEl>
                                      </p:cBhvr>
                                      <p:to x="100000" y="100000"/>
                                    </p:animScale>
                                    <p:animScale>
                                      <p:cBhvr>
                                        <p:cTn id="147" dur="26">
                                          <p:stCondLst>
                                            <p:cond delay="1642"/>
                                          </p:stCondLst>
                                        </p:cTn>
                                        <p:tgtEl>
                                          <p:spTgt spid="164"/>
                                        </p:tgtEl>
                                      </p:cBhvr>
                                      <p:to x="100000" y="90000"/>
                                    </p:animScale>
                                    <p:animScale>
                                      <p:cBhvr>
                                        <p:cTn id="148" dur="166" decel="50000">
                                          <p:stCondLst>
                                            <p:cond delay="1668"/>
                                          </p:stCondLst>
                                        </p:cTn>
                                        <p:tgtEl>
                                          <p:spTgt spid="164"/>
                                        </p:tgtEl>
                                      </p:cBhvr>
                                      <p:to x="100000" y="100000"/>
                                    </p:animScale>
                                    <p:animScale>
                                      <p:cBhvr>
                                        <p:cTn id="149" dur="26">
                                          <p:stCondLst>
                                            <p:cond delay="1808"/>
                                          </p:stCondLst>
                                        </p:cTn>
                                        <p:tgtEl>
                                          <p:spTgt spid="164"/>
                                        </p:tgtEl>
                                      </p:cBhvr>
                                      <p:to x="100000" y="95000"/>
                                    </p:animScale>
                                    <p:animScale>
                                      <p:cBhvr>
                                        <p:cTn id="150" dur="166" decel="50000">
                                          <p:stCondLst>
                                            <p:cond delay="1834"/>
                                          </p:stCondLst>
                                        </p:cTn>
                                        <p:tgtEl>
                                          <p:spTgt spid="164"/>
                                        </p:tgtEl>
                                      </p:cBhvr>
                                      <p:to x="100000" y="100000"/>
                                    </p:animScale>
                                  </p:childTnLst>
                                </p:cTn>
                              </p:par>
                            </p:childTnLst>
                          </p:cTn>
                        </p:par>
                      </p:childTnLst>
                    </p:cTn>
                  </p:par>
                  <p:par>
                    <p:cTn id="151" fill="hold" nodeType="clickPar">
                      <p:stCondLst>
                        <p:cond delay="indefinite"/>
                      </p:stCondLst>
                      <p:childTnLst>
                        <p:par>
                          <p:cTn id="152" fill="hold" nodeType="withGroup">
                            <p:stCondLst>
                              <p:cond delay="0"/>
                            </p:stCondLst>
                            <p:childTnLst>
                              <p:par>
                                <p:cTn id="153" presetID="26" presetClass="entr" presetSubtype="0" fill="hold" grpId="0" nodeType="clickEffect">
                                  <p:stCondLst>
                                    <p:cond delay="0"/>
                                  </p:stCondLst>
                                  <p:childTnLst>
                                    <p:set>
                                      <p:cBhvr>
                                        <p:cTn id="154" dur="1" fill="hold">
                                          <p:stCondLst>
                                            <p:cond delay="0"/>
                                          </p:stCondLst>
                                        </p:cTn>
                                        <p:tgtEl>
                                          <p:spTgt spid="165"/>
                                        </p:tgtEl>
                                        <p:attrNameLst>
                                          <p:attrName>style.visibility</p:attrName>
                                        </p:attrNameLst>
                                      </p:cBhvr>
                                      <p:to>
                                        <p:strVal val="visible"/>
                                      </p:to>
                                    </p:set>
                                    <p:animEffect transition="in" filter="wipe(down)">
                                      <p:cBhvr>
                                        <p:cTn id="155" dur="580">
                                          <p:stCondLst>
                                            <p:cond delay="0"/>
                                          </p:stCondLst>
                                        </p:cTn>
                                        <p:tgtEl>
                                          <p:spTgt spid="165"/>
                                        </p:tgtEl>
                                      </p:cBhvr>
                                    </p:animEffect>
                                    <p:anim calcmode="lin" valueType="num">
                                      <p:cBhvr>
                                        <p:cTn id="156"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61" dur="26">
                                          <p:stCondLst>
                                            <p:cond delay="650"/>
                                          </p:stCondLst>
                                        </p:cTn>
                                        <p:tgtEl>
                                          <p:spTgt spid="165"/>
                                        </p:tgtEl>
                                      </p:cBhvr>
                                      <p:to x="100000" y="60000"/>
                                    </p:animScale>
                                    <p:animScale>
                                      <p:cBhvr>
                                        <p:cTn id="162" dur="166" decel="50000">
                                          <p:stCondLst>
                                            <p:cond delay="676"/>
                                          </p:stCondLst>
                                        </p:cTn>
                                        <p:tgtEl>
                                          <p:spTgt spid="165"/>
                                        </p:tgtEl>
                                      </p:cBhvr>
                                      <p:to x="100000" y="100000"/>
                                    </p:animScale>
                                    <p:animScale>
                                      <p:cBhvr>
                                        <p:cTn id="163" dur="26">
                                          <p:stCondLst>
                                            <p:cond delay="1312"/>
                                          </p:stCondLst>
                                        </p:cTn>
                                        <p:tgtEl>
                                          <p:spTgt spid="165"/>
                                        </p:tgtEl>
                                      </p:cBhvr>
                                      <p:to x="100000" y="80000"/>
                                    </p:animScale>
                                    <p:animScale>
                                      <p:cBhvr>
                                        <p:cTn id="164" dur="166" decel="50000">
                                          <p:stCondLst>
                                            <p:cond delay="1338"/>
                                          </p:stCondLst>
                                        </p:cTn>
                                        <p:tgtEl>
                                          <p:spTgt spid="165"/>
                                        </p:tgtEl>
                                      </p:cBhvr>
                                      <p:to x="100000" y="100000"/>
                                    </p:animScale>
                                    <p:animScale>
                                      <p:cBhvr>
                                        <p:cTn id="165" dur="26">
                                          <p:stCondLst>
                                            <p:cond delay="1642"/>
                                          </p:stCondLst>
                                        </p:cTn>
                                        <p:tgtEl>
                                          <p:spTgt spid="165"/>
                                        </p:tgtEl>
                                      </p:cBhvr>
                                      <p:to x="100000" y="90000"/>
                                    </p:animScale>
                                    <p:animScale>
                                      <p:cBhvr>
                                        <p:cTn id="166" dur="166" decel="50000">
                                          <p:stCondLst>
                                            <p:cond delay="1668"/>
                                          </p:stCondLst>
                                        </p:cTn>
                                        <p:tgtEl>
                                          <p:spTgt spid="165"/>
                                        </p:tgtEl>
                                      </p:cBhvr>
                                      <p:to x="100000" y="100000"/>
                                    </p:animScale>
                                    <p:animScale>
                                      <p:cBhvr>
                                        <p:cTn id="167" dur="26">
                                          <p:stCondLst>
                                            <p:cond delay="1808"/>
                                          </p:stCondLst>
                                        </p:cTn>
                                        <p:tgtEl>
                                          <p:spTgt spid="165"/>
                                        </p:tgtEl>
                                      </p:cBhvr>
                                      <p:to x="100000" y="95000"/>
                                    </p:animScale>
                                    <p:animScale>
                                      <p:cBhvr>
                                        <p:cTn id="168" dur="166" decel="50000">
                                          <p:stCondLst>
                                            <p:cond delay="1834"/>
                                          </p:stCondLst>
                                        </p:cTn>
                                        <p:tgtEl>
                                          <p:spTgt spid="165"/>
                                        </p:tgtEl>
                                      </p:cBhvr>
                                      <p:to x="100000" y="100000"/>
                                    </p:animScale>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6" presetClass="entr" presetSubtype="0" fill="hold" grpId="0" nodeType="clickEffect">
                                  <p:stCondLst>
                                    <p:cond delay="0"/>
                                  </p:stCondLst>
                                  <p:childTnLst>
                                    <p:set>
                                      <p:cBhvr>
                                        <p:cTn id="172" dur="1" fill="hold">
                                          <p:stCondLst>
                                            <p:cond delay="0"/>
                                          </p:stCondLst>
                                        </p:cTn>
                                        <p:tgtEl>
                                          <p:spTgt spid="166"/>
                                        </p:tgtEl>
                                        <p:attrNameLst>
                                          <p:attrName>style.visibility</p:attrName>
                                        </p:attrNameLst>
                                      </p:cBhvr>
                                      <p:to>
                                        <p:strVal val="visible"/>
                                      </p:to>
                                    </p:set>
                                    <p:animEffect transition="in" filter="wipe(down)">
                                      <p:cBhvr>
                                        <p:cTn id="173" dur="580">
                                          <p:stCondLst>
                                            <p:cond delay="0"/>
                                          </p:stCondLst>
                                        </p:cTn>
                                        <p:tgtEl>
                                          <p:spTgt spid="166"/>
                                        </p:tgtEl>
                                      </p:cBhvr>
                                    </p:animEffect>
                                    <p:anim calcmode="lin" valueType="num">
                                      <p:cBhvr>
                                        <p:cTn id="174" dur="1822" tmFilter="0,0; 0.14,0.36; 0.43,0.73; 0.71,0.91; 1.0,1.0">
                                          <p:stCondLst>
                                            <p:cond delay="0"/>
                                          </p:stCondLst>
                                        </p:cTn>
                                        <p:tgtEl>
                                          <p:spTgt spid="166"/>
                                        </p:tgtEl>
                                        <p:attrNameLst>
                                          <p:attrName>ppt_x</p:attrName>
                                        </p:attrNameLst>
                                      </p:cBhvr>
                                      <p:tavLst>
                                        <p:tav tm="0">
                                          <p:val>
                                            <p:strVal val="#ppt_x-0.25"/>
                                          </p:val>
                                        </p:tav>
                                        <p:tav tm="100000">
                                          <p:val>
                                            <p:strVal val="#ppt_x"/>
                                          </p:val>
                                        </p:tav>
                                      </p:tavLst>
                                    </p:anim>
                                    <p:anim calcmode="lin" valueType="num">
                                      <p:cBhvr>
                                        <p:cTn id="175" dur="664" tmFilter="0.0,0.0; 0.25,0.07; 0.50,0.2; 0.75,0.467; 1.0,1.0">
                                          <p:stCondLst>
                                            <p:cond delay="0"/>
                                          </p:stCondLst>
                                        </p:cTn>
                                        <p:tgtEl>
                                          <p:spTgt spid="166"/>
                                        </p:tgtEl>
                                        <p:attrNameLst>
                                          <p:attrName>ppt_y</p:attrName>
                                        </p:attrNameLst>
                                      </p:cBhvr>
                                      <p:tavLst>
                                        <p:tav tm="0" fmla="#ppt_y-sin(pi*$)/3">
                                          <p:val>
                                            <p:fltVal val="0.5"/>
                                          </p:val>
                                        </p:tav>
                                        <p:tav tm="100000">
                                          <p:val>
                                            <p:fltVal val="1"/>
                                          </p:val>
                                        </p:tav>
                                      </p:tavLst>
                                    </p:anim>
                                    <p:anim calcmode="lin" valueType="num">
                                      <p:cBhvr>
                                        <p:cTn id="176" dur="664" tmFilter="0, 0; 0.125,0.2665; 0.25,0.4; 0.375,0.465; 0.5,0.5;  0.625,0.535; 0.75,0.6; 0.875,0.7335; 1,1">
                                          <p:stCondLst>
                                            <p:cond delay="664"/>
                                          </p:stCondLst>
                                        </p:cTn>
                                        <p:tgtEl>
                                          <p:spTgt spid="166"/>
                                        </p:tgtEl>
                                        <p:attrNameLst>
                                          <p:attrName>ppt_y</p:attrName>
                                        </p:attrNameLst>
                                      </p:cBhvr>
                                      <p:tavLst>
                                        <p:tav tm="0" fmla="#ppt_y-sin(pi*$)/9">
                                          <p:val>
                                            <p:fltVal val="0"/>
                                          </p:val>
                                        </p:tav>
                                        <p:tav tm="100000">
                                          <p:val>
                                            <p:fltVal val="1"/>
                                          </p:val>
                                        </p:tav>
                                      </p:tavLst>
                                    </p:anim>
                                    <p:anim calcmode="lin" valueType="num">
                                      <p:cBhvr>
                                        <p:cTn id="177" dur="332" tmFilter="0, 0; 0.125,0.2665; 0.25,0.4; 0.375,0.465; 0.5,0.5;  0.625,0.535; 0.75,0.6; 0.875,0.7335; 1,1">
                                          <p:stCondLst>
                                            <p:cond delay="1324"/>
                                          </p:stCondLst>
                                        </p:cTn>
                                        <p:tgtEl>
                                          <p:spTgt spid="166"/>
                                        </p:tgtEl>
                                        <p:attrNameLst>
                                          <p:attrName>ppt_y</p:attrName>
                                        </p:attrNameLst>
                                      </p:cBhvr>
                                      <p:tavLst>
                                        <p:tav tm="0" fmla="#ppt_y-sin(pi*$)/27">
                                          <p:val>
                                            <p:fltVal val="0"/>
                                          </p:val>
                                        </p:tav>
                                        <p:tav tm="100000">
                                          <p:val>
                                            <p:fltVal val="1"/>
                                          </p:val>
                                        </p:tav>
                                      </p:tavLst>
                                    </p:anim>
                                    <p:anim calcmode="lin" valueType="num">
                                      <p:cBhvr>
                                        <p:cTn id="178" dur="164" tmFilter="0, 0; 0.125,0.2665; 0.25,0.4; 0.375,0.465; 0.5,0.5;  0.625,0.535; 0.75,0.6; 0.875,0.7335; 1,1">
                                          <p:stCondLst>
                                            <p:cond delay="1656"/>
                                          </p:stCondLst>
                                        </p:cTn>
                                        <p:tgtEl>
                                          <p:spTgt spid="166"/>
                                        </p:tgtEl>
                                        <p:attrNameLst>
                                          <p:attrName>ppt_y</p:attrName>
                                        </p:attrNameLst>
                                      </p:cBhvr>
                                      <p:tavLst>
                                        <p:tav tm="0" fmla="#ppt_y-sin(pi*$)/81">
                                          <p:val>
                                            <p:fltVal val="0"/>
                                          </p:val>
                                        </p:tav>
                                        <p:tav tm="100000">
                                          <p:val>
                                            <p:fltVal val="1"/>
                                          </p:val>
                                        </p:tav>
                                      </p:tavLst>
                                    </p:anim>
                                    <p:animScale>
                                      <p:cBhvr>
                                        <p:cTn id="179" dur="26">
                                          <p:stCondLst>
                                            <p:cond delay="650"/>
                                          </p:stCondLst>
                                        </p:cTn>
                                        <p:tgtEl>
                                          <p:spTgt spid="166"/>
                                        </p:tgtEl>
                                      </p:cBhvr>
                                      <p:to x="100000" y="60000"/>
                                    </p:animScale>
                                    <p:animScale>
                                      <p:cBhvr>
                                        <p:cTn id="180" dur="166" decel="50000">
                                          <p:stCondLst>
                                            <p:cond delay="676"/>
                                          </p:stCondLst>
                                        </p:cTn>
                                        <p:tgtEl>
                                          <p:spTgt spid="166"/>
                                        </p:tgtEl>
                                      </p:cBhvr>
                                      <p:to x="100000" y="100000"/>
                                    </p:animScale>
                                    <p:animScale>
                                      <p:cBhvr>
                                        <p:cTn id="181" dur="26">
                                          <p:stCondLst>
                                            <p:cond delay="1312"/>
                                          </p:stCondLst>
                                        </p:cTn>
                                        <p:tgtEl>
                                          <p:spTgt spid="166"/>
                                        </p:tgtEl>
                                      </p:cBhvr>
                                      <p:to x="100000" y="80000"/>
                                    </p:animScale>
                                    <p:animScale>
                                      <p:cBhvr>
                                        <p:cTn id="182" dur="166" decel="50000">
                                          <p:stCondLst>
                                            <p:cond delay="1338"/>
                                          </p:stCondLst>
                                        </p:cTn>
                                        <p:tgtEl>
                                          <p:spTgt spid="166"/>
                                        </p:tgtEl>
                                      </p:cBhvr>
                                      <p:to x="100000" y="100000"/>
                                    </p:animScale>
                                    <p:animScale>
                                      <p:cBhvr>
                                        <p:cTn id="183" dur="26">
                                          <p:stCondLst>
                                            <p:cond delay="1642"/>
                                          </p:stCondLst>
                                        </p:cTn>
                                        <p:tgtEl>
                                          <p:spTgt spid="166"/>
                                        </p:tgtEl>
                                      </p:cBhvr>
                                      <p:to x="100000" y="90000"/>
                                    </p:animScale>
                                    <p:animScale>
                                      <p:cBhvr>
                                        <p:cTn id="184" dur="166" decel="50000">
                                          <p:stCondLst>
                                            <p:cond delay="1668"/>
                                          </p:stCondLst>
                                        </p:cTn>
                                        <p:tgtEl>
                                          <p:spTgt spid="166"/>
                                        </p:tgtEl>
                                      </p:cBhvr>
                                      <p:to x="100000" y="100000"/>
                                    </p:animScale>
                                    <p:animScale>
                                      <p:cBhvr>
                                        <p:cTn id="185" dur="26">
                                          <p:stCondLst>
                                            <p:cond delay="1808"/>
                                          </p:stCondLst>
                                        </p:cTn>
                                        <p:tgtEl>
                                          <p:spTgt spid="166"/>
                                        </p:tgtEl>
                                      </p:cBhvr>
                                      <p:to x="100000" y="95000"/>
                                    </p:animScale>
                                    <p:animScale>
                                      <p:cBhvr>
                                        <p:cTn id="186" dur="166" decel="50000">
                                          <p:stCondLst>
                                            <p:cond delay="1834"/>
                                          </p:stCondLst>
                                        </p:cTn>
                                        <p:tgtEl>
                                          <p:spTgt spid="166"/>
                                        </p:tgtEl>
                                      </p:cBhvr>
                                      <p:to x="100000" y="100000"/>
                                    </p:animScale>
                                  </p:childTnLst>
                                </p:cTn>
                              </p:par>
                            </p:childTnLst>
                          </p:cTn>
                        </p:par>
                      </p:childTnLst>
                    </p:cTn>
                  </p:par>
                  <p:par>
                    <p:cTn id="187" fill="hold" nodeType="clickPar">
                      <p:stCondLst>
                        <p:cond delay="indefinite"/>
                      </p:stCondLst>
                      <p:childTnLst>
                        <p:par>
                          <p:cTn id="188" fill="hold" nodeType="withGroup">
                            <p:stCondLst>
                              <p:cond delay="0"/>
                            </p:stCondLst>
                            <p:childTnLst>
                              <p:par>
                                <p:cTn id="189" presetID="26" presetClass="entr" presetSubtype="0" fill="hold" grpId="0" nodeType="clickEffect">
                                  <p:stCondLst>
                                    <p:cond delay="0"/>
                                  </p:stCondLst>
                                  <p:childTnLst>
                                    <p:set>
                                      <p:cBhvr>
                                        <p:cTn id="190" dur="1" fill="hold">
                                          <p:stCondLst>
                                            <p:cond delay="0"/>
                                          </p:stCondLst>
                                        </p:cTn>
                                        <p:tgtEl>
                                          <p:spTgt spid="167"/>
                                        </p:tgtEl>
                                        <p:attrNameLst>
                                          <p:attrName>style.visibility</p:attrName>
                                        </p:attrNameLst>
                                      </p:cBhvr>
                                      <p:to>
                                        <p:strVal val="visible"/>
                                      </p:to>
                                    </p:set>
                                    <p:animEffect transition="in" filter="wipe(down)">
                                      <p:cBhvr>
                                        <p:cTn id="191" dur="580">
                                          <p:stCondLst>
                                            <p:cond delay="0"/>
                                          </p:stCondLst>
                                        </p:cTn>
                                        <p:tgtEl>
                                          <p:spTgt spid="167"/>
                                        </p:tgtEl>
                                      </p:cBhvr>
                                    </p:animEffect>
                                    <p:anim calcmode="lin" valueType="num">
                                      <p:cBhvr>
                                        <p:cTn id="192" dur="1822" tmFilter="0,0; 0.14,0.36; 0.43,0.73; 0.71,0.91; 1.0,1.0">
                                          <p:stCondLst>
                                            <p:cond delay="0"/>
                                          </p:stCondLst>
                                        </p:cTn>
                                        <p:tgtEl>
                                          <p:spTgt spid="167"/>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167"/>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167"/>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167"/>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167"/>
                                        </p:tgtEl>
                                        <p:attrNameLst>
                                          <p:attrName>ppt_y</p:attrName>
                                        </p:attrNameLst>
                                      </p:cBhvr>
                                      <p:tavLst>
                                        <p:tav tm="0" fmla="#ppt_y-sin(pi*$)/81">
                                          <p:val>
                                            <p:fltVal val="0"/>
                                          </p:val>
                                        </p:tav>
                                        <p:tav tm="100000">
                                          <p:val>
                                            <p:fltVal val="1"/>
                                          </p:val>
                                        </p:tav>
                                      </p:tavLst>
                                    </p:anim>
                                    <p:animScale>
                                      <p:cBhvr>
                                        <p:cTn id="197" dur="26">
                                          <p:stCondLst>
                                            <p:cond delay="650"/>
                                          </p:stCondLst>
                                        </p:cTn>
                                        <p:tgtEl>
                                          <p:spTgt spid="167"/>
                                        </p:tgtEl>
                                      </p:cBhvr>
                                      <p:to x="100000" y="60000"/>
                                    </p:animScale>
                                    <p:animScale>
                                      <p:cBhvr>
                                        <p:cTn id="198" dur="166" decel="50000">
                                          <p:stCondLst>
                                            <p:cond delay="676"/>
                                          </p:stCondLst>
                                        </p:cTn>
                                        <p:tgtEl>
                                          <p:spTgt spid="167"/>
                                        </p:tgtEl>
                                      </p:cBhvr>
                                      <p:to x="100000" y="100000"/>
                                    </p:animScale>
                                    <p:animScale>
                                      <p:cBhvr>
                                        <p:cTn id="199" dur="26">
                                          <p:stCondLst>
                                            <p:cond delay="1312"/>
                                          </p:stCondLst>
                                        </p:cTn>
                                        <p:tgtEl>
                                          <p:spTgt spid="167"/>
                                        </p:tgtEl>
                                      </p:cBhvr>
                                      <p:to x="100000" y="80000"/>
                                    </p:animScale>
                                    <p:animScale>
                                      <p:cBhvr>
                                        <p:cTn id="200" dur="166" decel="50000">
                                          <p:stCondLst>
                                            <p:cond delay="1338"/>
                                          </p:stCondLst>
                                        </p:cTn>
                                        <p:tgtEl>
                                          <p:spTgt spid="167"/>
                                        </p:tgtEl>
                                      </p:cBhvr>
                                      <p:to x="100000" y="100000"/>
                                    </p:animScale>
                                    <p:animScale>
                                      <p:cBhvr>
                                        <p:cTn id="201" dur="26">
                                          <p:stCondLst>
                                            <p:cond delay="1642"/>
                                          </p:stCondLst>
                                        </p:cTn>
                                        <p:tgtEl>
                                          <p:spTgt spid="167"/>
                                        </p:tgtEl>
                                      </p:cBhvr>
                                      <p:to x="100000" y="90000"/>
                                    </p:animScale>
                                    <p:animScale>
                                      <p:cBhvr>
                                        <p:cTn id="202" dur="166" decel="50000">
                                          <p:stCondLst>
                                            <p:cond delay="1668"/>
                                          </p:stCondLst>
                                        </p:cTn>
                                        <p:tgtEl>
                                          <p:spTgt spid="167"/>
                                        </p:tgtEl>
                                      </p:cBhvr>
                                      <p:to x="100000" y="100000"/>
                                    </p:animScale>
                                    <p:animScale>
                                      <p:cBhvr>
                                        <p:cTn id="203" dur="26">
                                          <p:stCondLst>
                                            <p:cond delay="1808"/>
                                          </p:stCondLst>
                                        </p:cTn>
                                        <p:tgtEl>
                                          <p:spTgt spid="167"/>
                                        </p:tgtEl>
                                      </p:cBhvr>
                                      <p:to x="100000" y="95000"/>
                                    </p:animScale>
                                    <p:animScale>
                                      <p:cBhvr>
                                        <p:cTn id="204" dur="166" decel="50000">
                                          <p:stCondLst>
                                            <p:cond delay="1834"/>
                                          </p:stCondLst>
                                        </p:cTn>
                                        <p:tgtEl>
                                          <p:spTgt spid="167"/>
                                        </p:tgtEl>
                                      </p:cBhvr>
                                      <p:to x="100000" y="100000"/>
                                    </p:animScale>
                                  </p:childTnLst>
                                </p:cTn>
                              </p:par>
                            </p:childTnLst>
                          </p:cTn>
                        </p:par>
                      </p:childTnLst>
                    </p:cTn>
                  </p:par>
                  <p:par>
                    <p:cTn id="205" fill="hold" nodeType="clickPar">
                      <p:stCondLst>
                        <p:cond delay="indefinite"/>
                      </p:stCondLst>
                      <p:childTnLst>
                        <p:par>
                          <p:cTn id="206" fill="hold" nodeType="withGroup">
                            <p:stCondLst>
                              <p:cond delay="0"/>
                            </p:stCondLst>
                            <p:childTnLst>
                              <p:par>
                                <p:cTn id="207" presetID="26" presetClass="entr" presetSubtype="0" fill="hold" grpId="0" nodeType="clickEffect">
                                  <p:stCondLst>
                                    <p:cond delay="0"/>
                                  </p:stCondLst>
                                  <p:childTnLst>
                                    <p:set>
                                      <p:cBhvr>
                                        <p:cTn id="208" dur="1" fill="hold">
                                          <p:stCondLst>
                                            <p:cond delay="0"/>
                                          </p:stCondLst>
                                        </p:cTn>
                                        <p:tgtEl>
                                          <p:spTgt spid="168"/>
                                        </p:tgtEl>
                                        <p:attrNameLst>
                                          <p:attrName>style.visibility</p:attrName>
                                        </p:attrNameLst>
                                      </p:cBhvr>
                                      <p:to>
                                        <p:strVal val="visible"/>
                                      </p:to>
                                    </p:set>
                                    <p:animEffect transition="in" filter="wipe(down)">
                                      <p:cBhvr>
                                        <p:cTn id="209" dur="580">
                                          <p:stCondLst>
                                            <p:cond delay="0"/>
                                          </p:stCondLst>
                                        </p:cTn>
                                        <p:tgtEl>
                                          <p:spTgt spid="168"/>
                                        </p:tgtEl>
                                      </p:cBhvr>
                                    </p:animEffect>
                                    <p:anim calcmode="lin" valueType="num">
                                      <p:cBhvr>
                                        <p:cTn id="210" dur="1822" tmFilter="0,0; 0.14,0.36; 0.43,0.73; 0.71,0.91; 1.0,1.0">
                                          <p:stCondLst>
                                            <p:cond delay="0"/>
                                          </p:stCondLst>
                                        </p:cTn>
                                        <p:tgtEl>
                                          <p:spTgt spid="168"/>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168"/>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168"/>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168"/>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168"/>
                                        </p:tgtEl>
                                        <p:attrNameLst>
                                          <p:attrName>ppt_y</p:attrName>
                                        </p:attrNameLst>
                                      </p:cBhvr>
                                      <p:tavLst>
                                        <p:tav tm="0" fmla="#ppt_y-sin(pi*$)/81">
                                          <p:val>
                                            <p:fltVal val="0"/>
                                          </p:val>
                                        </p:tav>
                                        <p:tav tm="100000">
                                          <p:val>
                                            <p:fltVal val="1"/>
                                          </p:val>
                                        </p:tav>
                                      </p:tavLst>
                                    </p:anim>
                                    <p:animScale>
                                      <p:cBhvr>
                                        <p:cTn id="215" dur="26">
                                          <p:stCondLst>
                                            <p:cond delay="650"/>
                                          </p:stCondLst>
                                        </p:cTn>
                                        <p:tgtEl>
                                          <p:spTgt spid="168"/>
                                        </p:tgtEl>
                                      </p:cBhvr>
                                      <p:to x="100000" y="60000"/>
                                    </p:animScale>
                                    <p:animScale>
                                      <p:cBhvr>
                                        <p:cTn id="216" dur="166" decel="50000">
                                          <p:stCondLst>
                                            <p:cond delay="676"/>
                                          </p:stCondLst>
                                        </p:cTn>
                                        <p:tgtEl>
                                          <p:spTgt spid="168"/>
                                        </p:tgtEl>
                                      </p:cBhvr>
                                      <p:to x="100000" y="100000"/>
                                    </p:animScale>
                                    <p:animScale>
                                      <p:cBhvr>
                                        <p:cTn id="217" dur="26">
                                          <p:stCondLst>
                                            <p:cond delay="1312"/>
                                          </p:stCondLst>
                                        </p:cTn>
                                        <p:tgtEl>
                                          <p:spTgt spid="168"/>
                                        </p:tgtEl>
                                      </p:cBhvr>
                                      <p:to x="100000" y="80000"/>
                                    </p:animScale>
                                    <p:animScale>
                                      <p:cBhvr>
                                        <p:cTn id="218" dur="166" decel="50000">
                                          <p:stCondLst>
                                            <p:cond delay="1338"/>
                                          </p:stCondLst>
                                        </p:cTn>
                                        <p:tgtEl>
                                          <p:spTgt spid="168"/>
                                        </p:tgtEl>
                                      </p:cBhvr>
                                      <p:to x="100000" y="100000"/>
                                    </p:animScale>
                                    <p:animScale>
                                      <p:cBhvr>
                                        <p:cTn id="219" dur="26">
                                          <p:stCondLst>
                                            <p:cond delay="1642"/>
                                          </p:stCondLst>
                                        </p:cTn>
                                        <p:tgtEl>
                                          <p:spTgt spid="168"/>
                                        </p:tgtEl>
                                      </p:cBhvr>
                                      <p:to x="100000" y="90000"/>
                                    </p:animScale>
                                    <p:animScale>
                                      <p:cBhvr>
                                        <p:cTn id="220" dur="166" decel="50000">
                                          <p:stCondLst>
                                            <p:cond delay="1668"/>
                                          </p:stCondLst>
                                        </p:cTn>
                                        <p:tgtEl>
                                          <p:spTgt spid="168"/>
                                        </p:tgtEl>
                                      </p:cBhvr>
                                      <p:to x="100000" y="100000"/>
                                    </p:animScale>
                                    <p:animScale>
                                      <p:cBhvr>
                                        <p:cTn id="221" dur="26">
                                          <p:stCondLst>
                                            <p:cond delay="1808"/>
                                          </p:stCondLst>
                                        </p:cTn>
                                        <p:tgtEl>
                                          <p:spTgt spid="168"/>
                                        </p:tgtEl>
                                      </p:cBhvr>
                                      <p:to x="100000" y="95000"/>
                                    </p:animScale>
                                    <p:animScale>
                                      <p:cBhvr>
                                        <p:cTn id="222" dur="166" decel="50000">
                                          <p:stCondLst>
                                            <p:cond delay="1834"/>
                                          </p:stCondLst>
                                        </p:cTn>
                                        <p:tgtEl>
                                          <p:spTgt spid="168"/>
                                        </p:tgtEl>
                                      </p:cBhvr>
                                      <p:to x="100000" y="100000"/>
                                    </p:animScale>
                                  </p:childTnLst>
                                </p:cTn>
                              </p:par>
                            </p:childTnLst>
                          </p:cTn>
                        </p:par>
                      </p:childTnLst>
                    </p:cTn>
                  </p:par>
                  <p:par>
                    <p:cTn id="223" fill="hold" nodeType="clickPar">
                      <p:stCondLst>
                        <p:cond delay="indefinite"/>
                      </p:stCondLst>
                      <p:childTnLst>
                        <p:par>
                          <p:cTn id="224" fill="hold" nodeType="withGroup">
                            <p:stCondLst>
                              <p:cond delay="0"/>
                            </p:stCondLst>
                            <p:childTnLst>
                              <p:par>
                                <p:cTn id="225" presetID="26" presetClass="entr" presetSubtype="0" fill="hold" grpId="0" nodeType="clickEffect">
                                  <p:stCondLst>
                                    <p:cond delay="0"/>
                                  </p:stCondLst>
                                  <p:childTnLst>
                                    <p:set>
                                      <p:cBhvr>
                                        <p:cTn id="226" dur="1" fill="hold">
                                          <p:stCondLst>
                                            <p:cond delay="0"/>
                                          </p:stCondLst>
                                        </p:cTn>
                                        <p:tgtEl>
                                          <p:spTgt spid="169"/>
                                        </p:tgtEl>
                                        <p:attrNameLst>
                                          <p:attrName>style.visibility</p:attrName>
                                        </p:attrNameLst>
                                      </p:cBhvr>
                                      <p:to>
                                        <p:strVal val="visible"/>
                                      </p:to>
                                    </p:set>
                                    <p:animEffect transition="in" filter="wipe(down)">
                                      <p:cBhvr>
                                        <p:cTn id="227" dur="580">
                                          <p:stCondLst>
                                            <p:cond delay="0"/>
                                          </p:stCondLst>
                                        </p:cTn>
                                        <p:tgtEl>
                                          <p:spTgt spid="169"/>
                                        </p:tgtEl>
                                      </p:cBhvr>
                                    </p:animEffect>
                                    <p:anim calcmode="lin" valueType="num">
                                      <p:cBhvr>
                                        <p:cTn id="228" dur="1822" tmFilter="0,0; 0.14,0.36; 0.43,0.73; 0.71,0.91; 1.0,1.0">
                                          <p:stCondLst>
                                            <p:cond delay="0"/>
                                          </p:stCondLst>
                                        </p:cTn>
                                        <p:tgtEl>
                                          <p:spTgt spid="169"/>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169"/>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169"/>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169"/>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169"/>
                                        </p:tgtEl>
                                        <p:attrNameLst>
                                          <p:attrName>ppt_y</p:attrName>
                                        </p:attrNameLst>
                                      </p:cBhvr>
                                      <p:tavLst>
                                        <p:tav tm="0" fmla="#ppt_y-sin(pi*$)/81">
                                          <p:val>
                                            <p:fltVal val="0"/>
                                          </p:val>
                                        </p:tav>
                                        <p:tav tm="100000">
                                          <p:val>
                                            <p:fltVal val="1"/>
                                          </p:val>
                                        </p:tav>
                                      </p:tavLst>
                                    </p:anim>
                                    <p:animScale>
                                      <p:cBhvr>
                                        <p:cTn id="233" dur="26">
                                          <p:stCondLst>
                                            <p:cond delay="650"/>
                                          </p:stCondLst>
                                        </p:cTn>
                                        <p:tgtEl>
                                          <p:spTgt spid="169"/>
                                        </p:tgtEl>
                                      </p:cBhvr>
                                      <p:to x="100000" y="60000"/>
                                    </p:animScale>
                                    <p:animScale>
                                      <p:cBhvr>
                                        <p:cTn id="234" dur="166" decel="50000">
                                          <p:stCondLst>
                                            <p:cond delay="676"/>
                                          </p:stCondLst>
                                        </p:cTn>
                                        <p:tgtEl>
                                          <p:spTgt spid="169"/>
                                        </p:tgtEl>
                                      </p:cBhvr>
                                      <p:to x="100000" y="100000"/>
                                    </p:animScale>
                                    <p:animScale>
                                      <p:cBhvr>
                                        <p:cTn id="235" dur="26">
                                          <p:stCondLst>
                                            <p:cond delay="1312"/>
                                          </p:stCondLst>
                                        </p:cTn>
                                        <p:tgtEl>
                                          <p:spTgt spid="169"/>
                                        </p:tgtEl>
                                      </p:cBhvr>
                                      <p:to x="100000" y="80000"/>
                                    </p:animScale>
                                    <p:animScale>
                                      <p:cBhvr>
                                        <p:cTn id="236" dur="166" decel="50000">
                                          <p:stCondLst>
                                            <p:cond delay="1338"/>
                                          </p:stCondLst>
                                        </p:cTn>
                                        <p:tgtEl>
                                          <p:spTgt spid="169"/>
                                        </p:tgtEl>
                                      </p:cBhvr>
                                      <p:to x="100000" y="100000"/>
                                    </p:animScale>
                                    <p:animScale>
                                      <p:cBhvr>
                                        <p:cTn id="237" dur="26">
                                          <p:stCondLst>
                                            <p:cond delay="1642"/>
                                          </p:stCondLst>
                                        </p:cTn>
                                        <p:tgtEl>
                                          <p:spTgt spid="169"/>
                                        </p:tgtEl>
                                      </p:cBhvr>
                                      <p:to x="100000" y="90000"/>
                                    </p:animScale>
                                    <p:animScale>
                                      <p:cBhvr>
                                        <p:cTn id="238" dur="166" decel="50000">
                                          <p:stCondLst>
                                            <p:cond delay="1668"/>
                                          </p:stCondLst>
                                        </p:cTn>
                                        <p:tgtEl>
                                          <p:spTgt spid="169"/>
                                        </p:tgtEl>
                                      </p:cBhvr>
                                      <p:to x="100000" y="100000"/>
                                    </p:animScale>
                                    <p:animScale>
                                      <p:cBhvr>
                                        <p:cTn id="239" dur="26">
                                          <p:stCondLst>
                                            <p:cond delay="1808"/>
                                          </p:stCondLst>
                                        </p:cTn>
                                        <p:tgtEl>
                                          <p:spTgt spid="169"/>
                                        </p:tgtEl>
                                      </p:cBhvr>
                                      <p:to x="100000" y="95000"/>
                                    </p:animScale>
                                    <p:animScale>
                                      <p:cBhvr>
                                        <p:cTn id="240" dur="166" decel="50000">
                                          <p:stCondLst>
                                            <p:cond delay="1834"/>
                                          </p:stCondLst>
                                        </p:cTn>
                                        <p:tgtEl>
                                          <p:spTgt spid="169"/>
                                        </p:tgtEl>
                                      </p:cBhvr>
                                      <p:to x="100000" y="100000"/>
                                    </p:animScale>
                                  </p:childTnLst>
                                </p:cTn>
                              </p:par>
                            </p:childTnLst>
                          </p:cTn>
                        </p:par>
                      </p:childTnLst>
                    </p:cTn>
                  </p:par>
                  <p:par>
                    <p:cTn id="241" fill="hold" nodeType="clickPar">
                      <p:stCondLst>
                        <p:cond delay="indefinite"/>
                      </p:stCondLst>
                      <p:childTnLst>
                        <p:par>
                          <p:cTn id="242" fill="hold" nodeType="withGroup">
                            <p:stCondLst>
                              <p:cond delay="0"/>
                            </p:stCondLst>
                            <p:childTnLst>
                              <p:par>
                                <p:cTn id="243" presetID="3" presetClass="entr" presetSubtype="10" fill="hold" grpId="0" nodeType="clickEffect">
                                  <p:stCondLst>
                                    <p:cond delay="0"/>
                                  </p:stCondLst>
                                  <p:childTnLst>
                                    <p:set>
                                      <p:cBhvr>
                                        <p:cTn id="244" dur="1" fill="hold">
                                          <p:stCondLst>
                                            <p:cond delay="0"/>
                                          </p:stCondLst>
                                        </p:cTn>
                                        <p:tgtEl>
                                          <p:spTgt spid="170"/>
                                        </p:tgtEl>
                                        <p:attrNameLst>
                                          <p:attrName>style.visibility</p:attrName>
                                        </p:attrNameLst>
                                      </p:cBhvr>
                                      <p:to>
                                        <p:strVal val="visible"/>
                                      </p:to>
                                    </p:set>
                                    <p:animEffect transition="in" filter="blinds(horizontal)">
                                      <p:cBhvr>
                                        <p:cTn id="245" dur="500"/>
                                        <p:tgtEl>
                                          <p:spTgt spid="170"/>
                                        </p:tgtEl>
                                      </p:cBhvr>
                                    </p:animEffect>
                                  </p:childTnLst>
                                </p:cTn>
                              </p:par>
                            </p:childTnLst>
                          </p:cTn>
                        </p:par>
                      </p:childTnLst>
                    </p:cTn>
                  </p:par>
                  <p:par>
                    <p:cTn id="246" fill="hold" nodeType="clickPar">
                      <p:stCondLst>
                        <p:cond delay="indefinite"/>
                      </p:stCondLst>
                      <p:childTnLst>
                        <p:par>
                          <p:cTn id="247" fill="hold" nodeType="withGroup">
                            <p:stCondLst>
                              <p:cond delay="0"/>
                            </p:stCondLst>
                            <p:childTnLst>
                              <p:par>
                                <p:cTn id="248" presetID="10" presetClass="exit" presetSubtype="0" fill="hold" nodeType="clickEffect">
                                  <p:stCondLst>
                                    <p:cond delay="0"/>
                                  </p:stCondLst>
                                  <p:childTnLst>
                                    <p:animEffect transition="out" filter="fade">
                                      <p:cBhvr>
                                        <p:cTn id="249" dur="2000"/>
                                        <p:tgtEl>
                                          <p:spTgt spid="154"/>
                                        </p:tgtEl>
                                      </p:cBhvr>
                                    </p:animEffect>
                                    <p:set>
                                      <p:cBhvr>
                                        <p:cTn id="250" dur="1" fill="hold">
                                          <p:stCondLst>
                                            <p:cond delay="1999"/>
                                          </p:stCondLst>
                                        </p:cTn>
                                        <p:tgtEl>
                                          <p:spTgt spid="154"/>
                                        </p:tgtEl>
                                        <p:attrNameLst>
                                          <p:attrName>style.visibility</p:attrName>
                                        </p:attrNameLst>
                                      </p:cBhvr>
                                      <p:to>
                                        <p:strVal val="hidden"/>
                                      </p:to>
                                    </p:set>
                                  </p:childTnLst>
                                </p:cTn>
                              </p:par>
                              <p:par>
                                <p:cTn id="251" presetID="10" presetClass="exit" presetSubtype="0" fill="hold" nodeType="withEffect">
                                  <p:stCondLst>
                                    <p:cond delay="0"/>
                                  </p:stCondLst>
                                  <p:childTnLst>
                                    <p:animEffect transition="out" filter="fade">
                                      <p:cBhvr>
                                        <p:cTn id="252" dur="2000"/>
                                        <p:tgtEl>
                                          <p:spTgt spid="156"/>
                                        </p:tgtEl>
                                      </p:cBhvr>
                                    </p:animEffect>
                                    <p:set>
                                      <p:cBhvr>
                                        <p:cTn id="253" dur="1" fill="hold">
                                          <p:stCondLst>
                                            <p:cond delay="1999"/>
                                          </p:stCondLst>
                                        </p:cTn>
                                        <p:tgtEl>
                                          <p:spTgt spid="156"/>
                                        </p:tgtEl>
                                        <p:attrNameLst>
                                          <p:attrName>style.visibility</p:attrName>
                                        </p:attrNameLst>
                                      </p:cBhvr>
                                      <p:to>
                                        <p:strVal val="hidden"/>
                                      </p:to>
                                    </p:set>
                                  </p:childTnLst>
                                </p:cTn>
                              </p:par>
                              <p:par>
                                <p:cTn id="254" presetID="10" presetClass="exit" presetSubtype="0" fill="hold" nodeType="withEffect">
                                  <p:stCondLst>
                                    <p:cond delay="0"/>
                                  </p:stCondLst>
                                  <p:childTnLst>
                                    <p:animEffect transition="out" filter="fade">
                                      <p:cBhvr>
                                        <p:cTn id="255" dur="2000"/>
                                        <p:tgtEl>
                                          <p:spTgt spid="158"/>
                                        </p:tgtEl>
                                      </p:cBhvr>
                                    </p:animEffect>
                                    <p:set>
                                      <p:cBhvr>
                                        <p:cTn id="256" dur="1" fill="hold">
                                          <p:stCondLst>
                                            <p:cond delay="1999"/>
                                          </p:stCondLst>
                                        </p:cTn>
                                        <p:tgtEl>
                                          <p:spTgt spid="158"/>
                                        </p:tgtEl>
                                        <p:attrNameLst>
                                          <p:attrName>style.visibility</p:attrName>
                                        </p:attrNameLst>
                                      </p:cBhvr>
                                      <p:to>
                                        <p:strVal val="hidden"/>
                                      </p:to>
                                    </p:set>
                                  </p:childTnLst>
                                </p:cTn>
                              </p:par>
                              <p:par>
                                <p:cTn id="257" presetID="10" presetClass="exit" presetSubtype="0" fill="hold" nodeType="withEffect">
                                  <p:stCondLst>
                                    <p:cond delay="0"/>
                                  </p:stCondLst>
                                  <p:childTnLst>
                                    <p:animEffect transition="out" filter="fade">
                                      <p:cBhvr>
                                        <p:cTn id="258" dur="2000"/>
                                        <p:tgtEl>
                                          <p:spTgt spid="160"/>
                                        </p:tgtEl>
                                      </p:cBhvr>
                                    </p:animEffect>
                                    <p:set>
                                      <p:cBhvr>
                                        <p:cTn id="259" dur="1" fill="hold">
                                          <p:stCondLst>
                                            <p:cond delay="1999"/>
                                          </p:stCondLst>
                                        </p:cTn>
                                        <p:tgtEl>
                                          <p:spTgt spid="160"/>
                                        </p:tgtEl>
                                        <p:attrNameLst>
                                          <p:attrName>style.visibility</p:attrName>
                                        </p:attrNameLst>
                                      </p:cBhvr>
                                      <p:to>
                                        <p:strVal val="hidden"/>
                                      </p:to>
                                    </p:set>
                                  </p:childTnLst>
                                </p:cTn>
                              </p:par>
                              <p:par>
                                <p:cTn id="260" presetID="10" presetClass="exit" presetSubtype="0" fill="hold" nodeType="withEffect">
                                  <p:stCondLst>
                                    <p:cond delay="0"/>
                                  </p:stCondLst>
                                  <p:childTnLst>
                                    <p:animEffect transition="out" filter="fade">
                                      <p:cBhvr>
                                        <p:cTn id="261" dur="2000"/>
                                        <p:tgtEl>
                                          <p:spTgt spid="162"/>
                                        </p:tgtEl>
                                      </p:cBhvr>
                                    </p:animEffect>
                                    <p:set>
                                      <p:cBhvr>
                                        <p:cTn id="262" dur="1" fill="hold">
                                          <p:stCondLst>
                                            <p:cond delay="1999"/>
                                          </p:stCondLst>
                                        </p:cTn>
                                        <p:tgtEl>
                                          <p:spTgt spid="162"/>
                                        </p:tgtEl>
                                        <p:attrNameLst>
                                          <p:attrName>style.visibility</p:attrName>
                                        </p:attrNameLst>
                                      </p:cBhvr>
                                      <p:to>
                                        <p:strVal val="hidden"/>
                                      </p:to>
                                    </p:set>
                                  </p:childTnLst>
                                </p:cTn>
                              </p:par>
                            </p:childTnLst>
                          </p:cTn>
                        </p:par>
                      </p:childTnLst>
                    </p:cTn>
                  </p:par>
                  <p:par>
                    <p:cTn id="263" fill="hold" nodeType="clickPar">
                      <p:stCondLst>
                        <p:cond delay="indefinite"/>
                      </p:stCondLst>
                      <p:childTnLst>
                        <p:par>
                          <p:cTn id="264" fill="hold" nodeType="withGroup">
                            <p:stCondLst>
                              <p:cond delay="0"/>
                            </p:stCondLst>
                            <p:childTnLst>
                              <p:par>
                                <p:cTn id="265" presetID="22" presetClass="entr" presetSubtype="4" fill="hold" nodeType="clickEffect">
                                  <p:stCondLst>
                                    <p:cond delay="0"/>
                                  </p:stCondLst>
                                  <p:childTnLst>
                                    <p:set>
                                      <p:cBhvr>
                                        <p:cTn id="266" dur="1" fill="hold">
                                          <p:stCondLst>
                                            <p:cond delay="0"/>
                                          </p:stCondLst>
                                        </p:cTn>
                                        <p:tgtEl>
                                          <p:spTgt spid="171"/>
                                        </p:tgtEl>
                                        <p:attrNameLst>
                                          <p:attrName>style.visibility</p:attrName>
                                        </p:attrNameLst>
                                      </p:cBhvr>
                                      <p:to>
                                        <p:strVal val="visible"/>
                                      </p:to>
                                    </p:set>
                                    <p:animEffect transition="in" filter="wipe(down)">
                                      <p:cBhvr>
                                        <p:cTn id="267" dur="2000"/>
                                        <p:tgtEl>
                                          <p:spTgt spid="171"/>
                                        </p:tgtEl>
                                      </p:cBhvr>
                                    </p:animEffec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22" presetClass="entr" presetSubtype="8" fill="hold" nodeType="clickEffect">
                                  <p:stCondLst>
                                    <p:cond delay="0"/>
                                  </p:stCondLst>
                                  <p:childTnLst>
                                    <p:set>
                                      <p:cBhvr>
                                        <p:cTn id="271" dur="1" fill="hold">
                                          <p:stCondLst>
                                            <p:cond delay="0"/>
                                          </p:stCondLst>
                                        </p:cTn>
                                        <p:tgtEl>
                                          <p:spTgt spid="4"/>
                                        </p:tgtEl>
                                        <p:attrNameLst>
                                          <p:attrName>style.visibility</p:attrName>
                                        </p:attrNameLst>
                                      </p:cBhvr>
                                      <p:to>
                                        <p:strVal val="visible"/>
                                      </p:to>
                                    </p:set>
                                    <p:animEffect transition="in" filter="wipe(left)">
                                      <p:cBhvr>
                                        <p:cTn id="272" dur="2000"/>
                                        <p:tgtEl>
                                          <p:spTgt spid="4"/>
                                        </p:tgtEl>
                                      </p:cBhvr>
                                    </p:animEffec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22" presetClass="entr" presetSubtype="8" fill="hold" nodeType="clickEffect">
                                  <p:stCondLst>
                                    <p:cond delay="0"/>
                                  </p:stCondLst>
                                  <p:childTnLst>
                                    <p:set>
                                      <p:cBhvr>
                                        <p:cTn id="276" dur="1" fill="hold">
                                          <p:stCondLst>
                                            <p:cond delay="0"/>
                                          </p:stCondLst>
                                        </p:cTn>
                                        <p:tgtEl>
                                          <p:spTgt spid="5"/>
                                        </p:tgtEl>
                                        <p:attrNameLst>
                                          <p:attrName>style.visibility</p:attrName>
                                        </p:attrNameLst>
                                      </p:cBhvr>
                                      <p:to>
                                        <p:strVal val="visible"/>
                                      </p:to>
                                    </p:set>
                                    <p:animEffect transition="in" filter="wipe(left)">
                                      <p:cBhvr>
                                        <p:cTn id="277" dur="2000"/>
                                        <p:tgtEl>
                                          <p:spTgt spid="5"/>
                                        </p:tgtEl>
                                      </p:cBhvr>
                                    </p:animEffect>
                                  </p:childTnLst>
                                </p:cTn>
                              </p:par>
                            </p:childTnLst>
                          </p:cTn>
                        </p:par>
                      </p:childTnLst>
                    </p:cTn>
                  </p:par>
                  <p:par>
                    <p:cTn id="278" fill="hold" nodeType="clickPar">
                      <p:stCondLst>
                        <p:cond delay="indefinite"/>
                      </p:stCondLst>
                      <p:childTnLst>
                        <p:par>
                          <p:cTn id="279" fill="hold" nodeType="withGroup">
                            <p:stCondLst>
                              <p:cond delay="0"/>
                            </p:stCondLst>
                            <p:childTnLst>
                              <p:par>
                                <p:cTn id="280" presetID="22" presetClass="entr" presetSubtype="8" fill="hold" nodeType="clickEffect">
                                  <p:stCondLst>
                                    <p:cond delay="0"/>
                                  </p:stCondLst>
                                  <p:childTnLst>
                                    <p:set>
                                      <p:cBhvr>
                                        <p:cTn id="281" dur="1" fill="hold">
                                          <p:stCondLst>
                                            <p:cond delay="0"/>
                                          </p:stCondLst>
                                        </p:cTn>
                                        <p:tgtEl>
                                          <p:spTgt spid="6"/>
                                        </p:tgtEl>
                                        <p:attrNameLst>
                                          <p:attrName>style.visibility</p:attrName>
                                        </p:attrNameLst>
                                      </p:cBhvr>
                                      <p:to>
                                        <p:strVal val="visible"/>
                                      </p:to>
                                    </p:set>
                                    <p:animEffect transition="in" filter="wipe(left)">
                                      <p:cBhvr>
                                        <p:cTn id="282" dur="2000"/>
                                        <p:tgtEl>
                                          <p:spTgt spid="6"/>
                                        </p:tgtEl>
                                      </p:cBhvr>
                                    </p:animEffect>
                                  </p:childTnLst>
                                </p:cTn>
                              </p:par>
                            </p:childTnLst>
                          </p:cTn>
                        </p:par>
                      </p:childTnLst>
                    </p:cTn>
                  </p:par>
                  <p:par>
                    <p:cTn id="283" fill="hold" nodeType="clickPar">
                      <p:stCondLst>
                        <p:cond delay="indefinite"/>
                      </p:stCondLst>
                      <p:childTnLst>
                        <p:par>
                          <p:cTn id="284" fill="hold" nodeType="withGroup">
                            <p:stCondLst>
                              <p:cond delay="0"/>
                            </p:stCondLst>
                            <p:childTnLst>
                              <p:par>
                                <p:cTn id="285" presetID="22" presetClass="entr" presetSubtype="8" fill="hold" nodeType="clickEffect">
                                  <p:stCondLst>
                                    <p:cond delay="0"/>
                                  </p:stCondLst>
                                  <p:childTnLst>
                                    <p:set>
                                      <p:cBhvr>
                                        <p:cTn id="286" dur="1" fill="hold">
                                          <p:stCondLst>
                                            <p:cond delay="0"/>
                                          </p:stCondLst>
                                        </p:cTn>
                                        <p:tgtEl>
                                          <p:spTgt spid="7"/>
                                        </p:tgtEl>
                                        <p:attrNameLst>
                                          <p:attrName>style.visibility</p:attrName>
                                        </p:attrNameLst>
                                      </p:cBhvr>
                                      <p:to>
                                        <p:strVal val="visible"/>
                                      </p:to>
                                    </p:set>
                                    <p:animEffect transition="in" filter="wipe(left)">
                                      <p:cBhvr>
                                        <p:cTn id="287" dur="2000"/>
                                        <p:tgtEl>
                                          <p:spTgt spid="7"/>
                                        </p:tgtEl>
                                      </p:cBhvr>
                                    </p:animEffect>
                                  </p:childTnLst>
                                </p:cTn>
                              </p:par>
                            </p:childTnLst>
                          </p:cTn>
                        </p:par>
                      </p:childTnLst>
                    </p:cTn>
                  </p:par>
                  <p:par>
                    <p:cTn id="288" fill="hold" nodeType="clickPar">
                      <p:stCondLst>
                        <p:cond delay="indefinite"/>
                      </p:stCondLst>
                      <p:childTnLst>
                        <p:par>
                          <p:cTn id="289" fill="hold" nodeType="withGroup">
                            <p:stCondLst>
                              <p:cond delay="0"/>
                            </p:stCondLst>
                            <p:childTnLst>
                              <p:par>
                                <p:cTn id="290" presetID="22" presetClass="entr" presetSubtype="8" fill="hold" nodeType="clickEffect">
                                  <p:stCondLst>
                                    <p:cond delay="0"/>
                                  </p:stCondLst>
                                  <p:childTnLst>
                                    <p:set>
                                      <p:cBhvr>
                                        <p:cTn id="291" dur="1" fill="hold">
                                          <p:stCondLst>
                                            <p:cond delay="0"/>
                                          </p:stCondLst>
                                        </p:cTn>
                                        <p:tgtEl>
                                          <p:spTgt spid="8"/>
                                        </p:tgtEl>
                                        <p:attrNameLst>
                                          <p:attrName>style.visibility</p:attrName>
                                        </p:attrNameLst>
                                      </p:cBhvr>
                                      <p:to>
                                        <p:strVal val="visible"/>
                                      </p:to>
                                    </p:set>
                                    <p:animEffect transition="in" filter="wipe(left)">
                                      <p:cBhvr>
                                        <p:cTn id="292" dur="2000"/>
                                        <p:tgtEl>
                                          <p:spTgt spid="8"/>
                                        </p:tgtEl>
                                      </p:cBhvr>
                                    </p:animEffect>
                                  </p:childTnLst>
                                </p:cTn>
                              </p:par>
                            </p:childTnLst>
                          </p:cTn>
                        </p:par>
                      </p:childTnLst>
                    </p:cTn>
                  </p:par>
                  <p:par>
                    <p:cTn id="293" fill="hold" nodeType="clickPar">
                      <p:stCondLst>
                        <p:cond delay="indefinite"/>
                      </p:stCondLst>
                      <p:childTnLst>
                        <p:par>
                          <p:cTn id="294" fill="hold" nodeType="withGroup">
                            <p:stCondLst>
                              <p:cond delay="0"/>
                            </p:stCondLst>
                            <p:childTnLst>
                              <p:par>
                                <p:cTn id="295" presetID="10" presetClass="exit" presetSubtype="0" fill="hold" nodeType="clickEffect">
                                  <p:stCondLst>
                                    <p:cond delay="0"/>
                                  </p:stCondLst>
                                  <p:childTnLst>
                                    <p:animEffect transition="out" filter="fade">
                                      <p:cBhvr>
                                        <p:cTn id="296" dur="2000"/>
                                        <p:tgtEl>
                                          <p:spTgt spid="138"/>
                                        </p:tgtEl>
                                      </p:cBhvr>
                                    </p:animEffect>
                                    <p:set>
                                      <p:cBhvr>
                                        <p:cTn id="297" dur="1" fill="hold">
                                          <p:stCondLst>
                                            <p:cond delay="1999"/>
                                          </p:stCondLst>
                                        </p:cTn>
                                        <p:tgtEl>
                                          <p:spTgt spid="138"/>
                                        </p:tgtEl>
                                        <p:attrNameLst>
                                          <p:attrName>style.visibility</p:attrName>
                                        </p:attrNameLst>
                                      </p:cBhvr>
                                      <p:to>
                                        <p:strVal val="hidden"/>
                                      </p:to>
                                    </p:set>
                                  </p:childTnLst>
                                </p:cTn>
                              </p:par>
                              <p:par>
                                <p:cTn id="298" presetID="10" presetClass="exit" presetSubtype="0" fill="hold" grpId="1" nodeType="withEffect">
                                  <p:stCondLst>
                                    <p:cond delay="0"/>
                                  </p:stCondLst>
                                  <p:childTnLst>
                                    <p:animEffect transition="out" filter="fade">
                                      <p:cBhvr>
                                        <p:cTn id="299" dur="2000"/>
                                        <p:tgtEl>
                                          <p:spTgt spid="164"/>
                                        </p:tgtEl>
                                      </p:cBhvr>
                                    </p:animEffect>
                                    <p:set>
                                      <p:cBhvr>
                                        <p:cTn id="300" dur="1" fill="hold">
                                          <p:stCondLst>
                                            <p:cond delay="1999"/>
                                          </p:stCondLst>
                                        </p:cTn>
                                        <p:tgtEl>
                                          <p:spTgt spid="164"/>
                                        </p:tgtEl>
                                        <p:attrNameLst>
                                          <p:attrName>style.visibility</p:attrName>
                                        </p:attrNameLst>
                                      </p:cBhvr>
                                      <p:to>
                                        <p:strVal val="hidden"/>
                                      </p:to>
                                    </p:set>
                                  </p:childTnLst>
                                </p:cTn>
                              </p:par>
                              <p:par>
                                <p:cTn id="301" presetID="10" presetClass="exit" presetSubtype="0" fill="hold" grpId="1" nodeType="withEffect">
                                  <p:stCondLst>
                                    <p:cond delay="0"/>
                                  </p:stCondLst>
                                  <p:childTnLst>
                                    <p:animEffect transition="out" filter="fade">
                                      <p:cBhvr>
                                        <p:cTn id="302" dur="2000"/>
                                        <p:tgtEl>
                                          <p:spTgt spid="165"/>
                                        </p:tgtEl>
                                      </p:cBhvr>
                                    </p:animEffect>
                                    <p:set>
                                      <p:cBhvr>
                                        <p:cTn id="303" dur="1" fill="hold">
                                          <p:stCondLst>
                                            <p:cond delay="1999"/>
                                          </p:stCondLst>
                                        </p:cTn>
                                        <p:tgtEl>
                                          <p:spTgt spid="165"/>
                                        </p:tgtEl>
                                        <p:attrNameLst>
                                          <p:attrName>style.visibility</p:attrName>
                                        </p:attrNameLst>
                                      </p:cBhvr>
                                      <p:to>
                                        <p:strVal val="hidden"/>
                                      </p:to>
                                    </p:set>
                                  </p:childTnLst>
                                </p:cTn>
                              </p:par>
                              <p:par>
                                <p:cTn id="304" presetID="10" presetClass="exit" presetSubtype="0" fill="hold" grpId="1" nodeType="withEffect">
                                  <p:stCondLst>
                                    <p:cond delay="0"/>
                                  </p:stCondLst>
                                  <p:childTnLst>
                                    <p:animEffect transition="out" filter="fade">
                                      <p:cBhvr>
                                        <p:cTn id="305" dur="2000"/>
                                        <p:tgtEl>
                                          <p:spTgt spid="166"/>
                                        </p:tgtEl>
                                      </p:cBhvr>
                                    </p:animEffect>
                                    <p:set>
                                      <p:cBhvr>
                                        <p:cTn id="306" dur="1" fill="hold">
                                          <p:stCondLst>
                                            <p:cond delay="1999"/>
                                          </p:stCondLst>
                                        </p:cTn>
                                        <p:tgtEl>
                                          <p:spTgt spid="166"/>
                                        </p:tgtEl>
                                        <p:attrNameLst>
                                          <p:attrName>style.visibility</p:attrName>
                                        </p:attrNameLst>
                                      </p:cBhvr>
                                      <p:to>
                                        <p:strVal val="hidden"/>
                                      </p:to>
                                    </p:set>
                                  </p:childTnLst>
                                </p:cTn>
                              </p:par>
                              <p:par>
                                <p:cTn id="307" presetID="10" presetClass="exit" presetSubtype="0" fill="hold" grpId="1" nodeType="withEffect">
                                  <p:stCondLst>
                                    <p:cond delay="0"/>
                                  </p:stCondLst>
                                  <p:childTnLst>
                                    <p:animEffect transition="out" filter="fade">
                                      <p:cBhvr>
                                        <p:cTn id="308" dur="2000"/>
                                        <p:tgtEl>
                                          <p:spTgt spid="167"/>
                                        </p:tgtEl>
                                      </p:cBhvr>
                                    </p:animEffect>
                                    <p:set>
                                      <p:cBhvr>
                                        <p:cTn id="309" dur="1" fill="hold">
                                          <p:stCondLst>
                                            <p:cond delay="1999"/>
                                          </p:stCondLst>
                                        </p:cTn>
                                        <p:tgtEl>
                                          <p:spTgt spid="167"/>
                                        </p:tgtEl>
                                        <p:attrNameLst>
                                          <p:attrName>style.visibility</p:attrName>
                                        </p:attrNameLst>
                                      </p:cBhvr>
                                      <p:to>
                                        <p:strVal val="hidden"/>
                                      </p:to>
                                    </p:set>
                                  </p:childTnLst>
                                </p:cTn>
                              </p:par>
                              <p:par>
                                <p:cTn id="310" presetID="10" presetClass="exit" presetSubtype="0" fill="hold" grpId="1" nodeType="withEffect">
                                  <p:stCondLst>
                                    <p:cond delay="0"/>
                                  </p:stCondLst>
                                  <p:childTnLst>
                                    <p:animEffect transition="out" filter="fade">
                                      <p:cBhvr>
                                        <p:cTn id="311" dur="2000"/>
                                        <p:tgtEl>
                                          <p:spTgt spid="168"/>
                                        </p:tgtEl>
                                      </p:cBhvr>
                                    </p:animEffect>
                                    <p:set>
                                      <p:cBhvr>
                                        <p:cTn id="312" dur="1" fill="hold">
                                          <p:stCondLst>
                                            <p:cond delay="1999"/>
                                          </p:stCondLst>
                                        </p:cTn>
                                        <p:tgtEl>
                                          <p:spTgt spid="168"/>
                                        </p:tgtEl>
                                        <p:attrNameLst>
                                          <p:attrName>style.visibility</p:attrName>
                                        </p:attrNameLst>
                                      </p:cBhvr>
                                      <p:to>
                                        <p:strVal val="hidden"/>
                                      </p:to>
                                    </p:set>
                                  </p:childTnLst>
                                </p:cTn>
                              </p:par>
                              <p:par>
                                <p:cTn id="313" presetID="10" presetClass="exit" presetSubtype="0" fill="hold" grpId="1" nodeType="withEffect">
                                  <p:stCondLst>
                                    <p:cond delay="0"/>
                                  </p:stCondLst>
                                  <p:childTnLst>
                                    <p:animEffect transition="out" filter="fade">
                                      <p:cBhvr>
                                        <p:cTn id="314" dur="2000"/>
                                        <p:tgtEl>
                                          <p:spTgt spid="169"/>
                                        </p:tgtEl>
                                      </p:cBhvr>
                                    </p:animEffect>
                                    <p:set>
                                      <p:cBhvr>
                                        <p:cTn id="315" dur="1" fill="hold">
                                          <p:stCondLst>
                                            <p:cond delay="1999"/>
                                          </p:stCondLst>
                                        </p:cTn>
                                        <p:tgtEl>
                                          <p:spTgt spid="169"/>
                                        </p:tgtEl>
                                        <p:attrNameLst>
                                          <p:attrName>style.visibility</p:attrName>
                                        </p:attrNameLst>
                                      </p:cBhvr>
                                      <p:to>
                                        <p:strVal val="hidden"/>
                                      </p:to>
                                    </p:set>
                                  </p:childTnLst>
                                </p:cTn>
                              </p:par>
                              <p:par>
                                <p:cTn id="316" presetID="10" presetClass="exit" presetSubtype="0" fill="hold" nodeType="withEffect">
                                  <p:stCondLst>
                                    <p:cond delay="0"/>
                                  </p:stCondLst>
                                  <p:childTnLst>
                                    <p:animEffect transition="out" filter="fade">
                                      <p:cBhvr>
                                        <p:cTn id="317" dur="2000"/>
                                        <p:tgtEl>
                                          <p:spTgt spid="149"/>
                                        </p:tgtEl>
                                      </p:cBhvr>
                                    </p:animEffect>
                                    <p:set>
                                      <p:cBhvr>
                                        <p:cTn id="318" dur="1" fill="hold">
                                          <p:stCondLst>
                                            <p:cond delay="1999"/>
                                          </p:stCondLst>
                                        </p:cTn>
                                        <p:tgtEl>
                                          <p:spTgt spid="1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9" grpId="0"/>
      <p:bldP spid="163" grpId="0"/>
      <p:bldP spid="164" grpId="0" animBg="1"/>
      <p:bldP spid="164" grpId="1" animBg="1"/>
      <p:bldP spid="165" grpId="0" animBg="1"/>
      <p:bldP spid="165" grpId="1" animBg="1"/>
      <p:bldP spid="166" grpId="0" animBg="1"/>
      <p:bldP spid="166" grpId="1" animBg="1"/>
      <p:bldP spid="167" grpId="0" animBg="1"/>
      <p:bldP spid="167" grpId="1" animBg="1"/>
      <p:bldP spid="168" grpId="0" animBg="1"/>
      <p:bldP spid="168" grpId="1" animBg="1"/>
      <p:bldP spid="169" grpId="0" animBg="1"/>
      <p:bldP spid="169" grpId="1" animBg="1"/>
      <p:bldP spid="1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74E52-2D97-40E4-A19F-43490BDC7AFD}"/>
              </a:ext>
            </a:extLst>
          </p:cNvPr>
          <p:cNvSpPr>
            <a:spLocks noGrp="1"/>
          </p:cNvSpPr>
          <p:nvPr>
            <p:ph type="title"/>
          </p:nvPr>
        </p:nvSpPr>
        <p:spPr>
          <a:xfrm>
            <a:off x="141288" y="107950"/>
            <a:ext cx="7419975" cy="1174750"/>
          </a:xfrm>
        </p:spPr>
        <p:txBody>
          <a:bodyPr/>
          <a:lstStyle/>
          <a:p>
            <a:pPr eaLnBrk="1" hangingPunct="1">
              <a:defRPr/>
            </a:pPr>
            <a:r>
              <a:rPr lang="en-CA" sz="2200" dirty="0"/>
              <a:t>Practice: Graph the following function</a:t>
            </a:r>
            <a:br>
              <a:rPr lang="en-CA" sz="2200" dirty="0"/>
            </a:br>
            <a:r>
              <a:rPr lang="en-CA" sz="2200" dirty="0"/>
              <a:t>a) Find the Domain &amp; Range</a:t>
            </a:r>
            <a:br>
              <a:rPr lang="en-CA" sz="2200" dirty="0"/>
            </a:br>
            <a:r>
              <a:rPr lang="en-CA" sz="2200" dirty="0"/>
              <a:t>B) Equation of all Vertical Asymptotes</a:t>
            </a:r>
          </a:p>
        </p:txBody>
      </p:sp>
      <p:sp>
        <p:nvSpPr>
          <p:cNvPr id="21507" name="Text Box 5">
            <a:extLst>
              <a:ext uri="{FF2B5EF4-FFF2-40B4-BE49-F238E27FC236}">
                <a16:creationId xmlns:a16="http://schemas.microsoft.com/office/drawing/2014/main" id="{63B6024D-A476-4FF8-9D97-B5A06A4B774A}"/>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21508" name="Object 4">
            <a:extLst>
              <a:ext uri="{FF2B5EF4-FFF2-40B4-BE49-F238E27FC236}">
                <a16:creationId xmlns:a16="http://schemas.microsoft.com/office/drawing/2014/main" id="{47FE763C-2DE8-40BC-870C-BC3DFBD9B366}"/>
              </a:ext>
            </a:extLst>
          </p:cNvPr>
          <p:cNvGraphicFramePr>
            <a:graphicFrameLocks noChangeAspect="1"/>
          </p:cNvGraphicFramePr>
          <p:nvPr/>
        </p:nvGraphicFramePr>
        <p:xfrm>
          <a:off x="5705475" y="314325"/>
          <a:ext cx="2867025" cy="798513"/>
        </p:xfrm>
        <a:graphic>
          <a:graphicData uri="http://schemas.openxmlformats.org/presentationml/2006/ole">
            <mc:AlternateContent xmlns:mc="http://schemas.openxmlformats.org/markup-compatibility/2006">
              <mc:Choice xmlns:v="urn:schemas-microsoft-com:vml" Requires="v">
                <p:oleObj spid="_x0000_s12290" name="Equation" r:id="rId5" imgW="1548728" imgH="431613" progId="Equation.DSMT4">
                  <p:embed/>
                </p:oleObj>
              </mc:Choice>
              <mc:Fallback>
                <p:oleObj name="Equation" r:id="rId5" imgW="1548728" imgH="431613" progId="Equation.DSMT4">
                  <p:embed/>
                  <p:pic>
                    <p:nvPicPr>
                      <p:cNvPr id="21508" name="Object 4">
                        <a:extLst>
                          <a:ext uri="{FF2B5EF4-FFF2-40B4-BE49-F238E27FC236}">
                            <a16:creationId xmlns:a16="http://schemas.microsoft.com/office/drawing/2014/main" id="{47FE763C-2DE8-40BC-870C-BC3DFBD9B36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5475" y="314325"/>
                        <a:ext cx="2867025" cy="798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10EE7B9C-28C5-4134-A2EB-3AF4DE43C679}"/>
              </a:ext>
            </a:extLst>
          </p:cNvPr>
          <p:cNvGraphicFramePr>
            <a:graphicFrameLocks noChangeAspect="1"/>
          </p:cNvGraphicFramePr>
          <p:nvPr/>
        </p:nvGraphicFramePr>
        <p:xfrm>
          <a:off x="285750" y="2033588"/>
          <a:ext cx="2320925" cy="652462"/>
        </p:xfrm>
        <a:graphic>
          <a:graphicData uri="http://schemas.openxmlformats.org/presentationml/2006/ole">
            <mc:AlternateContent xmlns:mc="http://schemas.openxmlformats.org/markup-compatibility/2006">
              <mc:Choice xmlns:v="urn:schemas-microsoft-com:vml" Requires="v">
                <p:oleObj spid="_x0000_s12291" name="Equation" r:id="rId7" imgW="1536700" imgH="431800" progId="Equation.DSMT4">
                  <p:embed/>
                </p:oleObj>
              </mc:Choice>
              <mc:Fallback>
                <p:oleObj name="Equation" r:id="rId7" imgW="1536700" imgH="431800" progId="Equation.DSMT4">
                  <p:embed/>
                  <p:pic>
                    <p:nvPicPr>
                      <p:cNvPr id="5" name="Object 2">
                        <a:extLst>
                          <a:ext uri="{FF2B5EF4-FFF2-40B4-BE49-F238E27FC236}">
                            <a16:creationId xmlns:a16="http://schemas.microsoft.com/office/drawing/2014/main" id="{10EE7B9C-28C5-4134-A2EB-3AF4DE43C67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033588"/>
                        <a:ext cx="2320925" cy="652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839E67FC-519A-41F2-9089-779E0F7ECCE9}"/>
              </a:ext>
            </a:extLst>
          </p:cNvPr>
          <p:cNvSpPr txBox="1">
            <a:spLocks noChangeArrowheads="1"/>
          </p:cNvSpPr>
          <p:nvPr/>
        </p:nvSpPr>
        <p:spPr bwMode="auto">
          <a:xfrm>
            <a:off x="204788" y="1446213"/>
            <a:ext cx="28003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Graph the corresponding </a:t>
            </a:r>
            <a:br>
              <a:rPr lang="en-CA" altLang="en-US" sz="1800">
                <a:latin typeface="Arial" panose="020B0604020202020204" pitchFamily="34" charset="0"/>
              </a:rPr>
            </a:br>
            <a:r>
              <a:rPr lang="en-CA" altLang="en-US" sz="1800">
                <a:latin typeface="Arial" panose="020B0604020202020204" pitchFamily="34" charset="0"/>
              </a:rPr>
              <a:t>sine function :</a:t>
            </a:r>
          </a:p>
        </p:txBody>
      </p:sp>
      <p:grpSp>
        <p:nvGrpSpPr>
          <p:cNvPr id="21511" name="Group 9">
            <a:extLst>
              <a:ext uri="{FF2B5EF4-FFF2-40B4-BE49-F238E27FC236}">
                <a16:creationId xmlns:a16="http://schemas.microsoft.com/office/drawing/2014/main" id="{E9834C27-1AB0-4903-A70C-820DEACE03B3}"/>
              </a:ext>
            </a:extLst>
          </p:cNvPr>
          <p:cNvGrpSpPr>
            <a:grpSpLocks noChangeAspect="1"/>
          </p:cNvGrpSpPr>
          <p:nvPr/>
        </p:nvGrpSpPr>
        <p:grpSpPr bwMode="auto">
          <a:xfrm>
            <a:off x="220663" y="3316288"/>
            <a:ext cx="7805737" cy="3335337"/>
            <a:chOff x="139" y="2089"/>
            <a:chExt cx="4917" cy="2101"/>
          </a:xfrm>
        </p:grpSpPr>
        <p:sp>
          <p:nvSpPr>
            <p:cNvPr id="21552" name="AutoShape 8">
              <a:extLst>
                <a:ext uri="{FF2B5EF4-FFF2-40B4-BE49-F238E27FC236}">
                  <a16:creationId xmlns:a16="http://schemas.microsoft.com/office/drawing/2014/main" id="{48F9C3CA-8F7B-4E39-A013-53CF98C4AD4A}"/>
                </a:ext>
              </a:extLst>
            </p:cNvPr>
            <p:cNvSpPr>
              <a:spLocks noChangeAspect="1" noChangeArrowheads="1" noTextEdit="1"/>
            </p:cNvSpPr>
            <p:nvPr/>
          </p:nvSpPr>
          <p:spPr bwMode="auto">
            <a:xfrm>
              <a:off x="158" y="2106"/>
              <a:ext cx="4860" cy="2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53" name="Rectangle 10">
              <a:extLst>
                <a:ext uri="{FF2B5EF4-FFF2-40B4-BE49-F238E27FC236}">
                  <a16:creationId xmlns:a16="http://schemas.microsoft.com/office/drawing/2014/main" id="{CA626967-1389-40CD-8B3B-563F0F9653AD}"/>
                </a:ext>
              </a:extLst>
            </p:cNvPr>
            <p:cNvSpPr>
              <a:spLocks noChangeArrowheads="1"/>
            </p:cNvSpPr>
            <p:nvPr/>
          </p:nvSpPr>
          <p:spPr bwMode="auto">
            <a:xfrm>
              <a:off x="162" y="2109"/>
              <a:ext cx="4852" cy="2065"/>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554" name="Line 11">
              <a:extLst>
                <a:ext uri="{FF2B5EF4-FFF2-40B4-BE49-F238E27FC236}">
                  <a16:creationId xmlns:a16="http://schemas.microsoft.com/office/drawing/2014/main" id="{4B597E82-54BB-4C8C-B04C-9C2985832AF1}"/>
                </a:ext>
              </a:extLst>
            </p:cNvPr>
            <p:cNvSpPr>
              <a:spLocks noChangeShapeType="1"/>
            </p:cNvSpPr>
            <p:nvPr/>
          </p:nvSpPr>
          <p:spPr bwMode="auto">
            <a:xfrm flipV="1">
              <a:off x="19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5" name="Line 12">
              <a:extLst>
                <a:ext uri="{FF2B5EF4-FFF2-40B4-BE49-F238E27FC236}">
                  <a16:creationId xmlns:a16="http://schemas.microsoft.com/office/drawing/2014/main" id="{489AFA58-0261-4441-9DA0-8678DB34A058}"/>
                </a:ext>
              </a:extLst>
            </p:cNvPr>
            <p:cNvSpPr>
              <a:spLocks noChangeShapeType="1"/>
            </p:cNvSpPr>
            <p:nvPr/>
          </p:nvSpPr>
          <p:spPr bwMode="auto">
            <a:xfrm flipV="1">
              <a:off x="200"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6" name="Line 13">
              <a:extLst>
                <a:ext uri="{FF2B5EF4-FFF2-40B4-BE49-F238E27FC236}">
                  <a16:creationId xmlns:a16="http://schemas.microsoft.com/office/drawing/2014/main" id="{3BA25131-91D2-4492-804C-7D7809A6A16D}"/>
                </a:ext>
              </a:extLst>
            </p:cNvPr>
            <p:cNvSpPr>
              <a:spLocks noChangeShapeType="1"/>
            </p:cNvSpPr>
            <p:nvPr/>
          </p:nvSpPr>
          <p:spPr bwMode="auto">
            <a:xfrm flipV="1">
              <a:off x="371"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7" name="Line 14">
              <a:extLst>
                <a:ext uri="{FF2B5EF4-FFF2-40B4-BE49-F238E27FC236}">
                  <a16:creationId xmlns:a16="http://schemas.microsoft.com/office/drawing/2014/main" id="{6DA2D5C2-2E80-47A9-A7A7-90CC78E00DCF}"/>
                </a:ext>
              </a:extLst>
            </p:cNvPr>
            <p:cNvSpPr>
              <a:spLocks noChangeShapeType="1"/>
            </p:cNvSpPr>
            <p:nvPr/>
          </p:nvSpPr>
          <p:spPr bwMode="auto">
            <a:xfrm flipV="1">
              <a:off x="37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8" name="Line 15">
              <a:extLst>
                <a:ext uri="{FF2B5EF4-FFF2-40B4-BE49-F238E27FC236}">
                  <a16:creationId xmlns:a16="http://schemas.microsoft.com/office/drawing/2014/main" id="{0EB211B8-696A-40BA-B80B-FEDC724E2CEB}"/>
                </a:ext>
              </a:extLst>
            </p:cNvPr>
            <p:cNvSpPr>
              <a:spLocks noChangeShapeType="1"/>
            </p:cNvSpPr>
            <p:nvPr/>
          </p:nvSpPr>
          <p:spPr bwMode="auto">
            <a:xfrm flipV="1">
              <a:off x="54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9" name="Line 16">
              <a:extLst>
                <a:ext uri="{FF2B5EF4-FFF2-40B4-BE49-F238E27FC236}">
                  <a16:creationId xmlns:a16="http://schemas.microsoft.com/office/drawing/2014/main" id="{7462E141-D1B1-4D1B-8609-733588706648}"/>
                </a:ext>
              </a:extLst>
            </p:cNvPr>
            <p:cNvSpPr>
              <a:spLocks noChangeShapeType="1"/>
            </p:cNvSpPr>
            <p:nvPr/>
          </p:nvSpPr>
          <p:spPr bwMode="auto">
            <a:xfrm flipV="1">
              <a:off x="553"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0" name="Line 17">
              <a:extLst>
                <a:ext uri="{FF2B5EF4-FFF2-40B4-BE49-F238E27FC236}">
                  <a16:creationId xmlns:a16="http://schemas.microsoft.com/office/drawing/2014/main" id="{39F9D33F-F2AA-453F-A139-AF2ED90D3AC2}"/>
                </a:ext>
              </a:extLst>
            </p:cNvPr>
            <p:cNvSpPr>
              <a:spLocks noChangeShapeType="1"/>
            </p:cNvSpPr>
            <p:nvPr/>
          </p:nvSpPr>
          <p:spPr bwMode="auto">
            <a:xfrm flipV="1">
              <a:off x="72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1" name="Line 18">
              <a:extLst>
                <a:ext uri="{FF2B5EF4-FFF2-40B4-BE49-F238E27FC236}">
                  <a16:creationId xmlns:a16="http://schemas.microsoft.com/office/drawing/2014/main" id="{0CAE3288-5016-41C7-AC9B-4B4B93C4B349}"/>
                </a:ext>
              </a:extLst>
            </p:cNvPr>
            <p:cNvSpPr>
              <a:spLocks noChangeShapeType="1"/>
            </p:cNvSpPr>
            <p:nvPr/>
          </p:nvSpPr>
          <p:spPr bwMode="auto">
            <a:xfrm flipV="1">
              <a:off x="728"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2" name="Line 19">
              <a:extLst>
                <a:ext uri="{FF2B5EF4-FFF2-40B4-BE49-F238E27FC236}">
                  <a16:creationId xmlns:a16="http://schemas.microsoft.com/office/drawing/2014/main" id="{FEBB4B33-A671-4A7F-AB99-9F7F789AC179}"/>
                </a:ext>
              </a:extLst>
            </p:cNvPr>
            <p:cNvSpPr>
              <a:spLocks noChangeShapeType="1"/>
            </p:cNvSpPr>
            <p:nvPr/>
          </p:nvSpPr>
          <p:spPr bwMode="auto">
            <a:xfrm flipV="1">
              <a:off x="90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3" name="Line 20">
              <a:extLst>
                <a:ext uri="{FF2B5EF4-FFF2-40B4-BE49-F238E27FC236}">
                  <a16:creationId xmlns:a16="http://schemas.microsoft.com/office/drawing/2014/main" id="{950AE26D-90F4-457E-9190-AC370985B564}"/>
                </a:ext>
              </a:extLst>
            </p:cNvPr>
            <p:cNvSpPr>
              <a:spLocks noChangeShapeType="1"/>
            </p:cNvSpPr>
            <p:nvPr/>
          </p:nvSpPr>
          <p:spPr bwMode="auto">
            <a:xfrm flipV="1">
              <a:off x="90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4" name="Line 21">
              <a:extLst>
                <a:ext uri="{FF2B5EF4-FFF2-40B4-BE49-F238E27FC236}">
                  <a16:creationId xmlns:a16="http://schemas.microsoft.com/office/drawing/2014/main" id="{9C9BFA55-38AD-4F50-81F3-3B184FCDACCF}"/>
                </a:ext>
              </a:extLst>
            </p:cNvPr>
            <p:cNvSpPr>
              <a:spLocks noChangeShapeType="1"/>
            </p:cNvSpPr>
            <p:nvPr/>
          </p:nvSpPr>
          <p:spPr bwMode="auto">
            <a:xfrm flipV="1">
              <a:off x="1077"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5" name="Line 22">
              <a:extLst>
                <a:ext uri="{FF2B5EF4-FFF2-40B4-BE49-F238E27FC236}">
                  <a16:creationId xmlns:a16="http://schemas.microsoft.com/office/drawing/2014/main" id="{F01D255D-2859-449F-B089-ADB37E6FB175}"/>
                </a:ext>
              </a:extLst>
            </p:cNvPr>
            <p:cNvSpPr>
              <a:spLocks noChangeShapeType="1"/>
            </p:cNvSpPr>
            <p:nvPr/>
          </p:nvSpPr>
          <p:spPr bwMode="auto">
            <a:xfrm flipV="1">
              <a:off x="1081"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6" name="Line 23">
              <a:extLst>
                <a:ext uri="{FF2B5EF4-FFF2-40B4-BE49-F238E27FC236}">
                  <a16:creationId xmlns:a16="http://schemas.microsoft.com/office/drawing/2014/main" id="{6221D76E-82DC-4741-9A9F-EF5706E98494}"/>
                </a:ext>
              </a:extLst>
            </p:cNvPr>
            <p:cNvSpPr>
              <a:spLocks noChangeShapeType="1"/>
            </p:cNvSpPr>
            <p:nvPr/>
          </p:nvSpPr>
          <p:spPr bwMode="auto">
            <a:xfrm flipV="1">
              <a:off x="1255"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7" name="Line 24">
              <a:extLst>
                <a:ext uri="{FF2B5EF4-FFF2-40B4-BE49-F238E27FC236}">
                  <a16:creationId xmlns:a16="http://schemas.microsoft.com/office/drawing/2014/main" id="{830A796A-F003-47D1-A2C2-A32BB5AE71A0}"/>
                </a:ext>
              </a:extLst>
            </p:cNvPr>
            <p:cNvSpPr>
              <a:spLocks noChangeShapeType="1"/>
            </p:cNvSpPr>
            <p:nvPr/>
          </p:nvSpPr>
          <p:spPr bwMode="auto">
            <a:xfrm flipV="1">
              <a:off x="125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8" name="Line 25">
              <a:extLst>
                <a:ext uri="{FF2B5EF4-FFF2-40B4-BE49-F238E27FC236}">
                  <a16:creationId xmlns:a16="http://schemas.microsoft.com/office/drawing/2014/main" id="{D4D1E7B4-C177-476A-A2E4-6BB6A010B429}"/>
                </a:ext>
              </a:extLst>
            </p:cNvPr>
            <p:cNvSpPr>
              <a:spLocks noChangeShapeType="1"/>
            </p:cNvSpPr>
            <p:nvPr/>
          </p:nvSpPr>
          <p:spPr bwMode="auto">
            <a:xfrm flipV="1">
              <a:off x="143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69" name="Line 26">
              <a:extLst>
                <a:ext uri="{FF2B5EF4-FFF2-40B4-BE49-F238E27FC236}">
                  <a16:creationId xmlns:a16="http://schemas.microsoft.com/office/drawing/2014/main" id="{AF91BA36-CE53-42C9-9BD2-28F15255AE6D}"/>
                </a:ext>
              </a:extLst>
            </p:cNvPr>
            <p:cNvSpPr>
              <a:spLocks noChangeShapeType="1"/>
            </p:cNvSpPr>
            <p:nvPr/>
          </p:nvSpPr>
          <p:spPr bwMode="auto">
            <a:xfrm flipV="1">
              <a:off x="1438"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0" name="Line 27">
              <a:extLst>
                <a:ext uri="{FF2B5EF4-FFF2-40B4-BE49-F238E27FC236}">
                  <a16:creationId xmlns:a16="http://schemas.microsoft.com/office/drawing/2014/main" id="{16C5F86E-A476-4AA6-A5EC-14A00058319B}"/>
                </a:ext>
              </a:extLst>
            </p:cNvPr>
            <p:cNvSpPr>
              <a:spLocks noChangeShapeType="1"/>
            </p:cNvSpPr>
            <p:nvPr/>
          </p:nvSpPr>
          <p:spPr bwMode="auto">
            <a:xfrm flipV="1">
              <a:off x="1608"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1" name="Line 28">
              <a:extLst>
                <a:ext uri="{FF2B5EF4-FFF2-40B4-BE49-F238E27FC236}">
                  <a16:creationId xmlns:a16="http://schemas.microsoft.com/office/drawing/2014/main" id="{9F14A06A-4187-4D9F-A31D-781D0352FDE1}"/>
                </a:ext>
              </a:extLst>
            </p:cNvPr>
            <p:cNvSpPr>
              <a:spLocks noChangeShapeType="1"/>
            </p:cNvSpPr>
            <p:nvPr/>
          </p:nvSpPr>
          <p:spPr bwMode="auto">
            <a:xfrm flipV="1">
              <a:off x="161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2" name="Line 29">
              <a:extLst>
                <a:ext uri="{FF2B5EF4-FFF2-40B4-BE49-F238E27FC236}">
                  <a16:creationId xmlns:a16="http://schemas.microsoft.com/office/drawing/2014/main" id="{42813B58-D5A4-46D4-9838-E52098E690F5}"/>
                </a:ext>
              </a:extLst>
            </p:cNvPr>
            <p:cNvSpPr>
              <a:spLocks noChangeShapeType="1"/>
            </p:cNvSpPr>
            <p:nvPr/>
          </p:nvSpPr>
          <p:spPr bwMode="auto">
            <a:xfrm flipV="1">
              <a:off x="1787"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3" name="Line 30">
              <a:extLst>
                <a:ext uri="{FF2B5EF4-FFF2-40B4-BE49-F238E27FC236}">
                  <a16:creationId xmlns:a16="http://schemas.microsoft.com/office/drawing/2014/main" id="{8DB069DB-DC21-4684-934F-CF1E500103EC}"/>
                </a:ext>
              </a:extLst>
            </p:cNvPr>
            <p:cNvSpPr>
              <a:spLocks noChangeShapeType="1"/>
            </p:cNvSpPr>
            <p:nvPr/>
          </p:nvSpPr>
          <p:spPr bwMode="auto">
            <a:xfrm flipV="1">
              <a:off x="1791"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4" name="Line 31">
              <a:extLst>
                <a:ext uri="{FF2B5EF4-FFF2-40B4-BE49-F238E27FC236}">
                  <a16:creationId xmlns:a16="http://schemas.microsoft.com/office/drawing/2014/main" id="{2AF64470-9810-4D26-B3FE-3EB676228C23}"/>
                </a:ext>
              </a:extLst>
            </p:cNvPr>
            <p:cNvSpPr>
              <a:spLocks noChangeShapeType="1"/>
            </p:cNvSpPr>
            <p:nvPr/>
          </p:nvSpPr>
          <p:spPr bwMode="auto">
            <a:xfrm flipV="1">
              <a:off x="196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5" name="Line 32">
              <a:extLst>
                <a:ext uri="{FF2B5EF4-FFF2-40B4-BE49-F238E27FC236}">
                  <a16:creationId xmlns:a16="http://schemas.microsoft.com/office/drawing/2014/main" id="{F608FE8E-6E85-4549-8AF2-FC132A9206A6}"/>
                </a:ext>
              </a:extLst>
            </p:cNvPr>
            <p:cNvSpPr>
              <a:spLocks noChangeShapeType="1"/>
            </p:cNvSpPr>
            <p:nvPr/>
          </p:nvSpPr>
          <p:spPr bwMode="auto">
            <a:xfrm flipV="1">
              <a:off x="1965"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6" name="Line 33">
              <a:extLst>
                <a:ext uri="{FF2B5EF4-FFF2-40B4-BE49-F238E27FC236}">
                  <a16:creationId xmlns:a16="http://schemas.microsoft.com/office/drawing/2014/main" id="{33D53B82-E606-4DB0-9433-8AA435C61578}"/>
                </a:ext>
              </a:extLst>
            </p:cNvPr>
            <p:cNvSpPr>
              <a:spLocks noChangeShapeType="1"/>
            </p:cNvSpPr>
            <p:nvPr/>
          </p:nvSpPr>
          <p:spPr bwMode="auto">
            <a:xfrm flipV="1">
              <a:off x="2140"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7" name="Line 34">
              <a:extLst>
                <a:ext uri="{FF2B5EF4-FFF2-40B4-BE49-F238E27FC236}">
                  <a16:creationId xmlns:a16="http://schemas.microsoft.com/office/drawing/2014/main" id="{58F35747-DAD2-4A34-B765-8182185F2B15}"/>
                </a:ext>
              </a:extLst>
            </p:cNvPr>
            <p:cNvSpPr>
              <a:spLocks noChangeShapeType="1"/>
            </p:cNvSpPr>
            <p:nvPr/>
          </p:nvSpPr>
          <p:spPr bwMode="auto">
            <a:xfrm flipV="1">
              <a:off x="214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8" name="Line 35">
              <a:extLst>
                <a:ext uri="{FF2B5EF4-FFF2-40B4-BE49-F238E27FC236}">
                  <a16:creationId xmlns:a16="http://schemas.microsoft.com/office/drawing/2014/main" id="{6A60427E-84A4-404C-AB99-171D87ADE121}"/>
                </a:ext>
              </a:extLst>
            </p:cNvPr>
            <p:cNvSpPr>
              <a:spLocks noChangeShapeType="1"/>
            </p:cNvSpPr>
            <p:nvPr/>
          </p:nvSpPr>
          <p:spPr bwMode="auto">
            <a:xfrm flipV="1">
              <a:off x="2493"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79" name="Line 36">
              <a:extLst>
                <a:ext uri="{FF2B5EF4-FFF2-40B4-BE49-F238E27FC236}">
                  <a16:creationId xmlns:a16="http://schemas.microsoft.com/office/drawing/2014/main" id="{7E0D0DA7-003C-43FD-8D0E-CF869AE0BD54}"/>
                </a:ext>
              </a:extLst>
            </p:cNvPr>
            <p:cNvSpPr>
              <a:spLocks noChangeShapeType="1"/>
            </p:cNvSpPr>
            <p:nvPr/>
          </p:nvSpPr>
          <p:spPr bwMode="auto">
            <a:xfrm flipV="1">
              <a:off x="2497"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0" name="Line 37">
              <a:extLst>
                <a:ext uri="{FF2B5EF4-FFF2-40B4-BE49-F238E27FC236}">
                  <a16:creationId xmlns:a16="http://schemas.microsoft.com/office/drawing/2014/main" id="{78C5861E-8E04-4762-968B-5179181A2609}"/>
                </a:ext>
              </a:extLst>
            </p:cNvPr>
            <p:cNvSpPr>
              <a:spLocks noChangeShapeType="1"/>
            </p:cNvSpPr>
            <p:nvPr/>
          </p:nvSpPr>
          <p:spPr bwMode="auto">
            <a:xfrm flipV="1">
              <a:off x="2668"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1" name="Line 38">
              <a:extLst>
                <a:ext uri="{FF2B5EF4-FFF2-40B4-BE49-F238E27FC236}">
                  <a16:creationId xmlns:a16="http://schemas.microsoft.com/office/drawing/2014/main" id="{D103953C-2943-4F60-BA4C-BE9419F48AB2}"/>
                </a:ext>
              </a:extLst>
            </p:cNvPr>
            <p:cNvSpPr>
              <a:spLocks noChangeShapeType="1"/>
            </p:cNvSpPr>
            <p:nvPr/>
          </p:nvSpPr>
          <p:spPr bwMode="auto">
            <a:xfrm flipV="1">
              <a:off x="267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2" name="Line 39">
              <a:extLst>
                <a:ext uri="{FF2B5EF4-FFF2-40B4-BE49-F238E27FC236}">
                  <a16:creationId xmlns:a16="http://schemas.microsoft.com/office/drawing/2014/main" id="{B4B5C7DA-9FAA-480A-B424-822990808F1C}"/>
                </a:ext>
              </a:extLst>
            </p:cNvPr>
            <p:cNvSpPr>
              <a:spLocks noChangeShapeType="1"/>
            </p:cNvSpPr>
            <p:nvPr/>
          </p:nvSpPr>
          <p:spPr bwMode="auto">
            <a:xfrm flipV="1">
              <a:off x="284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3" name="Line 40">
              <a:extLst>
                <a:ext uri="{FF2B5EF4-FFF2-40B4-BE49-F238E27FC236}">
                  <a16:creationId xmlns:a16="http://schemas.microsoft.com/office/drawing/2014/main" id="{D626D07A-7D5E-4F21-9080-71F3EBA9315D}"/>
                </a:ext>
              </a:extLst>
            </p:cNvPr>
            <p:cNvSpPr>
              <a:spLocks noChangeShapeType="1"/>
            </p:cNvSpPr>
            <p:nvPr/>
          </p:nvSpPr>
          <p:spPr bwMode="auto">
            <a:xfrm flipV="1">
              <a:off x="2850"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4" name="Line 41">
              <a:extLst>
                <a:ext uri="{FF2B5EF4-FFF2-40B4-BE49-F238E27FC236}">
                  <a16:creationId xmlns:a16="http://schemas.microsoft.com/office/drawing/2014/main" id="{07B908E1-8914-4AB6-B42C-A1ADA05EB87F}"/>
                </a:ext>
              </a:extLst>
            </p:cNvPr>
            <p:cNvSpPr>
              <a:spLocks noChangeShapeType="1"/>
            </p:cNvSpPr>
            <p:nvPr/>
          </p:nvSpPr>
          <p:spPr bwMode="auto">
            <a:xfrm flipV="1">
              <a:off x="3021"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5" name="Line 42">
              <a:extLst>
                <a:ext uri="{FF2B5EF4-FFF2-40B4-BE49-F238E27FC236}">
                  <a16:creationId xmlns:a16="http://schemas.microsoft.com/office/drawing/2014/main" id="{CDCDC0E8-9991-4AD5-BB68-9AA99ED94CA0}"/>
                </a:ext>
              </a:extLst>
            </p:cNvPr>
            <p:cNvSpPr>
              <a:spLocks noChangeShapeType="1"/>
            </p:cNvSpPr>
            <p:nvPr/>
          </p:nvSpPr>
          <p:spPr bwMode="auto">
            <a:xfrm flipV="1">
              <a:off x="3025"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6" name="Line 43">
              <a:extLst>
                <a:ext uri="{FF2B5EF4-FFF2-40B4-BE49-F238E27FC236}">
                  <a16:creationId xmlns:a16="http://schemas.microsoft.com/office/drawing/2014/main" id="{D0CA451C-8F52-4114-833E-E3B9247D75B2}"/>
                </a:ext>
              </a:extLst>
            </p:cNvPr>
            <p:cNvSpPr>
              <a:spLocks noChangeShapeType="1"/>
            </p:cNvSpPr>
            <p:nvPr/>
          </p:nvSpPr>
          <p:spPr bwMode="auto">
            <a:xfrm flipV="1">
              <a:off x="319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7" name="Line 44">
              <a:extLst>
                <a:ext uri="{FF2B5EF4-FFF2-40B4-BE49-F238E27FC236}">
                  <a16:creationId xmlns:a16="http://schemas.microsoft.com/office/drawing/2014/main" id="{69AF4899-2D70-4F83-961D-A16F95167F56}"/>
                </a:ext>
              </a:extLst>
            </p:cNvPr>
            <p:cNvSpPr>
              <a:spLocks noChangeShapeType="1"/>
            </p:cNvSpPr>
            <p:nvPr/>
          </p:nvSpPr>
          <p:spPr bwMode="auto">
            <a:xfrm flipV="1">
              <a:off x="3203"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8" name="Line 45">
              <a:extLst>
                <a:ext uri="{FF2B5EF4-FFF2-40B4-BE49-F238E27FC236}">
                  <a16:creationId xmlns:a16="http://schemas.microsoft.com/office/drawing/2014/main" id="{5F897282-E7CA-456E-97F1-69DC7CAA0720}"/>
                </a:ext>
              </a:extLst>
            </p:cNvPr>
            <p:cNvSpPr>
              <a:spLocks noChangeShapeType="1"/>
            </p:cNvSpPr>
            <p:nvPr/>
          </p:nvSpPr>
          <p:spPr bwMode="auto">
            <a:xfrm flipV="1">
              <a:off x="337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9" name="Line 46">
              <a:extLst>
                <a:ext uri="{FF2B5EF4-FFF2-40B4-BE49-F238E27FC236}">
                  <a16:creationId xmlns:a16="http://schemas.microsoft.com/office/drawing/2014/main" id="{B282E306-68CF-4638-9621-B43241E7BF93}"/>
                </a:ext>
              </a:extLst>
            </p:cNvPr>
            <p:cNvSpPr>
              <a:spLocks noChangeShapeType="1"/>
            </p:cNvSpPr>
            <p:nvPr/>
          </p:nvSpPr>
          <p:spPr bwMode="auto">
            <a:xfrm flipV="1">
              <a:off x="3378"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0" name="Line 47">
              <a:extLst>
                <a:ext uri="{FF2B5EF4-FFF2-40B4-BE49-F238E27FC236}">
                  <a16:creationId xmlns:a16="http://schemas.microsoft.com/office/drawing/2014/main" id="{8EF0F5B5-BC51-4639-A5C5-60AF123AD3E0}"/>
                </a:ext>
              </a:extLst>
            </p:cNvPr>
            <p:cNvSpPr>
              <a:spLocks noChangeShapeType="1"/>
            </p:cNvSpPr>
            <p:nvPr/>
          </p:nvSpPr>
          <p:spPr bwMode="auto">
            <a:xfrm flipV="1">
              <a:off x="355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1" name="Line 48">
              <a:extLst>
                <a:ext uri="{FF2B5EF4-FFF2-40B4-BE49-F238E27FC236}">
                  <a16:creationId xmlns:a16="http://schemas.microsoft.com/office/drawing/2014/main" id="{5C053673-612A-44A2-A2AC-F88B6539060A}"/>
                </a:ext>
              </a:extLst>
            </p:cNvPr>
            <p:cNvSpPr>
              <a:spLocks noChangeShapeType="1"/>
            </p:cNvSpPr>
            <p:nvPr/>
          </p:nvSpPr>
          <p:spPr bwMode="auto">
            <a:xfrm flipV="1">
              <a:off x="355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2" name="Line 49">
              <a:extLst>
                <a:ext uri="{FF2B5EF4-FFF2-40B4-BE49-F238E27FC236}">
                  <a16:creationId xmlns:a16="http://schemas.microsoft.com/office/drawing/2014/main" id="{11F5D14E-0EB4-4BAD-A822-3DE387380E0E}"/>
                </a:ext>
              </a:extLst>
            </p:cNvPr>
            <p:cNvSpPr>
              <a:spLocks noChangeShapeType="1"/>
            </p:cNvSpPr>
            <p:nvPr/>
          </p:nvSpPr>
          <p:spPr bwMode="auto">
            <a:xfrm flipV="1">
              <a:off x="3727"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3" name="Line 50">
              <a:extLst>
                <a:ext uri="{FF2B5EF4-FFF2-40B4-BE49-F238E27FC236}">
                  <a16:creationId xmlns:a16="http://schemas.microsoft.com/office/drawing/2014/main" id="{E6C82C1C-103C-4ADA-8D82-02FB5A3D45C3}"/>
                </a:ext>
              </a:extLst>
            </p:cNvPr>
            <p:cNvSpPr>
              <a:spLocks noChangeShapeType="1"/>
            </p:cNvSpPr>
            <p:nvPr/>
          </p:nvSpPr>
          <p:spPr bwMode="auto">
            <a:xfrm flipV="1">
              <a:off x="3731"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4" name="Line 51">
              <a:extLst>
                <a:ext uri="{FF2B5EF4-FFF2-40B4-BE49-F238E27FC236}">
                  <a16:creationId xmlns:a16="http://schemas.microsoft.com/office/drawing/2014/main" id="{3CB1A962-3299-40B6-9AD4-4D5D2576D00B}"/>
                </a:ext>
              </a:extLst>
            </p:cNvPr>
            <p:cNvSpPr>
              <a:spLocks noChangeShapeType="1"/>
            </p:cNvSpPr>
            <p:nvPr/>
          </p:nvSpPr>
          <p:spPr bwMode="auto">
            <a:xfrm flipV="1">
              <a:off x="390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5" name="Line 52">
              <a:extLst>
                <a:ext uri="{FF2B5EF4-FFF2-40B4-BE49-F238E27FC236}">
                  <a16:creationId xmlns:a16="http://schemas.microsoft.com/office/drawing/2014/main" id="{B8B12CDE-7413-4277-BB74-0C4E9349273C}"/>
                </a:ext>
              </a:extLst>
            </p:cNvPr>
            <p:cNvSpPr>
              <a:spLocks noChangeShapeType="1"/>
            </p:cNvSpPr>
            <p:nvPr/>
          </p:nvSpPr>
          <p:spPr bwMode="auto">
            <a:xfrm flipV="1">
              <a:off x="390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6" name="Line 53">
              <a:extLst>
                <a:ext uri="{FF2B5EF4-FFF2-40B4-BE49-F238E27FC236}">
                  <a16:creationId xmlns:a16="http://schemas.microsoft.com/office/drawing/2014/main" id="{7ADC5368-1A59-4840-8EC8-699C81877BDB}"/>
                </a:ext>
              </a:extLst>
            </p:cNvPr>
            <p:cNvSpPr>
              <a:spLocks noChangeShapeType="1"/>
            </p:cNvSpPr>
            <p:nvPr/>
          </p:nvSpPr>
          <p:spPr bwMode="auto">
            <a:xfrm flipV="1">
              <a:off x="4080"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7" name="Line 54">
              <a:extLst>
                <a:ext uri="{FF2B5EF4-FFF2-40B4-BE49-F238E27FC236}">
                  <a16:creationId xmlns:a16="http://schemas.microsoft.com/office/drawing/2014/main" id="{67B22EF0-F3D3-4187-AE9E-89F202E5454B}"/>
                </a:ext>
              </a:extLst>
            </p:cNvPr>
            <p:cNvSpPr>
              <a:spLocks noChangeShapeType="1"/>
            </p:cNvSpPr>
            <p:nvPr/>
          </p:nvSpPr>
          <p:spPr bwMode="auto">
            <a:xfrm flipV="1">
              <a:off x="4084"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8" name="Line 55">
              <a:extLst>
                <a:ext uri="{FF2B5EF4-FFF2-40B4-BE49-F238E27FC236}">
                  <a16:creationId xmlns:a16="http://schemas.microsoft.com/office/drawing/2014/main" id="{3BB1C9BB-04FA-41E8-B036-931BDDD4AFA6}"/>
                </a:ext>
              </a:extLst>
            </p:cNvPr>
            <p:cNvSpPr>
              <a:spLocks noChangeShapeType="1"/>
            </p:cNvSpPr>
            <p:nvPr/>
          </p:nvSpPr>
          <p:spPr bwMode="auto">
            <a:xfrm flipV="1">
              <a:off x="425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9" name="Line 56">
              <a:extLst>
                <a:ext uri="{FF2B5EF4-FFF2-40B4-BE49-F238E27FC236}">
                  <a16:creationId xmlns:a16="http://schemas.microsoft.com/office/drawing/2014/main" id="{EE309844-03CE-4C71-AEC8-5A72087CB6E2}"/>
                </a:ext>
              </a:extLst>
            </p:cNvPr>
            <p:cNvSpPr>
              <a:spLocks noChangeShapeType="1"/>
            </p:cNvSpPr>
            <p:nvPr/>
          </p:nvSpPr>
          <p:spPr bwMode="auto">
            <a:xfrm flipV="1">
              <a:off x="426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0" name="Line 57">
              <a:extLst>
                <a:ext uri="{FF2B5EF4-FFF2-40B4-BE49-F238E27FC236}">
                  <a16:creationId xmlns:a16="http://schemas.microsoft.com/office/drawing/2014/main" id="{343E8236-4DA3-4583-B859-7F3B34F28E16}"/>
                </a:ext>
              </a:extLst>
            </p:cNvPr>
            <p:cNvSpPr>
              <a:spLocks noChangeShapeType="1"/>
            </p:cNvSpPr>
            <p:nvPr/>
          </p:nvSpPr>
          <p:spPr bwMode="auto">
            <a:xfrm flipV="1">
              <a:off x="4433"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1" name="Line 58">
              <a:extLst>
                <a:ext uri="{FF2B5EF4-FFF2-40B4-BE49-F238E27FC236}">
                  <a16:creationId xmlns:a16="http://schemas.microsoft.com/office/drawing/2014/main" id="{E775025B-08B4-4BDD-9E79-7085D9EC2FDB}"/>
                </a:ext>
              </a:extLst>
            </p:cNvPr>
            <p:cNvSpPr>
              <a:spLocks noChangeShapeType="1"/>
            </p:cNvSpPr>
            <p:nvPr/>
          </p:nvSpPr>
          <p:spPr bwMode="auto">
            <a:xfrm flipV="1">
              <a:off x="4437"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2" name="Line 59">
              <a:extLst>
                <a:ext uri="{FF2B5EF4-FFF2-40B4-BE49-F238E27FC236}">
                  <a16:creationId xmlns:a16="http://schemas.microsoft.com/office/drawing/2014/main" id="{981D989C-D385-4AA5-ACD5-047ECC5536C4}"/>
                </a:ext>
              </a:extLst>
            </p:cNvPr>
            <p:cNvSpPr>
              <a:spLocks noChangeShapeType="1"/>
            </p:cNvSpPr>
            <p:nvPr/>
          </p:nvSpPr>
          <p:spPr bwMode="auto">
            <a:xfrm flipV="1">
              <a:off x="4612"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3" name="Line 60">
              <a:extLst>
                <a:ext uri="{FF2B5EF4-FFF2-40B4-BE49-F238E27FC236}">
                  <a16:creationId xmlns:a16="http://schemas.microsoft.com/office/drawing/2014/main" id="{CBEF0CC0-8175-41D3-B705-1A2791553FB1}"/>
                </a:ext>
              </a:extLst>
            </p:cNvPr>
            <p:cNvSpPr>
              <a:spLocks noChangeShapeType="1"/>
            </p:cNvSpPr>
            <p:nvPr/>
          </p:nvSpPr>
          <p:spPr bwMode="auto">
            <a:xfrm flipV="1">
              <a:off x="461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4" name="Line 61">
              <a:extLst>
                <a:ext uri="{FF2B5EF4-FFF2-40B4-BE49-F238E27FC236}">
                  <a16:creationId xmlns:a16="http://schemas.microsoft.com/office/drawing/2014/main" id="{ADFEE2C7-894A-4FAE-86CB-8A254322DCE5}"/>
                </a:ext>
              </a:extLst>
            </p:cNvPr>
            <p:cNvSpPr>
              <a:spLocks noChangeShapeType="1"/>
            </p:cNvSpPr>
            <p:nvPr/>
          </p:nvSpPr>
          <p:spPr bwMode="auto">
            <a:xfrm flipV="1">
              <a:off x="4786"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5" name="Line 62">
              <a:extLst>
                <a:ext uri="{FF2B5EF4-FFF2-40B4-BE49-F238E27FC236}">
                  <a16:creationId xmlns:a16="http://schemas.microsoft.com/office/drawing/2014/main" id="{A45A9AA9-CFB9-49C8-9DD9-90E1E1CE4378}"/>
                </a:ext>
              </a:extLst>
            </p:cNvPr>
            <p:cNvSpPr>
              <a:spLocks noChangeShapeType="1"/>
            </p:cNvSpPr>
            <p:nvPr/>
          </p:nvSpPr>
          <p:spPr bwMode="auto">
            <a:xfrm flipV="1">
              <a:off x="4790"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6" name="Line 63">
              <a:extLst>
                <a:ext uri="{FF2B5EF4-FFF2-40B4-BE49-F238E27FC236}">
                  <a16:creationId xmlns:a16="http://schemas.microsoft.com/office/drawing/2014/main" id="{83FF7E93-3A76-42E6-97D8-4C84CA929950}"/>
                </a:ext>
              </a:extLst>
            </p:cNvPr>
            <p:cNvSpPr>
              <a:spLocks noChangeShapeType="1"/>
            </p:cNvSpPr>
            <p:nvPr/>
          </p:nvSpPr>
          <p:spPr bwMode="auto">
            <a:xfrm flipV="1">
              <a:off x="4965"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7" name="Line 64">
              <a:extLst>
                <a:ext uri="{FF2B5EF4-FFF2-40B4-BE49-F238E27FC236}">
                  <a16:creationId xmlns:a16="http://schemas.microsoft.com/office/drawing/2014/main" id="{48D528A2-50BD-4EAB-97C3-2A1B5BA0DA0E}"/>
                </a:ext>
              </a:extLst>
            </p:cNvPr>
            <p:cNvSpPr>
              <a:spLocks noChangeShapeType="1"/>
            </p:cNvSpPr>
            <p:nvPr/>
          </p:nvSpPr>
          <p:spPr bwMode="auto">
            <a:xfrm flipV="1">
              <a:off x="4969" y="2109"/>
              <a:ext cx="1" cy="20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8" name="Line 65">
              <a:extLst>
                <a:ext uri="{FF2B5EF4-FFF2-40B4-BE49-F238E27FC236}">
                  <a16:creationId xmlns:a16="http://schemas.microsoft.com/office/drawing/2014/main" id="{8E3CAAB7-8D9A-4912-B6C3-86C8A178E9C0}"/>
                </a:ext>
              </a:extLst>
            </p:cNvPr>
            <p:cNvSpPr>
              <a:spLocks noChangeShapeType="1"/>
            </p:cNvSpPr>
            <p:nvPr/>
          </p:nvSpPr>
          <p:spPr bwMode="auto">
            <a:xfrm>
              <a:off x="166" y="3997"/>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9" name="Line 66">
              <a:extLst>
                <a:ext uri="{FF2B5EF4-FFF2-40B4-BE49-F238E27FC236}">
                  <a16:creationId xmlns:a16="http://schemas.microsoft.com/office/drawing/2014/main" id="{E7505751-9A0F-4472-8F42-034CA68B81DE}"/>
                </a:ext>
              </a:extLst>
            </p:cNvPr>
            <p:cNvSpPr>
              <a:spLocks noChangeShapeType="1"/>
            </p:cNvSpPr>
            <p:nvPr/>
          </p:nvSpPr>
          <p:spPr bwMode="auto">
            <a:xfrm>
              <a:off x="166" y="4000"/>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0" name="Line 67">
              <a:extLst>
                <a:ext uri="{FF2B5EF4-FFF2-40B4-BE49-F238E27FC236}">
                  <a16:creationId xmlns:a16="http://schemas.microsoft.com/office/drawing/2014/main" id="{EB0B3216-0D46-4518-9374-BCB51B5A38C0}"/>
                </a:ext>
              </a:extLst>
            </p:cNvPr>
            <p:cNvSpPr>
              <a:spLocks noChangeShapeType="1"/>
            </p:cNvSpPr>
            <p:nvPr/>
          </p:nvSpPr>
          <p:spPr bwMode="auto">
            <a:xfrm>
              <a:off x="166" y="3823"/>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1" name="Line 68">
              <a:extLst>
                <a:ext uri="{FF2B5EF4-FFF2-40B4-BE49-F238E27FC236}">
                  <a16:creationId xmlns:a16="http://schemas.microsoft.com/office/drawing/2014/main" id="{61F7DF22-EC73-4469-94C8-51CADFBF69AF}"/>
                </a:ext>
              </a:extLst>
            </p:cNvPr>
            <p:cNvSpPr>
              <a:spLocks noChangeShapeType="1"/>
            </p:cNvSpPr>
            <p:nvPr/>
          </p:nvSpPr>
          <p:spPr bwMode="auto">
            <a:xfrm>
              <a:off x="166" y="3826"/>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2" name="Line 69">
              <a:extLst>
                <a:ext uri="{FF2B5EF4-FFF2-40B4-BE49-F238E27FC236}">
                  <a16:creationId xmlns:a16="http://schemas.microsoft.com/office/drawing/2014/main" id="{B8D7F9FD-CE00-42DB-AD66-CE62EF3F48A2}"/>
                </a:ext>
              </a:extLst>
            </p:cNvPr>
            <p:cNvSpPr>
              <a:spLocks noChangeShapeType="1"/>
            </p:cNvSpPr>
            <p:nvPr/>
          </p:nvSpPr>
          <p:spPr bwMode="auto">
            <a:xfrm>
              <a:off x="166" y="3653"/>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3" name="Line 70">
              <a:extLst>
                <a:ext uri="{FF2B5EF4-FFF2-40B4-BE49-F238E27FC236}">
                  <a16:creationId xmlns:a16="http://schemas.microsoft.com/office/drawing/2014/main" id="{EF9C13A5-82F3-4271-879A-1C4C58151234}"/>
                </a:ext>
              </a:extLst>
            </p:cNvPr>
            <p:cNvSpPr>
              <a:spLocks noChangeShapeType="1"/>
            </p:cNvSpPr>
            <p:nvPr/>
          </p:nvSpPr>
          <p:spPr bwMode="auto">
            <a:xfrm>
              <a:off x="166" y="3656"/>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4" name="Line 71">
              <a:extLst>
                <a:ext uri="{FF2B5EF4-FFF2-40B4-BE49-F238E27FC236}">
                  <a16:creationId xmlns:a16="http://schemas.microsoft.com/office/drawing/2014/main" id="{B11AB41F-06D4-48AD-8613-AE682947118D}"/>
                </a:ext>
              </a:extLst>
            </p:cNvPr>
            <p:cNvSpPr>
              <a:spLocks noChangeShapeType="1"/>
            </p:cNvSpPr>
            <p:nvPr/>
          </p:nvSpPr>
          <p:spPr bwMode="auto">
            <a:xfrm>
              <a:off x="166" y="3482"/>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5" name="Line 72">
              <a:extLst>
                <a:ext uri="{FF2B5EF4-FFF2-40B4-BE49-F238E27FC236}">
                  <a16:creationId xmlns:a16="http://schemas.microsoft.com/office/drawing/2014/main" id="{2D04EBC0-B2A6-4415-A66D-B218E5E91AE5}"/>
                </a:ext>
              </a:extLst>
            </p:cNvPr>
            <p:cNvSpPr>
              <a:spLocks noChangeShapeType="1"/>
            </p:cNvSpPr>
            <p:nvPr/>
          </p:nvSpPr>
          <p:spPr bwMode="auto">
            <a:xfrm>
              <a:off x="166" y="3486"/>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6" name="Line 73">
              <a:extLst>
                <a:ext uri="{FF2B5EF4-FFF2-40B4-BE49-F238E27FC236}">
                  <a16:creationId xmlns:a16="http://schemas.microsoft.com/office/drawing/2014/main" id="{7A19C76C-4DBE-4EC9-BF7C-FB30621C57B0}"/>
                </a:ext>
              </a:extLst>
            </p:cNvPr>
            <p:cNvSpPr>
              <a:spLocks noChangeShapeType="1"/>
            </p:cNvSpPr>
            <p:nvPr/>
          </p:nvSpPr>
          <p:spPr bwMode="auto">
            <a:xfrm>
              <a:off x="166" y="3309"/>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7" name="Line 74">
              <a:extLst>
                <a:ext uri="{FF2B5EF4-FFF2-40B4-BE49-F238E27FC236}">
                  <a16:creationId xmlns:a16="http://schemas.microsoft.com/office/drawing/2014/main" id="{2D787A40-6659-48E5-8FE4-F4BC504146DA}"/>
                </a:ext>
              </a:extLst>
            </p:cNvPr>
            <p:cNvSpPr>
              <a:spLocks noChangeShapeType="1"/>
            </p:cNvSpPr>
            <p:nvPr/>
          </p:nvSpPr>
          <p:spPr bwMode="auto">
            <a:xfrm>
              <a:off x="166" y="3312"/>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8" name="Line 75">
              <a:extLst>
                <a:ext uri="{FF2B5EF4-FFF2-40B4-BE49-F238E27FC236}">
                  <a16:creationId xmlns:a16="http://schemas.microsoft.com/office/drawing/2014/main" id="{C9D43065-E0D0-4625-A72D-4FF81BE03E29}"/>
                </a:ext>
              </a:extLst>
            </p:cNvPr>
            <p:cNvSpPr>
              <a:spLocks noChangeShapeType="1"/>
            </p:cNvSpPr>
            <p:nvPr/>
          </p:nvSpPr>
          <p:spPr bwMode="auto">
            <a:xfrm>
              <a:off x="166" y="3138"/>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9" name="Line 76">
              <a:extLst>
                <a:ext uri="{FF2B5EF4-FFF2-40B4-BE49-F238E27FC236}">
                  <a16:creationId xmlns:a16="http://schemas.microsoft.com/office/drawing/2014/main" id="{80CA7BBF-37F3-435D-A696-24B264CAB387}"/>
                </a:ext>
              </a:extLst>
            </p:cNvPr>
            <p:cNvSpPr>
              <a:spLocks noChangeShapeType="1"/>
            </p:cNvSpPr>
            <p:nvPr/>
          </p:nvSpPr>
          <p:spPr bwMode="auto">
            <a:xfrm>
              <a:off x="166" y="3141"/>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0" name="Line 77">
              <a:extLst>
                <a:ext uri="{FF2B5EF4-FFF2-40B4-BE49-F238E27FC236}">
                  <a16:creationId xmlns:a16="http://schemas.microsoft.com/office/drawing/2014/main" id="{DBCA4F5E-3EE8-40FE-99E8-DE83E9A5729E}"/>
                </a:ext>
              </a:extLst>
            </p:cNvPr>
            <p:cNvSpPr>
              <a:spLocks noChangeShapeType="1"/>
            </p:cNvSpPr>
            <p:nvPr/>
          </p:nvSpPr>
          <p:spPr bwMode="auto">
            <a:xfrm>
              <a:off x="166" y="2968"/>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1" name="Line 78">
              <a:extLst>
                <a:ext uri="{FF2B5EF4-FFF2-40B4-BE49-F238E27FC236}">
                  <a16:creationId xmlns:a16="http://schemas.microsoft.com/office/drawing/2014/main" id="{838C8EBB-55D6-406F-9CEC-819A10D3BA74}"/>
                </a:ext>
              </a:extLst>
            </p:cNvPr>
            <p:cNvSpPr>
              <a:spLocks noChangeShapeType="1"/>
            </p:cNvSpPr>
            <p:nvPr/>
          </p:nvSpPr>
          <p:spPr bwMode="auto">
            <a:xfrm>
              <a:off x="166" y="2971"/>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2" name="Line 79">
              <a:extLst>
                <a:ext uri="{FF2B5EF4-FFF2-40B4-BE49-F238E27FC236}">
                  <a16:creationId xmlns:a16="http://schemas.microsoft.com/office/drawing/2014/main" id="{EB3851D4-56F1-482B-81AD-A7D1120BDCC0}"/>
                </a:ext>
              </a:extLst>
            </p:cNvPr>
            <p:cNvSpPr>
              <a:spLocks noChangeShapeType="1"/>
            </p:cNvSpPr>
            <p:nvPr/>
          </p:nvSpPr>
          <p:spPr bwMode="auto">
            <a:xfrm>
              <a:off x="166" y="2794"/>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3" name="Line 80">
              <a:extLst>
                <a:ext uri="{FF2B5EF4-FFF2-40B4-BE49-F238E27FC236}">
                  <a16:creationId xmlns:a16="http://schemas.microsoft.com/office/drawing/2014/main" id="{246890A5-C25E-4E2B-9806-F4586FF2F9ED}"/>
                </a:ext>
              </a:extLst>
            </p:cNvPr>
            <p:cNvSpPr>
              <a:spLocks noChangeShapeType="1"/>
            </p:cNvSpPr>
            <p:nvPr/>
          </p:nvSpPr>
          <p:spPr bwMode="auto">
            <a:xfrm>
              <a:off x="166" y="2797"/>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4" name="Line 81">
              <a:extLst>
                <a:ext uri="{FF2B5EF4-FFF2-40B4-BE49-F238E27FC236}">
                  <a16:creationId xmlns:a16="http://schemas.microsoft.com/office/drawing/2014/main" id="{7C1E1D6F-1FCE-416C-A998-B10E8F1474DE}"/>
                </a:ext>
              </a:extLst>
            </p:cNvPr>
            <p:cNvSpPr>
              <a:spLocks noChangeShapeType="1"/>
            </p:cNvSpPr>
            <p:nvPr/>
          </p:nvSpPr>
          <p:spPr bwMode="auto">
            <a:xfrm>
              <a:off x="166" y="2624"/>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5" name="Line 82">
              <a:extLst>
                <a:ext uri="{FF2B5EF4-FFF2-40B4-BE49-F238E27FC236}">
                  <a16:creationId xmlns:a16="http://schemas.microsoft.com/office/drawing/2014/main" id="{7F99C25A-44DE-4363-AF14-027EFAA0EE1F}"/>
                </a:ext>
              </a:extLst>
            </p:cNvPr>
            <p:cNvSpPr>
              <a:spLocks noChangeShapeType="1"/>
            </p:cNvSpPr>
            <p:nvPr/>
          </p:nvSpPr>
          <p:spPr bwMode="auto">
            <a:xfrm>
              <a:off x="166" y="2627"/>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6" name="Line 83">
              <a:extLst>
                <a:ext uri="{FF2B5EF4-FFF2-40B4-BE49-F238E27FC236}">
                  <a16:creationId xmlns:a16="http://schemas.microsoft.com/office/drawing/2014/main" id="{13977782-0F15-4151-A26E-D2D482E1A703}"/>
                </a:ext>
              </a:extLst>
            </p:cNvPr>
            <p:cNvSpPr>
              <a:spLocks noChangeShapeType="1"/>
            </p:cNvSpPr>
            <p:nvPr/>
          </p:nvSpPr>
          <p:spPr bwMode="auto">
            <a:xfrm>
              <a:off x="166" y="2453"/>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7" name="Line 84">
              <a:extLst>
                <a:ext uri="{FF2B5EF4-FFF2-40B4-BE49-F238E27FC236}">
                  <a16:creationId xmlns:a16="http://schemas.microsoft.com/office/drawing/2014/main" id="{BA4ABE5B-9C77-461C-9925-7E0E726B4CE5}"/>
                </a:ext>
              </a:extLst>
            </p:cNvPr>
            <p:cNvSpPr>
              <a:spLocks noChangeShapeType="1"/>
            </p:cNvSpPr>
            <p:nvPr/>
          </p:nvSpPr>
          <p:spPr bwMode="auto">
            <a:xfrm>
              <a:off x="166" y="2457"/>
              <a:ext cx="484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28" name="Line 85">
              <a:extLst>
                <a:ext uri="{FF2B5EF4-FFF2-40B4-BE49-F238E27FC236}">
                  <a16:creationId xmlns:a16="http://schemas.microsoft.com/office/drawing/2014/main" id="{9CA19AB4-C533-4686-9993-4338EB341ACC}"/>
                </a:ext>
              </a:extLst>
            </p:cNvPr>
            <p:cNvSpPr>
              <a:spLocks noChangeShapeType="1"/>
            </p:cNvSpPr>
            <p:nvPr/>
          </p:nvSpPr>
          <p:spPr bwMode="auto">
            <a:xfrm>
              <a:off x="166" y="2276"/>
              <a:ext cx="484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29" name="Line 86">
              <a:extLst>
                <a:ext uri="{FF2B5EF4-FFF2-40B4-BE49-F238E27FC236}">
                  <a16:creationId xmlns:a16="http://schemas.microsoft.com/office/drawing/2014/main" id="{E8DCBC81-003B-4F0C-98A3-AFB4512A6853}"/>
                </a:ext>
              </a:extLst>
            </p:cNvPr>
            <p:cNvSpPr>
              <a:spLocks noChangeShapeType="1"/>
            </p:cNvSpPr>
            <p:nvPr/>
          </p:nvSpPr>
          <p:spPr bwMode="auto">
            <a:xfrm>
              <a:off x="166" y="2280"/>
              <a:ext cx="484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0" name="Line 87">
              <a:extLst>
                <a:ext uri="{FF2B5EF4-FFF2-40B4-BE49-F238E27FC236}">
                  <a16:creationId xmlns:a16="http://schemas.microsoft.com/office/drawing/2014/main" id="{51501231-0889-45FC-9654-47D3DC217429}"/>
                </a:ext>
              </a:extLst>
            </p:cNvPr>
            <p:cNvSpPr>
              <a:spLocks noChangeShapeType="1"/>
            </p:cNvSpPr>
            <p:nvPr/>
          </p:nvSpPr>
          <p:spPr bwMode="auto">
            <a:xfrm>
              <a:off x="166" y="2283"/>
              <a:ext cx="484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1" name="Line 88">
              <a:extLst>
                <a:ext uri="{FF2B5EF4-FFF2-40B4-BE49-F238E27FC236}">
                  <a16:creationId xmlns:a16="http://schemas.microsoft.com/office/drawing/2014/main" id="{0559D459-3731-4AC7-8029-1E6195906D23}"/>
                </a:ext>
              </a:extLst>
            </p:cNvPr>
            <p:cNvSpPr>
              <a:spLocks noChangeShapeType="1"/>
            </p:cNvSpPr>
            <p:nvPr/>
          </p:nvSpPr>
          <p:spPr bwMode="auto">
            <a:xfrm>
              <a:off x="166" y="2286"/>
              <a:ext cx="484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2" name="Rectangle 89">
              <a:extLst>
                <a:ext uri="{FF2B5EF4-FFF2-40B4-BE49-F238E27FC236}">
                  <a16:creationId xmlns:a16="http://schemas.microsoft.com/office/drawing/2014/main" id="{67787B2B-C1BF-4DB3-AADC-A0E337140463}"/>
                </a:ext>
              </a:extLst>
            </p:cNvPr>
            <p:cNvSpPr>
              <a:spLocks noChangeArrowheads="1"/>
            </p:cNvSpPr>
            <p:nvPr/>
          </p:nvSpPr>
          <p:spPr bwMode="auto">
            <a:xfrm>
              <a:off x="4915" y="2150"/>
              <a:ext cx="84"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1633" name="Freeform 90">
              <a:extLst>
                <a:ext uri="{FF2B5EF4-FFF2-40B4-BE49-F238E27FC236}">
                  <a16:creationId xmlns:a16="http://schemas.microsoft.com/office/drawing/2014/main" id="{D0749503-CB5D-4C38-A98D-125722BA5902}"/>
                </a:ext>
              </a:extLst>
            </p:cNvPr>
            <p:cNvSpPr>
              <a:spLocks/>
            </p:cNvSpPr>
            <p:nvPr/>
          </p:nvSpPr>
          <p:spPr bwMode="auto">
            <a:xfrm>
              <a:off x="4965" y="2246"/>
              <a:ext cx="42" cy="74"/>
            </a:xfrm>
            <a:custGeom>
              <a:avLst/>
              <a:gdLst>
                <a:gd name="T0" fmla="*/ 0 w 42"/>
                <a:gd name="T1" fmla="*/ 0 h 74"/>
                <a:gd name="T2" fmla="*/ 42 w 42"/>
                <a:gd name="T3" fmla="*/ 37 h 74"/>
                <a:gd name="T4" fmla="*/ 0 w 42"/>
                <a:gd name="T5" fmla="*/ 74 h 74"/>
                <a:gd name="T6" fmla="*/ 0 w 42"/>
                <a:gd name="T7" fmla="*/ 0 h 74"/>
                <a:gd name="T8" fmla="*/ 0 60000 65536"/>
                <a:gd name="T9" fmla="*/ 0 60000 65536"/>
                <a:gd name="T10" fmla="*/ 0 60000 65536"/>
                <a:gd name="T11" fmla="*/ 0 60000 65536"/>
                <a:gd name="T12" fmla="*/ 0 w 42"/>
                <a:gd name="T13" fmla="*/ 0 h 74"/>
                <a:gd name="T14" fmla="*/ 42 w 42"/>
                <a:gd name="T15" fmla="*/ 74 h 74"/>
              </a:gdLst>
              <a:ahLst/>
              <a:cxnLst>
                <a:cxn ang="T8">
                  <a:pos x="T0" y="T1"/>
                </a:cxn>
                <a:cxn ang="T9">
                  <a:pos x="T2" y="T3"/>
                </a:cxn>
                <a:cxn ang="T10">
                  <a:pos x="T4" y="T5"/>
                </a:cxn>
                <a:cxn ang="T11">
                  <a:pos x="T6" y="T7"/>
                </a:cxn>
              </a:cxnLst>
              <a:rect l="T12" t="T13" r="T14" b="T15"/>
              <a:pathLst>
                <a:path w="42" h="74">
                  <a:moveTo>
                    <a:pt x="0" y="0"/>
                  </a:moveTo>
                  <a:lnTo>
                    <a:pt x="42" y="37"/>
                  </a:lnTo>
                  <a:lnTo>
                    <a:pt x="0" y="74"/>
                  </a:lnTo>
                  <a:lnTo>
                    <a:pt x="0" y="0"/>
                  </a:lnTo>
                  <a:close/>
                </a:path>
              </a:pathLst>
            </a:custGeom>
            <a:solidFill>
              <a:srgbClr val="000000"/>
            </a:solidFill>
            <a:ln w="4">
              <a:solidFill>
                <a:srgbClr val="000000"/>
              </a:solidFill>
              <a:round/>
              <a:headEnd/>
              <a:tailEnd/>
            </a:ln>
          </p:spPr>
          <p:txBody>
            <a:bodyPr/>
            <a:lstStyle/>
            <a:p>
              <a:endParaRPr lang="en-US"/>
            </a:p>
          </p:txBody>
        </p:sp>
        <p:sp>
          <p:nvSpPr>
            <p:cNvPr id="21634" name="Line 91">
              <a:extLst>
                <a:ext uri="{FF2B5EF4-FFF2-40B4-BE49-F238E27FC236}">
                  <a16:creationId xmlns:a16="http://schemas.microsoft.com/office/drawing/2014/main" id="{AA67C104-91B6-434F-8F7D-E34679F7FA6A}"/>
                </a:ext>
              </a:extLst>
            </p:cNvPr>
            <p:cNvSpPr>
              <a:spLocks noChangeShapeType="1"/>
            </p:cNvSpPr>
            <p:nvPr/>
          </p:nvSpPr>
          <p:spPr bwMode="auto">
            <a:xfrm flipV="1">
              <a:off x="2311" y="2109"/>
              <a:ext cx="1" cy="20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5" name="Line 92">
              <a:extLst>
                <a:ext uri="{FF2B5EF4-FFF2-40B4-BE49-F238E27FC236}">
                  <a16:creationId xmlns:a16="http://schemas.microsoft.com/office/drawing/2014/main" id="{62AADA1C-9F12-4330-AC11-9F477766A729}"/>
                </a:ext>
              </a:extLst>
            </p:cNvPr>
            <p:cNvSpPr>
              <a:spLocks noChangeShapeType="1"/>
            </p:cNvSpPr>
            <p:nvPr/>
          </p:nvSpPr>
          <p:spPr bwMode="auto">
            <a:xfrm flipV="1">
              <a:off x="2315" y="2109"/>
              <a:ext cx="1" cy="20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6" name="Line 93">
              <a:extLst>
                <a:ext uri="{FF2B5EF4-FFF2-40B4-BE49-F238E27FC236}">
                  <a16:creationId xmlns:a16="http://schemas.microsoft.com/office/drawing/2014/main" id="{8A0DC331-FC26-45F7-B787-792DA482954B}"/>
                </a:ext>
              </a:extLst>
            </p:cNvPr>
            <p:cNvSpPr>
              <a:spLocks noChangeShapeType="1"/>
            </p:cNvSpPr>
            <p:nvPr/>
          </p:nvSpPr>
          <p:spPr bwMode="auto">
            <a:xfrm flipV="1">
              <a:off x="2318" y="2109"/>
              <a:ext cx="1" cy="20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7" name="Line 94">
              <a:extLst>
                <a:ext uri="{FF2B5EF4-FFF2-40B4-BE49-F238E27FC236}">
                  <a16:creationId xmlns:a16="http://schemas.microsoft.com/office/drawing/2014/main" id="{081BD091-62B0-4BF5-A905-385CC10D28A2}"/>
                </a:ext>
              </a:extLst>
            </p:cNvPr>
            <p:cNvSpPr>
              <a:spLocks noChangeShapeType="1"/>
            </p:cNvSpPr>
            <p:nvPr/>
          </p:nvSpPr>
          <p:spPr bwMode="auto">
            <a:xfrm flipV="1">
              <a:off x="2322" y="2109"/>
              <a:ext cx="1" cy="20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8" name="Rectangle 95">
              <a:extLst>
                <a:ext uri="{FF2B5EF4-FFF2-40B4-BE49-F238E27FC236}">
                  <a16:creationId xmlns:a16="http://schemas.microsoft.com/office/drawing/2014/main" id="{AB1D13AF-E318-42DD-AE42-477808378B53}"/>
                </a:ext>
              </a:extLst>
            </p:cNvPr>
            <p:cNvSpPr>
              <a:spLocks noChangeArrowheads="1"/>
            </p:cNvSpPr>
            <p:nvPr/>
          </p:nvSpPr>
          <p:spPr bwMode="auto">
            <a:xfrm>
              <a:off x="2372" y="2103"/>
              <a:ext cx="84"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1639" name="Freeform 96">
              <a:extLst>
                <a:ext uri="{FF2B5EF4-FFF2-40B4-BE49-F238E27FC236}">
                  <a16:creationId xmlns:a16="http://schemas.microsoft.com/office/drawing/2014/main" id="{8508F19D-4149-4EC4-990A-399B772DC7E9}"/>
                </a:ext>
              </a:extLst>
            </p:cNvPr>
            <p:cNvSpPr>
              <a:spLocks/>
            </p:cNvSpPr>
            <p:nvPr/>
          </p:nvSpPr>
          <p:spPr bwMode="auto">
            <a:xfrm>
              <a:off x="2277" y="2113"/>
              <a:ext cx="83" cy="36"/>
            </a:xfrm>
            <a:custGeom>
              <a:avLst/>
              <a:gdLst>
                <a:gd name="T0" fmla="*/ 0 w 83"/>
                <a:gd name="T1" fmla="*/ 36 h 36"/>
                <a:gd name="T2" fmla="*/ 41 w 83"/>
                <a:gd name="T3" fmla="*/ 0 h 36"/>
                <a:gd name="T4" fmla="*/ 83 w 83"/>
                <a:gd name="T5" fmla="*/ 36 h 36"/>
                <a:gd name="T6" fmla="*/ 0 w 83"/>
                <a:gd name="T7" fmla="*/ 36 h 36"/>
                <a:gd name="T8" fmla="*/ 0 60000 65536"/>
                <a:gd name="T9" fmla="*/ 0 60000 65536"/>
                <a:gd name="T10" fmla="*/ 0 60000 65536"/>
                <a:gd name="T11" fmla="*/ 0 60000 65536"/>
                <a:gd name="T12" fmla="*/ 0 w 83"/>
                <a:gd name="T13" fmla="*/ 0 h 36"/>
                <a:gd name="T14" fmla="*/ 83 w 83"/>
                <a:gd name="T15" fmla="*/ 36 h 36"/>
              </a:gdLst>
              <a:ahLst/>
              <a:cxnLst>
                <a:cxn ang="T8">
                  <a:pos x="T0" y="T1"/>
                </a:cxn>
                <a:cxn ang="T9">
                  <a:pos x="T2" y="T3"/>
                </a:cxn>
                <a:cxn ang="T10">
                  <a:pos x="T4" y="T5"/>
                </a:cxn>
                <a:cxn ang="T11">
                  <a:pos x="T6" y="T7"/>
                </a:cxn>
              </a:cxnLst>
              <a:rect l="T12" t="T13" r="T14" b="T15"/>
              <a:pathLst>
                <a:path w="83" h="36">
                  <a:moveTo>
                    <a:pt x="0" y="36"/>
                  </a:moveTo>
                  <a:lnTo>
                    <a:pt x="41" y="0"/>
                  </a:lnTo>
                  <a:lnTo>
                    <a:pt x="83" y="36"/>
                  </a:lnTo>
                  <a:lnTo>
                    <a:pt x="0" y="36"/>
                  </a:lnTo>
                  <a:close/>
                </a:path>
              </a:pathLst>
            </a:custGeom>
            <a:solidFill>
              <a:srgbClr val="000000"/>
            </a:solidFill>
            <a:ln w="4">
              <a:solidFill>
                <a:srgbClr val="000000"/>
              </a:solidFill>
              <a:round/>
              <a:headEnd/>
              <a:tailEnd/>
            </a:ln>
          </p:spPr>
          <p:txBody>
            <a:bodyPr/>
            <a:lstStyle/>
            <a:p>
              <a:endParaRPr lang="en-US"/>
            </a:p>
          </p:txBody>
        </p:sp>
        <p:sp>
          <p:nvSpPr>
            <p:cNvPr id="21640" name="Rectangle 97">
              <a:extLst>
                <a:ext uri="{FF2B5EF4-FFF2-40B4-BE49-F238E27FC236}">
                  <a16:creationId xmlns:a16="http://schemas.microsoft.com/office/drawing/2014/main" id="{698417FF-1131-4A48-BEDA-64DE15783E1E}"/>
                </a:ext>
              </a:extLst>
            </p:cNvPr>
            <p:cNvSpPr>
              <a:spLocks noChangeArrowheads="1"/>
            </p:cNvSpPr>
            <p:nvPr/>
          </p:nvSpPr>
          <p:spPr bwMode="auto">
            <a:xfrm>
              <a:off x="162" y="2109"/>
              <a:ext cx="4852" cy="2065"/>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641" name="Line 98">
              <a:extLst>
                <a:ext uri="{FF2B5EF4-FFF2-40B4-BE49-F238E27FC236}">
                  <a16:creationId xmlns:a16="http://schemas.microsoft.com/office/drawing/2014/main" id="{109C5226-28FA-4178-90FF-892DE12A233C}"/>
                </a:ext>
              </a:extLst>
            </p:cNvPr>
            <p:cNvSpPr>
              <a:spLocks noChangeShapeType="1"/>
            </p:cNvSpPr>
            <p:nvPr/>
          </p:nvSpPr>
          <p:spPr bwMode="auto">
            <a:xfrm>
              <a:off x="204"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2" name="Rectangle 99">
              <a:extLst>
                <a:ext uri="{FF2B5EF4-FFF2-40B4-BE49-F238E27FC236}">
                  <a16:creationId xmlns:a16="http://schemas.microsoft.com/office/drawing/2014/main" id="{350DF66C-8D23-47B2-99D0-B4659FB1D9A1}"/>
                </a:ext>
              </a:extLst>
            </p:cNvPr>
            <p:cNvSpPr>
              <a:spLocks noChangeArrowheads="1"/>
            </p:cNvSpPr>
            <p:nvPr/>
          </p:nvSpPr>
          <p:spPr bwMode="auto">
            <a:xfrm>
              <a:off x="139" y="2313"/>
              <a:ext cx="18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1643" name="Line 100">
              <a:extLst>
                <a:ext uri="{FF2B5EF4-FFF2-40B4-BE49-F238E27FC236}">
                  <a16:creationId xmlns:a16="http://schemas.microsoft.com/office/drawing/2014/main" id="{4B6FA0E1-1352-4BE8-9B0B-551DCB5EDB19}"/>
                </a:ext>
              </a:extLst>
            </p:cNvPr>
            <p:cNvSpPr>
              <a:spLocks noChangeShapeType="1"/>
            </p:cNvSpPr>
            <p:nvPr/>
          </p:nvSpPr>
          <p:spPr bwMode="auto">
            <a:xfrm>
              <a:off x="735"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4" name="Rectangle 101">
              <a:extLst>
                <a:ext uri="{FF2B5EF4-FFF2-40B4-BE49-F238E27FC236}">
                  <a16:creationId xmlns:a16="http://schemas.microsoft.com/office/drawing/2014/main" id="{EDFA28AC-B5DB-4000-905B-7F33F397B750}"/>
                </a:ext>
              </a:extLst>
            </p:cNvPr>
            <p:cNvSpPr>
              <a:spLocks noChangeArrowheads="1"/>
            </p:cNvSpPr>
            <p:nvPr/>
          </p:nvSpPr>
          <p:spPr bwMode="auto">
            <a:xfrm>
              <a:off x="671" y="2313"/>
              <a:ext cx="18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21645" name="Line 102">
              <a:extLst>
                <a:ext uri="{FF2B5EF4-FFF2-40B4-BE49-F238E27FC236}">
                  <a16:creationId xmlns:a16="http://schemas.microsoft.com/office/drawing/2014/main" id="{2F74D9EE-84EF-4F8B-A0B4-4631FE177A4A}"/>
                </a:ext>
              </a:extLst>
            </p:cNvPr>
            <p:cNvSpPr>
              <a:spLocks noChangeShapeType="1"/>
            </p:cNvSpPr>
            <p:nvPr/>
          </p:nvSpPr>
          <p:spPr bwMode="auto">
            <a:xfrm>
              <a:off x="1263"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6" name="Rectangle 103">
              <a:extLst>
                <a:ext uri="{FF2B5EF4-FFF2-40B4-BE49-F238E27FC236}">
                  <a16:creationId xmlns:a16="http://schemas.microsoft.com/office/drawing/2014/main" id="{4C947017-721D-4890-BFED-AA4D31C93F9E}"/>
                </a:ext>
              </a:extLst>
            </p:cNvPr>
            <p:cNvSpPr>
              <a:spLocks noChangeArrowheads="1"/>
            </p:cNvSpPr>
            <p:nvPr/>
          </p:nvSpPr>
          <p:spPr bwMode="auto">
            <a:xfrm>
              <a:off x="1198" y="2313"/>
              <a:ext cx="18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1647" name="Line 104">
              <a:extLst>
                <a:ext uri="{FF2B5EF4-FFF2-40B4-BE49-F238E27FC236}">
                  <a16:creationId xmlns:a16="http://schemas.microsoft.com/office/drawing/2014/main" id="{0F366650-FA41-4920-BAC9-4BDF78276B98}"/>
                </a:ext>
              </a:extLst>
            </p:cNvPr>
            <p:cNvSpPr>
              <a:spLocks noChangeShapeType="1"/>
            </p:cNvSpPr>
            <p:nvPr/>
          </p:nvSpPr>
          <p:spPr bwMode="auto">
            <a:xfrm>
              <a:off x="1791"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8" name="Rectangle 105">
              <a:extLst>
                <a:ext uri="{FF2B5EF4-FFF2-40B4-BE49-F238E27FC236}">
                  <a16:creationId xmlns:a16="http://schemas.microsoft.com/office/drawing/2014/main" id="{DD5EF8FA-EAF4-421C-8BEB-20D1A4D51509}"/>
                </a:ext>
              </a:extLst>
            </p:cNvPr>
            <p:cNvSpPr>
              <a:spLocks noChangeArrowheads="1"/>
            </p:cNvSpPr>
            <p:nvPr/>
          </p:nvSpPr>
          <p:spPr bwMode="auto">
            <a:xfrm>
              <a:off x="1745" y="2313"/>
              <a:ext cx="14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1649" name="Rectangle 106">
              <a:extLst>
                <a:ext uri="{FF2B5EF4-FFF2-40B4-BE49-F238E27FC236}">
                  <a16:creationId xmlns:a16="http://schemas.microsoft.com/office/drawing/2014/main" id="{73A97F91-8E3D-4AB7-9FC7-F7BC82D36904}"/>
                </a:ext>
              </a:extLst>
            </p:cNvPr>
            <p:cNvSpPr>
              <a:spLocks noChangeArrowheads="1"/>
            </p:cNvSpPr>
            <p:nvPr/>
          </p:nvSpPr>
          <p:spPr bwMode="auto">
            <a:xfrm>
              <a:off x="2334" y="2313"/>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21650" name="Line 107">
              <a:extLst>
                <a:ext uri="{FF2B5EF4-FFF2-40B4-BE49-F238E27FC236}">
                  <a16:creationId xmlns:a16="http://schemas.microsoft.com/office/drawing/2014/main" id="{9DCD4B7C-21BE-443B-8CDE-C88D12075259}"/>
                </a:ext>
              </a:extLst>
            </p:cNvPr>
            <p:cNvSpPr>
              <a:spLocks noChangeShapeType="1"/>
            </p:cNvSpPr>
            <p:nvPr/>
          </p:nvSpPr>
          <p:spPr bwMode="auto">
            <a:xfrm>
              <a:off x="2846"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1" name="Rectangle 108">
              <a:extLst>
                <a:ext uri="{FF2B5EF4-FFF2-40B4-BE49-F238E27FC236}">
                  <a16:creationId xmlns:a16="http://schemas.microsoft.com/office/drawing/2014/main" id="{F8EC5D2D-AF1E-49BC-A0DB-FDEF8F2B0340}"/>
                </a:ext>
              </a:extLst>
            </p:cNvPr>
            <p:cNvSpPr>
              <a:spLocks noChangeArrowheads="1"/>
            </p:cNvSpPr>
            <p:nvPr/>
          </p:nvSpPr>
          <p:spPr bwMode="auto">
            <a:xfrm>
              <a:off x="2850" y="2313"/>
              <a:ext cx="9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1652" name="Line 109">
              <a:extLst>
                <a:ext uri="{FF2B5EF4-FFF2-40B4-BE49-F238E27FC236}">
                  <a16:creationId xmlns:a16="http://schemas.microsoft.com/office/drawing/2014/main" id="{AD6581CD-5B2A-4CB0-8665-68CCFE44D1C6}"/>
                </a:ext>
              </a:extLst>
            </p:cNvPr>
            <p:cNvSpPr>
              <a:spLocks noChangeShapeType="1"/>
            </p:cNvSpPr>
            <p:nvPr/>
          </p:nvSpPr>
          <p:spPr bwMode="auto">
            <a:xfrm>
              <a:off x="3374"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3" name="Rectangle 110">
              <a:extLst>
                <a:ext uri="{FF2B5EF4-FFF2-40B4-BE49-F238E27FC236}">
                  <a16:creationId xmlns:a16="http://schemas.microsoft.com/office/drawing/2014/main" id="{B9E6DA2C-598D-4A1F-9EFC-3B40E0E8CDEC}"/>
                </a:ext>
              </a:extLst>
            </p:cNvPr>
            <p:cNvSpPr>
              <a:spLocks noChangeArrowheads="1"/>
            </p:cNvSpPr>
            <p:nvPr/>
          </p:nvSpPr>
          <p:spPr bwMode="auto">
            <a:xfrm>
              <a:off x="3332" y="2313"/>
              <a:ext cx="13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1654" name="Line 111">
              <a:extLst>
                <a:ext uri="{FF2B5EF4-FFF2-40B4-BE49-F238E27FC236}">
                  <a16:creationId xmlns:a16="http://schemas.microsoft.com/office/drawing/2014/main" id="{41C7A1DA-D7E8-4CB7-90D3-8F6170162855}"/>
                </a:ext>
              </a:extLst>
            </p:cNvPr>
            <p:cNvSpPr>
              <a:spLocks noChangeShapeType="1"/>
            </p:cNvSpPr>
            <p:nvPr/>
          </p:nvSpPr>
          <p:spPr bwMode="auto">
            <a:xfrm>
              <a:off x="3906"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5" name="Rectangle 112">
              <a:extLst>
                <a:ext uri="{FF2B5EF4-FFF2-40B4-BE49-F238E27FC236}">
                  <a16:creationId xmlns:a16="http://schemas.microsoft.com/office/drawing/2014/main" id="{B7D729A5-BBB7-4630-BFCB-780CB0B6A36D}"/>
                </a:ext>
              </a:extLst>
            </p:cNvPr>
            <p:cNvSpPr>
              <a:spLocks noChangeArrowheads="1"/>
            </p:cNvSpPr>
            <p:nvPr/>
          </p:nvSpPr>
          <p:spPr bwMode="auto">
            <a:xfrm>
              <a:off x="3864" y="2313"/>
              <a:ext cx="13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21656" name="Line 113">
              <a:extLst>
                <a:ext uri="{FF2B5EF4-FFF2-40B4-BE49-F238E27FC236}">
                  <a16:creationId xmlns:a16="http://schemas.microsoft.com/office/drawing/2014/main" id="{B12347C8-812F-4C7C-921E-B5E051C8ADBB}"/>
                </a:ext>
              </a:extLst>
            </p:cNvPr>
            <p:cNvSpPr>
              <a:spLocks noChangeShapeType="1"/>
            </p:cNvSpPr>
            <p:nvPr/>
          </p:nvSpPr>
          <p:spPr bwMode="auto">
            <a:xfrm>
              <a:off x="4433"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7" name="Rectangle 114">
              <a:extLst>
                <a:ext uri="{FF2B5EF4-FFF2-40B4-BE49-F238E27FC236}">
                  <a16:creationId xmlns:a16="http://schemas.microsoft.com/office/drawing/2014/main" id="{A02D48D8-1225-41E9-A6FA-D1245BFC6FEB}"/>
                </a:ext>
              </a:extLst>
            </p:cNvPr>
            <p:cNvSpPr>
              <a:spLocks noChangeArrowheads="1"/>
            </p:cNvSpPr>
            <p:nvPr/>
          </p:nvSpPr>
          <p:spPr bwMode="auto">
            <a:xfrm>
              <a:off x="4392" y="2313"/>
              <a:ext cx="13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1658" name="Line 115">
              <a:extLst>
                <a:ext uri="{FF2B5EF4-FFF2-40B4-BE49-F238E27FC236}">
                  <a16:creationId xmlns:a16="http://schemas.microsoft.com/office/drawing/2014/main" id="{443218C7-08F3-4876-847B-40B37A41936D}"/>
                </a:ext>
              </a:extLst>
            </p:cNvPr>
            <p:cNvSpPr>
              <a:spLocks noChangeShapeType="1"/>
            </p:cNvSpPr>
            <p:nvPr/>
          </p:nvSpPr>
          <p:spPr bwMode="auto">
            <a:xfrm>
              <a:off x="4961" y="2256"/>
              <a:ext cx="1" cy="5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9" name="Rectangle 116">
              <a:extLst>
                <a:ext uri="{FF2B5EF4-FFF2-40B4-BE49-F238E27FC236}">
                  <a16:creationId xmlns:a16="http://schemas.microsoft.com/office/drawing/2014/main" id="{5158983D-EE01-4E69-BDDB-E34CCD88C545}"/>
                </a:ext>
              </a:extLst>
            </p:cNvPr>
            <p:cNvSpPr>
              <a:spLocks noChangeArrowheads="1"/>
            </p:cNvSpPr>
            <p:nvPr/>
          </p:nvSpPr>
          <p:spPr bwMode="auto">
            <a:xfrm>
              <a:off x="4919" y="2313"/>
              <a:ext cx="13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Symbol" panose="05050102010706020507" pitchFamily="18" charset="2"/>
                </a:rPr>
                <a:t>5p</a:t>
              </a:r>
              <a:endParaRPr lang="en-US" altLang="en-US" sz="1800">
                <a:latin typeface="Arial" panose="020B0604020202020204" pitchFamily="34" charset="0"/>
              </a:endParaRPr>
            </a:p>
          </p:txBody>
        </p:sp>
        <p:sp>
          <p:nvSpPr>
            <p:cNvPr id="21660" name="Rectangle 117">
              <a:extLst>
                <a:ext uri="{FF2B5EF4-FFF2-40B4-BE49-F238E27FC236}">
                  <a16:creationId xmlns:a16="http://schemas.microsoft.com/office/drawing/2014/main" id="{C522B680-97B9-4AD0-8051-50BFCEE1E5F1}"/>
                </a:ext>
              </a:extLst>
            </p:cNvPr>
            <p:cNvSpPr>
              <a:spLocks noChangeArrowheads="1"/>
            </p:cNvSpPr>
            <p:nvPr/>
          </p:nvSpPr>
          <p:spPr bwMode="auto">
            <a:xfrm>
              <a:off x="2125" y="3957"/>
              <a:ext cx="197"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-10</a:t>
              </a:r>
              <a:endParaRPr lang="en-US" altLang="en-US" sz="1800">
                <a:latin typeface="Arial" panose="020B0604020202020204" pitchFamily="34" charset="0"/>
              </a:endParaRPr>
            </a:p>
          </p:txBody>
        </p:sp>
        <p:sp>
          <p:nvSpPr>
            <p:cNvPr id="21661" name="Line 118">
              <a:extLst>
                <a:ext uri="{FF2B5EF4-FFF2-40B4-BE49-F238E27FC236}">
                  <a16:creationId xmlns:a16="http://schemas.microsoft.com/office/drawing/2014/main" id="{3CB53551-2C36-4F41-A873-375D5CF6311B}"/>
                </a:ext>
              </a:extLst>
            </p:cNvPr>
            <p:cNvSpPr>
              <a:spLocks noChangeShapeType="1"/>
            </p:cNvSpPr>
            <p:nvPr/>
          </p:nvSpPr>
          <p:spPr bwMode="auto">
            <a:xfrm>
              <a:off x="2288" y="4000"/>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62" name="Rectangle 119">
              <a:extLst>
                <a:ext uri="{FF2B5EF4-FFF2-40B4-BE49-F238E27FC236}">
                  <a16:creationId xmlns:a16="http://schemas.microsoft.com/office/drawing/2014/main" id="{312EFAA8-CCE7-48FF-A5FE-D223C8AF8BDF}"/>
                </a:ext>
              </a:extLst>
            </p:cNvPr>
            <p:cNvSpPr>
              <a:spLocks noChangeArrowheads="1"/>
            </p:cNvSpPr>
            <p:nvPr/>
          </p:nvSpPr>
          <p:spPr bwMode="auto">
            <a:xfrm>
              <a:off x="2178" y="3783"/>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21663" name="Line 120">
              <a:extLst>
                <a:ext uri="{FF2B5EF4-FFF2-40B4-BE49-F238E27FC236}">
                  <a16:creationId xmlns:a16="http://schemas.microsoft.com/office/drawing/2014/main" id="{2C55B33C-867A-4AC3-9E1C-23229DB6183A}"/>
                </a:ext>
              </a:extLst>
            </p:cNvPr>
            <p:cNvSpPr>
              <a:spLocks noChangeShapeType="1"/>
            </p:cNvSpPr>
            <p:nvPr/>
          </p:nvSpPr>
          <p:spPr bwMode="auto">
            <a:xfrm>
              <a:off x="2288" y="3826"/>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64" name="Rectangle 121">
              <a:extLst>
                <a:ext uri="{FF2B5EF4-FFF2-40B4-BE49-F238E27FC236}">
                  <a16:creationId xmlns:a16="http://schemas.microsoft.com/office/drawing/2014/main" id="{18826CE5-9E6A-4F5E-B5A3-384AF3485E5A}"/>
                </a:ext>
              </a:extLst>
            </p:cNvPr>
            <p:cNvSpPr>
              <a:spLocks noChangeArrowheads="1"/>
            </p:cNvSpPr>
            <p:nvPr/>
          </p:nvSpPr>
          <p:spPr bwMode="auto">
            <a:xfrm>
              <a:off x="2178" y="3612"/>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1665" name="Line 122">
              <a:extLst>
                <a:ext uri="{FF2B5EF4-FFF2-40B4-BE49-F238E27FC236}">
                  <a16:creationId xmlns:a16="http://schemas.microsoft.com/office/drawing/2014/main" id="{0BAB3D59-2994-4F1C-93E2-1C4D012C2E9B}"/>
                </a:ext>
              </a:extLst>
            </p:cNvPr>
            <p:cNvSpPr>
              <a:spLocks noChangeShapeType="1"/>
            </p:cNvSpPr>
            <p:nvPr/>
          </p:nvSpPr>
          <p:spPr bwMode="auto">
            <a:xfrm>
              <a:off x="2288" y="3656"/>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66" name="Rectangle 123">
              <a:extLst>
                <a:ext uri="{FF2B5EF4-FFF2-40B4-BE49-F238E27FC236}">
                  <a16:creationId xmlns:a16="http://schemas.microsoft.com/office/drawing/2014/main" id="{80D91744-16DE-4428-9AEC-FB13B66E3B6F}"/>
                </a:ext>
              </a:extLst>
            </p:cNvPr>
            <p:cNvSpPr>
              <a:spLocks noChangeArrowheads="1"/>
            </p:cNvSpPr>
            <p:nvPr/>
          </p:nvSpPr>
          <p:spPr bwMode="auto">
            <a:xfrm>
              <a:off x="2178" y="3442"/>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1667" name="Line 124">
              <a:extLst>
                <a:ext uri="{FF2B5EF4-FFF2-40B4-BE49-F238E27FC236}">
                  <a16:creationId xmlns:a16="http://schemas.microsoft.com/office/drawing/2014/main" id="{19B6EF06-0919-4BC6-9216-0DF2D6C30C2B}"/>
                </a:ext>
              </a:extLst>
            </p:cNvPr>
            <p:cNvSpPr>
              <a:spLocks noChangeShapeType="1"/>
            </p:cNvSpPr>
            <p:nvPr/>
          </p:nvSpPr>
          <p:spPr bwMode="auto">
            <a:xfrm>
              <a:off x="2288" y="3486"/>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68" name="Rectangle 125">
              <a:extLst>
                <a:ext uri="{FF2B5EF4-FFF2-40B4-BE49-F238E27FC236}">
                  <a16:creationId xmlns:a16="http://schemas.microsoft.com/office/drawing/2014/main" id="{C0A74244-752F-4AC9-9CF6-B1D9772F30B9}"/>
                </a:ext>
              </a:extLst>
            </p:cNvPr>
            <p:cNvSpPr>
              <a:spLocks noChangeArrowheads="1"/>
            </p:cNvSpPr>
            <p:nvPr/>
          </p:nvSpPr>
          <p:spPr bwMode="auto">
            <a:xfrm>
              <a:off x="2178" y="3268"/>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1669" name="Line 126">
              <a:extLst>
                <a:ext uri="{FF2B5EF4-FFF2-40B4-BE49-F238E27FC236}">
                  <a16:creationId xmlns:a16="http://schemas.microsoft.com/office/drawing/2014/main" id="{151D6C85-8872-4CFC-8CBE-0D0E038AF85E}"/>
                </a:ext>
              </a:extLst>
            </p:cNvPr>
            <p:cNvSpPr>
              <a:spLocks noChangeShapeType="1"/>
            </p:cNvSpPr>
            <p:nvPr/>
          </p:nvSpPr>
          <p:spPr bwMode="auto">
            <a:xfrm>
              <a:off x="2288" y="3312"/>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0" name="Rectangle 127">
              <a:extLst>
                <a:ext uri="{FF2B5EF4-FFF2-40B4-BE49-F238E27FC236}">
                  <a16:creationId xmlns:a16="http://schemas.microsoft.com/office/drawing/2014/main" id="{682ECCA6-842A-42C2-8E82-0B02736BE994}"/>
                </a:ext>
              </a:extLst>
            </p:cNvPr>
            <p:cNvSpPr>
              <a:spLocks noChangeArrowheads="1"/>
            </p:cNvSpPr>
            <p:nvPr/>
          </p:nvSpPr>
          <p:spPr bwMode="auto">
            <a:xfrm>
              <a:off x="2178" y="3098"/>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1671" name="Line 128">
              <a:extLst>
                <a:ext uri="{FF2B5EF4-FFF2-40B4-BE49-F238E27FC236}">
                  <a16:creationId xmlns:a16="http://schemas.microsoft.com/office/drawing/2014/main" id="{5E4883AF-F846-4CCB-B51D-4268EBC497D6}"/>
                </a:ext>
              </a:extLst>
            </p:cNvPr>
            <p:cNvSpPr>
              <a:spLocks noChangeShapeType="1"/>
            </p:cNvSpPr>
            <p:nvPr/>
          </p:nvSpPr>
          <p:spPr bwMode="auto">
            <a:xfrm>
              <a:off x="2288" y="3141"/>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2" name="Rectangle 129">
              <a:extLst>
                <a:ext uri="{FF2B5EF4-FFF2-40B4-BE49-F238E27FC236}">
                  <a16:creationId xmlns:a16="http://schemas.microsoft.com/office/drawing/2014/main" id="{C02C6485-0892-4CFF-B723-FD5C85478A0B}"/>
                </a:ext>
              </a:extLst>
            </p:cNvPr>
            <p:cNvSpPr>
              <a:spLocks noChangeArrowheads="1"/>
            </p:cNvSpPr>
            <p:nvPr/>
          </p:nvSpPr>
          <p:spPr bwMode="auto">
            <a:xfrm>
              <a:off x="2178" y="2928"/>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1673" name="Line 130">
              <a:extLst>
                <a:ext uri="{FF2B5EF4-FFF2-40B4-BE49-F238E27FC236}">
                  <a16:creationId xmlns:a16="http://schemas.microsoft.com/office/drawing/2014/main" id="{0B687153-451A-4C80-8CFC-EFB60B942554}"/>
                </a:ext>
              </a:extLst>
            </p:cNvPr>
            <p:cNvSpPr>
              <a:spLocks noChangeShapeType="1"/>
            </p:cNvSpPr>
            <p:nvPr/>
          </p:nvSpPr>
          <p:spPr bwMode="auto">
            <a:xfrm>
              <a:off x="2288" y="2971"/>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4" name="Rectangle 131">
              <a:extLst>
                <a:ext uri="{FF2B5EF4-FFF2-40B4-BE49-F238E27FC236}">
                  <a16:creationId xmlns:a16="http://schemas.microsoft.com/office/drawing/2014/main" id="{DFF9729E-75E6-48B2-AD9C-851912FC7453}"/>
                </a:ext>
              </a:extLst>
            </p:cNvPr>
            <p:cNvSpPr>
              <a:spLocks noChangeArrowheads="1"/>
            </p:cNvSpPr>
            <p:nvPr/>
          </p:nvSpPr>
          <p:spPr bwMode="auto">
            <a:xfrm>
              <a:off x="2178" y="2754"/>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1675" name="Line 132">
              <a:extLst>
                <a:ext uri="{FF2B5EF4-FFF2-40B4-BE49-F238E27FC236}">
                  <a16:creationId xmlns:a16="http://schemas.microsoft.com/office/drawing/2014/main" id="{5C383482-A5BA-48C9-B8BD-A5294ACA0507}"/>
                </a:ext>
              </a:extLst>
            </p:cNvPr>
            <p:cNvSpPr>
              <a:spLocks noChangeShapeType="1"/>
            </p:cNvSpPr>
            <p:nvPr/>
          </p:nvSpPr>
          <p:spPr bwMode="auto">
            <a:xfrm>
              <a:off x="2288" y="279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6" name="Rectangle 133">
              <a:extLst>
                <a:ext uri="{FF2B5EF4-FFF2-40B4-BE49-F238E27FC236}">
                  <a16:creationId xmlns:a16="http://schemas.microsoft.com/office/drawing/2014/main" id="{8769BFCB-40E1-4C65-916A-DCBB42E95CEB}"/>
                </a:ext>
              </a:extLst>
            </p:cNvPr>
            <p:cNvSpPr>
              <a:spLocks noChangeArrowheads="1"/>
            </p:cNvSpPr>
            <p:nvPr/>
          </p:nvSpPr>
          <p:spPr bwMode="auto">
            <a:xfrm>
              <a:off x="2178" y="2584"/>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1677" name="Line 134">
              <a:extLst>
                <a:ext uri="{FF2B5EF4-FFF2-40B4-BE49-F238E27FC236}">
                  <a16:creationId xmlns:a16="http://schemas.microsoft.com/office/drawing/2014/main" id="{29F2C27F-9858-4006-B0C7-E5C4B943D912}"/>
                </a:ext>
              </a:extLst>
            </p:cNvPr>
            <p:cNvSpPr>
              <a:spLocks noChangeShapeType="1"/>
            </p:cNvSpPr>
            <p:nvPr/>
          </p:nvSpPr>
          <p:spPr bwMode="auto">
            <a:xfrm>
              <a:off x="2288" y="262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8" name="Rectangle 135">
              <a:extLst>
                <a:ext uri="{FF2B5EF4-FFF2-40B4-BE49-F238E27FC236}">
                  <a16:creationId xmlns:a16="http://schemas.microsoft.com/office/drawing/2014/main" id="{799A7999-2DC6-4067-B81F-B49E020A70E2}"/>
                </a:ext>
              </a:extLst>
            </p:cNvPr>
            <p:cNvSpPr>
              <a:spLocks noChangeArrowheads="1"/>
            </p:cNvSpPr>
            <p:nvPr/>
          </p:nvSpPr>
          <p:spPr bwMode="auto">
            <a:xfrm>
              <a:off x="2178" y="2413"/>
              <a:ext cx="14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1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679" name="Line 136">
              <a:extLst>
                <a:ext uri="{FF2B5EF4-FFF2-40B4-BE49-F238E27FC236}">
                  <a16:creationId xmlns:a16="http://schemas.microsoft.com/office/drawing/2014/main" id="{8B018D4A-5477-43C4-815F-A263D8ECCA76}"/>
                </a:ext>
              </a:extLst>
            </p:cNvPr>
            <p:cNvSpPr>
              <a:spLocks noChangeShapeType="1"/>
            </p:cNvSpPr>
            <p:nvPr/>
          </p:nvSpPr>
          <p:spPr bwMode="auto">
            <a:xfrm>
              <a:off x="2288" y="245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0" name="Line 142">
              <a:extLst>
                <a:ext uri="{FF2B5EF4-FFF2-40B4-BE49-F238E27FC236}">
                  <a16:creationId xmlns:a16="http://schemas.microsoft.com/office/drawing/2014/main" id="{482A6C4B-C63E-4B27-B23C-0E0C9CF39484}"/>
                </a:ext>
              </a:extLst>
            </p:cNvPr>
            <p:cNvSpPr>
              <a:spLocks noChangeShapeType="1"/>
            </p:cNvSpPr>
            <p:nvPr/>
          </p:nvSpPr>
          <p:spPr bwMode="auto">
            <a:xfrm flipH="1">
              <a:off x="1874" y="4167"/>
              <a:ext cx="4" cy="2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1" name="Line 146">
              <a:extLst>
                <a:ext uri="{FF2B5EF4-FFF2-40B4-BE49-F238E27FC236}">
                  <a16:creationId xmlns:a16="http://schemas.microsoft.com/office/drawing/2014/main" id="{D91E3F74-77C0-48C5-8C39-54D6FB135DE6}"/>
                </a:ext>
              </a:extLst>
            </p:cNvPr>
            <p:cNvSpPr>
              <a:spLocks noChangeShapeType="1"/>
            </p:cNvSpPr>
            <p:nvPr/>
          </p:nvSpPr>
          <p:spPr bwMode="auto">
            <a:xfrm>
              <a:off x="3461" y="4160"/>
              <a:ext cx="1" cy="2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2" name="Line 148">
              <a:extLst>
                <a:ext uri="{FF2B5EF4-FFF2-40B4-BE49-F238E27FC236}">
                  <a16:creationId xmlns:a16="http://schemas.microsoft.com/office/drawing/2014/main" id="{617816D1-DF93-4D7F-95CC-F00EA215B8A3}"/>
                </a:ext>
              </a:extLst>
            </p:cNvPr>
            <p:cNvSpPr>
              <a:spLocks noChangeShapeType="1"/>
            </p:cNvSpPr>
            <p:nvPr/>
          </p:nvSpPr>
          <p:spPr bwMode="auto">
            <a:xfrm flipH="1" flipV="1">
              <a:off x="4251" y="2089"/>
              <a:ext cx="4" cy="27"/>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3" name="Rectangle 150">
              <a:extLst>
                <a:ext uri="{FF2B5EF4-FFF2-40B4-BE49-F238E27FC236}">
                  <a16:creationId xmlns:a16="http://schemas.microsoft.com/office/drawing/2014/main" id="{79CB46A8-64FD-4FB6-8A9C-FC8D0973ECA6}"/>
                </a:ext>
              </a:extLst>
            </p:cNvPr>
            <p:cNvSpPr>
              <a:spLocks noChangeArrowheads="1"/>
            </p:cNvSpPr>
            <p:nvPr/>
          </p:nvSpPr>
          <p:spPr bwMode="auto">
            <a:xfrm>
              <a:off x="162" y="2109"/>
              <a:ext cx="4852" cy="2065"/>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51" name="Freeform 137">
            <a:extLst>
              <a:ext uri="{FF2B5EF4-FFF2-40B4-BE49-F238E27FC236}">
                <a16:creationId xmlns:a16="http://schemas.microsoft.com/office/drawing/2014/main" id="{D700163A-A7A4-4595-A05E-9C317B437E86}"/>
              </a:ext>
            </a:extLst>
          </p:cNvPr>
          <p:cNvSpPr>
            <a:spLocks/>
          </p:cNvSpPr>
          <p:nvPr/>
        </p:nvSpPr>
        <p:spPr bwMode="auto">
          <a:xfrm>
            <a:off x="263525" y="4440238"/>
            <a:ext cx="7696200" cy="1093787"/>
          </a:xfrm>
          <a:custGeom>
            <a:avLst/>
            <a:gdLst>
              <a:gd name="T0" fmla="*/ 2147483646 w 1277"/>
              <a:gd name="T1" fmla="*/ 2147483646 h 206"/>
              <a:gd name="T2" fmla="*/ 2147483646 w 1277"/>
              <a:gd name="T3" fmla="*/ 2147483646 h 206"/>
              <a:gd name="T4" fmla="*/ 2147483646 w 1277"/>
              <a:gd name="T5" fmla="*/ 2147483646 h 206"/>
              <a:gd name="T6" fmla="*/ 2147483646 w 1277"/>
              <a:gd name="T7" fmla="*/ 2147483646 h 206"/>
              <a:gd name="T8" fmla="*/ 2147483646 w 1277"/>
              <a:gd name="T9" fmla="*/ 2147483646 h 206"/>
              <a:gd name="T10" fmla="*/ 2147483646 w 1277"/>
              <a:gd name="T11" fmla="*/ 2147483646 h 206"/>
              <a:gd name="T12" fmla="*/ 2147483646 w 1277"/>
              <a:gd name="T13" fmla="*/ 2147483646 h 206"/>
              <a:gd name="T14" fmla="*/ 2147483646 w 1277"/>
              <a:gd name="T15" fmla="*/ 2147483646 h 206"/>
              <a:gd name="T16" fmla="*/ 2147483646 w 1277"/>
              <a:gd name="T17" fmla="*/ 2147483646 h 206"/>
              <a:gd name="T18" fmla="*/ 2147483646 w 1277"/>
              <a:gd name="T19" fmla="*/ 2147483646 h 206"/>
              <a:gd name="T20" fmla="*/ 2147483646 w 1277"/>
              <a:gd name="T21" fmla="*/ 2147483646 h 206"/>
              <a:gd name="T22" fmla="*/ 2147483646 w 1277"/>
              <a:gd name="T23" fmla="*/ 2147483646 h 206"/>
              <a:gd name="T24" fmla="*/ 2147483646 w 1277"/>
              <a:gd name="T25" fmla="*/ 2147483646 h 206"/>
              <a:gd name="T26" fmla="*/ 2147483646 w 1277"/>
              <a:gd name="T27" fmla="*/ 2147483646 h 206"/>
              <a:gd name="T28" fmla="*/ 2147483646 w 1277"/>
              <a:gd name="T29" fmla="*/ 2147483646 h 206"/>
              <a:gd name="T30" fmla="*/ 2147483646 w 1277"/>
              <a:gd name="T31" fmla="*/ 2147483646 h 206"/>
              <a:gd name="T32" fmla="*/ 2147483646 w 1277"/>
              <a:gd name="T33" fmla="*/ 2147483646 h 206"/>
              <a:gd name="T34" fmla="*/ 2147483646 w 1277"/>
              <a:gd name="T35" fmla="*/ 2147483646 h 206"/>
              <a:gd name="T36" fmla="*/ 2147483646 w 1277"/>
              <a:gd name="T37" fmla="*/ 2147483646 h 206"/>
              <a:gd name="T38" fmla="*/ 2147483646 w 1277"/>
              <a:gd name="T39" fmla="*/ 2147483646 h 206"/>
              <a:gd name="T40" fmla="*/ 2147483646 w 1277"/>
              <a:gd name="T41" fmla="*/ 2147483646 h 206"/>
              <a:gd name="T42" fmla="*/ 2147483646 w 1277"/>
              <a:gd name="T43" fmla="*/ 2147483646 h 206"/>
              <a:gd name="T44" fmla="*/ 2147483646 w 1277"/>
              <a:gd name="T45" fmla="*/ 2147483646 h 206"/>
              <a:gd name="T46" fmla="*/ 2147483646 w 1277"/>
              <a:gd name="T47" fmla="*/ 2147483646 h 206"/>
              <a:gd name="T48" fmla="*/ 2147483646 w 1277"/>
              <a:gd name="T49" fmla="*/ 2147483646 h 206"/>
              <a:gd name="T50" fmla="*/ 2147483646 w 1277"/>
              <a:gd name="T51" fmla="*/ 2147483646 h 206"/>
              <a:gd name="T52" fmla="*/ 2147483646 w 1277"/>
              <a:gd name="T53" fmla="*/ 2147483646 h 206"/>
              <a:gd name="T54" fmla="*/ 2147483646 w 1277"/>
              <a:gd name="T55" fmla="*/ 2147483646 h 206"/>
              <a:gd name="T56" fmla="*/ 2147483646 w 1277"/>
              <a:gd name="T57" fmla="*/ 2147483646 h 206"/>
              <a:gd name="T58" fmla="*/ 2147483646 w 1277"/>
              <a:gd name="T59" fmla="*/ 2147483646 h 206"/>
              <a:gd name="T60" fmla="*/ 2147483646 w 1277"/>
              <a:gd name="T61" fmla="*/ 2147483646 h 206"/>
              <a:gd name="T62" fmla="*/ 2147483646 w 1277"/>
              <a:gd name="T63" fmla="*/ 2147483646 h 206"/>
              <a:gd name="T64" fmla="*/ 2147483646 w 1277"/>
              <a:gd name="T65" fmla="*/ 2147483646 h 206"/>
              <a:gd name="T66" fmla="*/ 2147483646 w 1277"/>
              <a:gd name="T67" fmla="*/ 2147483646 h 206"/>
              <a:gd name="T68" fmla="*/ 2147483646 w 1277"/>
              <a:gd name="T69" fmla="*/ 2147483646 h 206"/>
              <a:gd name="T70" fmla="*/ 2147483646 w 1277"/>
              <a:gd name="T71" fmla="*/ 2147483646 h 206"/>
              <a:gd name="T72" fmla="*/ 2147483646 w 1277"/>
              <a:gd name="T73" fmla="*/ 2147483646 h 206"/>
              <a:gd name="T74" fmla="*/ 2147483646 w 1277"/>
              <a:gd name="T75" fmla="*/ 2147483646 h 206"/>
              <a:gd name="T76" fmla="*/ 2147483646 w 1277"/>
              <a:gd name="T77" fmla="*/ 2147483646 h 206"/>
              <a:gd name="T78" fmla="*/ 2147483646 w 1277"/>
              <a:gd name="T79" fmla="*/ 2147483646 h 206"/>
              <a:gd name="T80" fmla="*/ 2147483646 w 1277"/>
              <a:gd name="T81" fmla="*/ 2147483646 h 206"/>
              <a:gd name="T82" fmla="*/ 2147483646 w 1277"/>
              <a:gd name="T83" fmla="*/ 2147483646 h 206"/>
              <a:gd name="T84" fmla="*/ 2147483646 w 1277"/>
              <a:gd name="T85" fmla="*/ 2147483646 h 206"/>
              <a:gd name="T86" fmla="*/ 2147483646 w 1277"/>
              <a:gd name="T87" fmla="*/ 2147483646 h 206"/>
              <a:gd name="T88" fmla="*/ 2147483646 w 1277"/>
              <a:gd name="T89" fmla="*/ 2147483646 h 206"/>
              <a:gd name="T90" fmla="*/ 2147483646 w 1277"/>
              <a:gd name="T91" fmla="*/ 2147483646 h 206"/>
              <a:gd name="T92" fmla="*/ 2147483646 w 1277"/>
              <a:gd name="T93" fmla="*/ 2147483646 h 206"/>
              <a:gd name="T94" fmla="*/ 2147483646 w 1277"/>
              <a:gd name="T95" fmla="*/ 2147483646 h 206"/>
              <a:gd name="T96" fmla="*/ 2147483646 w 1277"/>
              <a:gd name="T97" fmla="*/ 2147483646 h 206"/>
              <a:gd name="T98" fmla="*/ 2147483646 w 1277"/>
              <a:gd name="T99" fmla="*/ 2147483646 h 206"/>
              <a:gd name="T100" fmla="*/ 2147483646 w 1277"/>
              <a:gd name="T101" fmla="*/ 2147483646 h 206"/>
              <a:gd name="T102" fmla="*/ 2147483646 w 1277"/>
              <a:gd name="T103" fmla="*/ 2147483646 h 206"/>
              <a:gd name="T104" fmla="*/ 2147483646 w 1277"/>
              <a:gd name="T105" fmla="*/ 2147483646 h 206"/>
              <a:gd name="T106" fmla="*/ 2147483646 w 1277"/>
              <a:gd name="T107" fmla="*/ 2147483646 h 206"/>
              <a:gd name="T108" fmla="*/ 2147483646 w 1277"/>
              <a:gd name="T109" fmla="*/ 2147483646 h 206"/>
              <a:gd name="T110" fmla="*/ 2147483646 w 1277"/>
              <a:gd name="T111" fmla="*/ 2147483646 h 206"/>
              <a:gd name="T112" fmla="*/ 2147483646 w 1277"/>
              <a:gd name="T113" fmla="*/ 2147483646 h 206"/>
              <a:gd name="T114" fmla="*/ 2147483646 w 1277"/>
              <a:gd name="T115" fmla="*/ 2147483646 h 2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206"/>
              <a:gd name="T176" fmla="*/ 1277 w 1277"/>
              <a:gd name="T177" fmla="*/ 206 h 2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206">
                <a:moveTo>
                  <a:pt x="0" y="87"/>
                </a:moveTo>
                <a:lnTo>
                  <a:pt x="2" y="90"/>
                </a:lnTo>
                <a:lnTo>
                  <a:pt x="4" y="93"/>
                </a:lnTo>
                <a:lnTo>
                  <a:pt x="6" y="96"/>
                </a:lnTo>
                <a:lnTo>
                  <a:pt x="8" y="99"/>
                </a:lnTo>
                <a:lnTo>
                  <a:pt x="10" y="102"/>
                </a:lnTo>
                <a:lnTo>
                  <a:pt x="12" y="105"/>
                </a:lnTo>
                <a:lnTo>
                  <a:pt x="14" y="109"/>
                </a:lnTo>
                <a:lnTo>
                  <a:pt x="16" y="112"/>
                </a:lnTo>
                <a:lnTo>
                  <a:pt x="18" y="115"/>
                </a:lnTo>
                <a:lnTo>
                  <a:pt x="20" y="118"/>
                </a:lnTo>
                <a:lnTo>
                  <a:pt x="22" y="121"/>
                </a:lnTo>
                <a:lnTo>
                  <a:pt x="24" y="124"/>
                </a:lnTo>
                <a:lnTo>
                  <a:pt x="26" y="127"/>
                </a:lnTo>
                <a:lnTo>
                  <a:pt x="28" y="130"/>
                </a:lnTo>
                <a:lnTo>
                  <a:pt x="30" y="133"/>
                </a:lnTo>
                <a:lnTo>
                  <a:pt x="32" y="136"/>
                </a:lnTo>
                <a:lnTo>
                  <a:pt x="34" y="139"/>
                </a:lnTo>
                <a:lnTo>
                  <a:pt x="36" y="142"/>
                </a:lnTo>
                <a:lnTo>
                  <a:pt x="38" y="144"/>
                </a:lnTo>
                <a:lnTo>
                  <a:pt x="40" y="147"/>
                </a:lnTo>
                <a:lnTo>
                  <a:pt x="42" y="150"/>
                </a:lnTo>
                <a:lnTo>
                  <a:pt x="44" y="153"/>
                </a:lnTo>
                <a:lnTo>
                  <a:pt x="46" y="155"/>
                </a:lnTo>
                <a:lnTo>
                  <a:pt x="48" y="158"/>
                </a:lnTo>
                <a:lnTo>
                  <a:pt x="50" y="161"/>
                </a:lnTo>
                <a:lnTo>
                  <a:pt x="52" y="163"/>
                </a:lnTo>
                <a:lnTo>
                  <a:pt x="54" y="166"/>
                </a:lnTo>
                <a:lnTo>
                  <a:pt x="56" y="168"/>
                </a:lnTo>
                <a:lnTo>
                  <a:pt x="58" y="170"/>
                </a:lnTo>
                <a:lnTo>
                  <a:pt x="60" y="173"/>
                </a:lnTo>
                <a:lnTo>
                  <a:pt x="62" y="175"/>
                </a:lnTo>
                <a:lnTo>
                  <a:pt x="64" y="177"/>
                </a:lnTo>
                <a:lnTo>
                  <a:pt x="66" y="179"/>
                </a:lnTo>
                <a:lnTo>
                  <a:pt x="68" y="181"/>
                </a:lnTo>
                <a:lnTo>
                  <a:pt x="70" y="183"/>
                </a:lnTo>
                <a:lnTo>
                  <a:pt x="72" y="185"/>
                </a:lnTo>
                <a:lnTo>
                  <a:pt x="74" y="187"/>
                </a:lnTo>
                <a:lnTo>
                  <a:pt x="76" y="189"/>
                </a:lnTo>
                <a:lnTo>
                  <a:pt x="78" y="190"/>
                </a:lnTo>
                <a:lnTo>
                  <a:pt x="80" y="192"/>
                </a:lnTo>
                <a:lnTo>
                  <a:pt x="82" y="193"/>
                </a:lnTo>
                <a:lnTo>
                  <a:pt x="84" y="195"/>
                </a:lnTo>
                <a:lnTo>
                  <a:pt x="86" y="196"/>
                </a:lnTo>
                <a:lnTo>
                  <a:pt x="88" y="197"/>
                </a:lnTo>
                <a:lnTo>
                  <a:pt x="90" y="199"/>
                </a:lnTo>
                <a:lnTo>
                  <a:pt x="92" y="200"/>
                </a:lnTo>
                <a:lnTo>
                  <a:pt x="94" y="201"/>
                </a:lnTo>
                <a:lnTo>
                  <a:pt x="96" y="202"/>
                </a:lnTo>
                <a:lnTo>
                  <a:pt x="98" y="202"/>
                </a:lnTo>
                <a:lnTo>
                  <a:pt x="100" y="203"/>
                </a:lnTo>
                <a:lnTo>
                  <a:pt x="102" y="204"/>
                </a:lnTo>
                <a:lnTo>
                  <a:pt x="104" y="204"/>
                </a:lnTo>
                <a:lnTo>
                  <a:pt x="106" y="205"/>
                </a:lnTo>
                <a:lnTo>
                  <a:pt x="108" y="205"/>
                </a:lnTo>
                <a:lnTo>
                  <a:pt x="110" y="205"/>
                </a:lnTo>
                <a:lnTo>
                  <a:pt x="112" y="206"/>
                </a:lnTo>
                <a:lnTo>
                  <a:pt x="114" y="206"/>
                </a:lnTo>
                <a:lnTo>
                  <a:pt x="116" y="206"/>
                </a:lnTo>
                <a:lnTo>
                  <a:pt x="118" y="206"/>
                </a:lnTo>
                <a:lnTo>
                  <a:pt x="120" y="205"/>
                </a:lnTo>
                <a:lnTo>
                  <a:pt x="122" y="205"/>
                </a:lnTo>
                <a:lnTo>
                  <a:pt x="124" y="205"/>
                </a:lnTo>
                <a:lnTo>
                  <a:pt x="126" y="204"/>
                </a:lnTo>
                <a:lnTo>
                  <a:pt x="128" y="204"/>
                </a:lnTo>
                <a:lnTo>
                  <a:pt x="130" y="203"/>
                </a:lnTo>
                <a:lnTo>
                  <a:pt x="132" y="202"/>
                </a:lnTo>
                <a:lnTo>
                  <a:pt x="134" y="201"/>
                </a:lnTo>
                <a:lnTo>
                  <a:pt x="136" y="200"/>
                </a:lnTo>
                <a:lnTo>
                  <a:pt x="138" y="199"/>
                </a:lnTo>
                <a:lnTo>
                  <a:pt x="140" y="198"/>
                </a:lnTo>
                <a:lnTo>
                  <a:pt x="142" y="197"/>
                </a:lnTo>
                <a:lnTo>
                  <a:pt x="144" y="196"/>
                </a:lnTo>
                <a:lnTo>
                  <a:pt x="146" y="195"/>
                </a:lnTo>
                <a:lnTo>
                  <a:pt x="148" y="193"/>
                </a:lnTo>
                <a:lnTo>
                  <a:pt x="150" y="192"/>
                </a:lnTo>
                <a:lnTo>
                  <a:pt x="152" y="190"/>
                </a:lnTo>
                <a:lnTo>
                  <a:pt x="154" y="188"/>
                </a:lnTo>
                <a:lnTo>
                  <a:pt x="156" y="187"/>
                </a:lnTo>
                <a:lnTo>
                  <a:pt x="158" y="185"/>
                </a:lnTo>
                <a:lnTo>
                  <a:pt x="160" y="183"/>
                </a:lnTo>
                <a:lnTo>
                  <a:pt x="162" y="181"/>
                </a:lnTo>
                <a:lnTo>
                  <a:pt x="164" y="179"/>
                </a:lnTo>
                <a:lnTo>
                  <a:pt x="166" y="177"/>
                </a:lnTo>
                <a:lnTo>
                  <a:pt x="168" y="175"/>
                </a:lnTo>
                <a:lnTo>
                  <a:pt x="170" y="172"/>
                </a:lnTo>
                <a:lnTo>
                  <a:pt x="172" y="170"/>
                </a:lnTo>
                <a:lnTo>
                  <a:pt x="174" y="168"/>
                </a:lnTo>
                <a:lnTo>
                  <a:pt x="176" y="165"/>
                </a:lnTo>
                <a:lnTo>
                  <a:pt x="178" y="163"/>
                </a:lnTo>
                <a:lnTo>
                  <a:pt x="180" y="160"/>
                </a:lnTo>
                <a:lnTo>
                  <a:pt x="182" y="158"/>
                </a:lnTo>
                <a:lnTo>
                  <a:pt x="184" y="155"/>
                </a:lnTo>
                <a:lnTo>
                  <a:pt x="186" y="152"/>
                </a:lnTo>
                <a:lnTo>
                  <a:pt x="188" y="149"/>
                </a:lnTo>
                <a:lnTo>
                  <a:pt x="190" y="147"/>
                </a:lnTo>
                <a:lnTo>
                  <a:pt x="192" y="144"/>
                </a:lnTo>
                <a:lnTo>
                  <a:pt x="194" y="141"/>
                </a:lnTo>
                <a:lnTo>
                  <a:pt x="196" y="138"/>
                </a:lnTo>
                <a:lnTo>
                  <a:pt x="198" y="135"/>
                </a:lnTo>
                <a:lnTo>
                  <a:pt x="200" y="132"/>
                </a:lnTo>
                <a:lnTo>
                  <a:pt x="202" y="129"/>
                </a:lnTo>
                <a:lnTo>
                  <a:pt x="204" y="126"/>
                </a:lnTo>
                <a:lnTo>
                  <a:pt x="206" y="123"/>
                </a:lnTo>
                <a:lnTo>
                  <a:pt x="208" y="120"/>
                </a:lnTo>
                <a:lnTo>
                  <a:pt x="210" y="117"/>
                </a:lnTo>
                <a:lnTo>
                  <a:pt x="212" y="114"/>
                </a:lnTo>
                <a:lnTo>
                  <a:pt x="214" y="111"/>
                </a:lnTo>
                <a:lnTo>
                  <a:pt x="216" y="108"/>
                </a:lnTo>
                <a:lnTo>
                  <a:pt x="218" y="105"/>
                </a:lnTo>
                <a:lnTo>
                  <a:pt x="220" y="102"/>
                </a:lnTo>
                <a:lnTo>
                  <a:pt x="222" y="99"/>
                </a:lnTo>
                <a:lnTo>
                  <a:pt x="224" y="96"/>
                </a:lnTo>
                <a:lnTo>
                  <a:pt x="226" y="93"/>
                </a:lnTo>
                <a:lnTo>
                  <a:pt x="228" y="89"/>
                </a:lnTo>
                <a:lnTo>
                  <a:pt x="230" y="86"/>
                </a:lnTo>
                <a:lnTo>
                  <a:pt x="232" y="83"/>
                </a:lnTo>
                <a:lnTo>
                  <a:pt x="234" y="80"/>
                </a:lnTo>
                <a:lnTo>
                  <a:pt x="236" y="77"/>
                </a:lnTo>
                <a:lnTo>
                  <a:pt x="238" y="74"/>
                </a:lnTo>
                <a:lnTo>
                  <a:pt x="240" y="71"/>
                </a:lnTo>
                <a:lnTo>
                  <a:pt x="242" y="68"/>
                </a:lnTo>
                <a:lnTo>
                  <a:pt x="244" y="66"/>
                </a:lnTo>
                <a:lnTo>
                  <a:pt x="246" y="63"/>
                </a:lnTo>
                <a:lnTo>
                  <a:pt x="248" y="60"/>
                </a:lnTo>
                <a:lnTo>
                  <a:pt x="250" y="57"/>
                </a:lnTo>
                <a:lnTo>
                  <a:pt x="252" y="54"/>
                </a:lnTo>
                <a:lnTo>
                  <a:pt x="254" y="52"/>
                </a:lnTo>
                <a:lnTo>
                  <a:pt x="256" y="49"/>
                </a:lnTo>
                <a:lnTo>
                  <a:pt x="258" y="46"/>
                </a:lnTo>
                <a:lnTo>
                  <a:pt x="260" y="44"/>
                </a:lnTo>
                <a:lnTo>
                  <a:pt x="262" y="41"/>
                </a:lnTo>
                <a:lnTo>
                  <a:pt x="264" y="39"/>
                </a:lnTo>
                <a:lnTo>
                  <a:pt x="266" y="37"/>
                </a:lnTo>
                <a:lnTo>
                  <a:pt x="268" y="34"/>
                </a:lnTo>
                <a:lnTo>
                  <a:pt x="270" y="32"/>
                </a:lnTo>
                <a:lnTo>
                  <a:pt x="272" y="30"/>
                </a:lnTo>
                <a:lnTo>
                  <a:pt x="274" y="28"/>
                </a:lnTo>
                <a:lnTo>
                  <a:pt x="276" y="26"/>
                </a:lnTo>
                <a:lnTo>
                  <a:pt x="278" y="24"/>
                </a:lnTo>
                <a:lnTo>
                  <a:pt x="280" y="22"/>
                </a:lnTo>
                <a:lnTo>
                  <a:pt x="282" y="20"/>
                </a:lnTo>
                <a:lnTo>
                  <a:pt x="284" y="18"/>
                </a:lnTo>
                <a:lnTo>
                  <a:pt x="286" y="16"/>
                </a:lnTo>
                <a:lnTo>
                  <a:pt x="288" y="15"/>
                </a:lnTo>
                <a:lnTo>
                  <a:pt x="290" y="13"/>
                </a:lnTo>
                <a:lnTo>
                  <a:pt x="292" y="12"/>
                </a:lnTo>
                <a:lnTo>
                  <a:pt x="294" y="10"/>
                </a:lnTo>
                <a:lnTo>
                  <a:pt x="296" y="9"/>
                </a:lnTo>
                <a:lnTo>
                  <a:pt x="298" y="8"/>
                </a:lnTo>
                <a:lnTo>
                  <a:pt x="300" y="7"/>
                </a:lnTo>
                <a:lnTo>
                  <a:pt x="302" y="6"/>
                </a:lnTo>
                <a:lnTo>
                  <a:pt x="304" y="5"/>
                </a:lnTo>
                <a:lnTo>
                  <a:pt x="306" y="4"/>
                </a:lnTo>
                <a:lnTo>
                  <a:pt x="308" y="3"/>
                </a:lnTo>
                <a:lnTo>
                  <a:pt x="310" y="2"/>
                </a:lnTo>
                <a:lnTo>
                  <a:pt x="312" y="2"/>
                </a:lnTo>
                <a:lnTo>
                  <a:pt x="314" y="1"/>
                </a:lnTo>
                <a:lnTo>
                  <a:pt x="316" y="1"/>
                </a:lnTo>
                <a:lnTo>
                  <a:pt x="318" y="1"/>
                </a:lnTo>
                <a:lnTo>
                  <a:pt x="320" y="0"/>
                </a:lnTo>
                <a:lnTo>
                  <a:pt x="322" y="0"/>
                </a:lnTo>
                <a:lnTo>
                  <a:pt x="324" y="0"/>
                </a:lnTo>
                <a:lnTo>
                  <a:pt x="326" y="0"/>
                </a:lnTo>
                <a:lnTo>
                  <a:pt x="328" y="1"/>
                </a:lnTo>
                <a:lnTo>
                  <a:pt x="330" y="1"/>
                </a:lnTo>
                <a:lnTo>
                  <a:pt x="332" y="1"/>
                </a:lnTo>
                <a:lnTo>
                  <a:pt x="334" y="2"/>
                </a:lnTo>
                <a:lnTo>
                  <a:pt x="336" y="2"/>
                </a:lnTo>
                <a:lnTo>
                  <a:pt x="338" y="3"/>
                </a:lnTo>
                <a:lnTo>
                  <a:pt x="340" y="3"/>
                </a:lnTo>
                <a:lnTo>
                  <a:pt x="342" y="4"/>
                </a:lnTo>
                <a:lnTo>
                  <a:pt x="344" y="5"/>
                </a:lnTo>
                <a:lnTo>
                  <a:pt x="346" y="6"/>
                </a:lnTo>
                <a:lnTo>
                  <a:pt x="348" y="7"/>
                </a:lnTo>
                <a:lnTo>
                  <a:pt x="350" y="8"/>
                </a:lnTo>
                <a:lnTo>
                  <a:pt x="352" y="10"/>
                </a:lnTo>
                <a:lnTo>
                  <a:pt x="354" y="11"/>
                </a:lnTo>
                <a:lnTo>
                  <a:pt x="356" y="12"/>
                </a:lnTo>
                <a:lnTo>
                  <a:pt x="358" y="14"/>
                </a:lnTo>
                <a:lnTo>
                  <a:pt x="360" y="15"/>
                </a:lnTo>
                <a:lnTo>
                  <a:pt x="362" y="17"/>
                </a:lnTo>
                <a:lnTo>
                  <a:pt x="364" y="19"/>
                </a:lnTo>
                <a:lnTo>
                  <a:pt x="366" y="21"/>
                </a:lnTo>
                <a:lnTo>
                  <a:pt x="368" y="22"/>
                </a:lnTo>
                <a:lnTo>
                  <a:pt x="370" y="24"/>
                </a:lnTo>
                <a:lnTo>
                  <a:pt x="372" y="26"/>
                </a:lnTo>
                <a:lnTo>
                  <a:pt x="374" y="28"/>
                </a:lnTo>
                <a:lnTo>
                  <a:pt x="376" y="31"/>
                </a:lnTo>
                <a:lnTo>
                  <a:pt x="378" y="33"/>
                </a:lnTo>
                <a:lnTo>
                  <a:pt x="380" y="35"/>
                </a:lnTo>
                <a:lnTo>
                  <a:pt x="382" y="37"/>
                </a:lnTo>
                <a:lnTo>
                  <a:pt x="384" y="40"/>
                </a:lnTo>
                <a:lnTo>
                  <a:pt x="386" y="42"/>
                </a:lnTo>
                <a:lnTo>
                  <a:pt x="388" y="45"/>
                </a:lnTo>
                <a:lnTo>
                  <a:pt x="390" y="47"/>
                </a:lnTo>
                <a:lnTo>
                  <a:pt x="392" y="50"/>
                </a:lnTo>
                <a:lnTo>
                  <a:pt x="394" y="53"/>
                </a:lnTo>
                <a:lnTo>
                  <a:pt x="396" y="55"/>
                </a:lnTo>
                <a:lnTo>
                  <a:pt x="398" y="58"/>
                </a:lnTo>
                <a:lnTo>
                  <a:pt x="400" y="61"/>
                </a:lnTo>
                <a:lnTo>
                  <a:pt x="402" y="64"/>
                </a:lnTo>
                <a:lnTo>
                  <a:pt x="404" y="67"/>
                </a:lnTo>
                <a:lnTo>
                  <a:pt x="406" y="70"/>
                </a:lnTo>
                <a:lnTo>
                  <a:pt x="408" y="73"/>
                </a:lnTo>
                <a:lnTo>
                  <a:pt x="410" y="76"/>
                </a:lnTo>
                <a:lnTo>
                  <a:pt x="412" y="79"/>
                </a:lnTo>
                <a:lnTo>
                  <a:pt x="414" y="82"/>
                </a:lnTo>
                <a:lnTo>
                  <a:pt x="416" y="85"/>
                </a:lnTo>
                <a:lnTo>
                  <a:pt x="418" y="88"/>
                </a:lnTo>
                <a:lnTo>
                  <a:pt x="420" y="91"/>
                </a:lnTo>
                <a:lnTo>
                  <a:pt x="422" y="94"/>
                </a:lnTo>
                <a:lnTo>
                  <a:pt x="424" y="97"/>
                </a:lnTo>
                <a:lnTo>
                  <a:pt x="426" y="100"/>
                </a:lnTo>
                <a:lnTo>
                  <a:pt x="428" y="103"/>
                </a:lnTo>
                <a:lnTo>
                  <a:pt x="430" y="106"/>
                </a:lnTo>
                <a:lnTo>
                  <a:pt x="432" y="109"/>
                </a:lnTo>
                <a:lnTo>
                  <a:pt x="434" y="112"/>
                </a:lnTo>
                <a:lnTo>
                  <a:pt x="436" y="115"/>
                </a:lnTo>
                <a:lnTo>
                  <a:pt x="438" y="118"/>
                </a:lnTo>
                <a:lnTo>
                  <a:pt x="440" y="121"/>
                </a:lnTo>
                <a:lnTo>
                  <a:pt x="442" y="124"/>
                </a:lnTo>
                <a:lnTo>
                  <a:pt x="444" y="127"/>
                </a:lnTo>
                <a:lnTo>
                  <a:pt x="446" y="130"/>
                </a:lnTo>
                <a:lnTo>
                  <a:pt x="448" y="133"/>
                </a:lnTo>
                <a:lnTo>
                  <a:pt x="450" y="136"/>
                </a:lnTo>
                <a:lnTo>
                  <a:pt x="452" y="139"/>
                </a:lnTo>
                <a:lnTo>
                  <a:pt x="454" y="142"/>
                </a:lnTo>
                <a:lnTo>
                  <a:pt x="456" y="145"/>
                </a:lnTo>
                <a:lnTo>
                  <a:pt x="458" y="148"/>
                </a:lnTo>
                <a:lnTo>
                  <a:pt x="460" y="151"/>
                </a:lnTo>
                <a:lnTo>
                  <a:pt x="462" y="153"/>
                </a:lnTo>
                <a:lnTo>
                  <a:pt x="464" y="156"/>
                </a:lnTo>
                <a:lnTo>
                  <a:pt x="466" y="159"/>
                </a:lnTo>
                <a:lnTo>
                  <a:pt x="468" y="161"/>
                </a:lnTo>
                <a:lnTo>
                  <a:pt x="470" y="164"/>
                </a:lnTo>
                <a:lnTo>
                  <a:pt x="472" y="166"/>
                </a:lnTo>
                <a:lnTo>
                  <a:pt x="474" y="169"/>
                </a:lnTo>
                <a:lnTo>
                  <a:pt x="476" y="171"/>
                </a:lnTo>
                <a:lnTo>
                  <a:pt x="478" y="173"/>
                </a:lnTo>
                <a:lnTo>
                  <a:pt x="480" y="175"/>
                </a:lnTo>
                <a:lnTo>
                  <a:pt x="482" y="178"/>
                </a:lnTo>
                <a:lnTo>
                  <a:pt x="484" y="180"/>
                </a:lnTo>
                <a:lnTo>
                  <a:pt x="486" y="182"/>
                </a:lnTo>
                <a:lnTo>
                  <a:pt x="488" y="184"/>
                </a:lnTo>
                <a:lnTo>
                  <a:pt x="490" y="185"/>
                </a:lnTo>
                <a:lnTo>
                  <a:pt x="492" y="187"/>
                </a:lnTo>
                <a:lnTo>
                  <a:pt x="494" y="189"/>
                </a:lnTo>
                <a:lnTo>
                  <a:pt x="496" y="191"/>
                </a:lnTo>
                <a:lnTo>
                  <a:pt x="498" y="192"/>
                </a:lnTo>
                <a:lnTo>
                  <a:pt x="500" y="194"/>
                </a:lnTo>
                <a:lnTo>
                  <a:pt x="502" y="195"/>
                </a:lnTo>
                <a:lnTo>
                  <a:pt x="504" y="196"/>
                </a:lnTo>
                <a:lnTo>
                  <a:pt x="506" y="198"/>
                </a:lnTo>
                <a:lnTo>
                  <a:pt x="508" y="199"/>
                </a:lnTo>
                <a:lnTo>
                  <a:pt x="510" y="200"/>
                </a:lnTo>
                <a:lnTo>
                  <a:pt x="512" y="201"/>
                </a:lnTo>
                <a:lnTo>
                  <a:pt x="514" y="202"/>
                </a:lnTo>
                <a:lnTo>
                  <a:pt x="516" y="203"/>
                </a:lnTo>
                <a:lnTo>
                  <a:pt x="518" y="203"/>
                </a:lnTo>
                <a:lnTo>
                  <a:pt x="520" y="204"/>
                </a:lnTo>
                <a:lnTo>
                  <a:pt x="522" y="204"/>
                </a:lnTo>
                <a:lnTo>
                  <a:pt x="524" y="205"/>
                </a:lnTo>
                <a:lnTo>
                  <a:pt x="526" y="205"/>
                </a:lnTo>
                <a:lnTo>
                  <a:pt x="528" y="205"/>
                </a:lnTo>
                <a:lnTo>
                  <a:pt x="530" y="206"/>
                </a:lnTo>
                <a:lnTo>
                  <a:pt x="532" y="206"/>
                </a:lnTo>
                <a:lnTo>
                  <a:pt x="534" y="206"/>
                </a:lnTo>
                <a:lnTo>
                  <a:pt x="536" y="206"/>
                </a:lnTo>
                <a:lnTo>
                  <a:pt x="538" y="205"/>
                </a:lnTo>
                <a:lnTo>
                  <a:pt x="540" y="205"/>
                </a:lnTo>
                <a:lnTo>
                  <a:pt x="542" y="205"/>
                </a:lnTo>
                <a:lnTo>
                  <a:pt x="544" y="204"/>
                </a:lnTo>
                <a:lnTo>
                  <a:pt x="546" y="204"/>
                </a:lnTo>
                <a:lnTo>
                  <a:pt x="548" y="203"/>
                </a:lnTo>
                <a:lnTo>
                  <a:pt x="550" y="202"/>
                </a:lnTo>
                <a:lnTo>
                  <a:pt x="552" y="201"/>
                </a:lnTo>
                <a:lnTo>
                  <a:pt x="554" y="200"/>
                </a:lnTo>
                <a:lnTo>
                  <a:pt x="556" y="199"/>
                </a:lnTo>
                <a:lnTo>
                  <a:pt x="558" y="198"/>
                </a:lnTo>
                <a:lnTo>
                  <a:pt x="560" y="197"/>
                </a:lnTo>
                <a:lnTo>
                  <a:pt x="562" y="196"/>
                </a:lnTo>
                <a:lnTo>
                  <a:pt x="564" y="194"/>
                </a:lnTo>
                <a:lnTo>
                  <a:pt x="566" y="193"/>
                </a:lnTo>
                <a:lnTo>
                  <a:pt x="568" y="191"/>
                </a:lnTo>
                <a:lnTo>
                  <a:pt x="570" y="190"/>
                </a:lnTo>
                <a:lnTo>
                  <a:pt x="572" y="188"/>
                </a:lnTo>
                <a:lnTo>
                  <a:pt x="574" y="186"/>
                </a:lnTo>
                <a:lnTo>
                  <a:pt x="576" y="184"/>
                </a:lnTo>
                <a:lnTo>
                  <a:pt x="578" y="182"/>
                </a:lnTo>
                <a:lnTo>
                  <a:pt x="580" y="180"/>
                </a:lnTo>
                <a:lnTo>
                  <a:pt x="582" y="178"/>
                </a:lnTo>
                <a:lnTo>
                  <a:pt x="584" y="176"/>
                </a:lnTo>
                <a:lnTo>
                  <a:pt x="586" y="174"/>
                </a:lnTo>
                <a:lnTo>
                  <a:pt x="588" y="172"/>
                </a:lnTo>
                <a:lnTo>
                  <a:pt x="590" y="169"/>
                </a:lnTo>
                <a:lnTo>
                  <a:pt x="592" y="167"/>
                </a:lnTo>
                <a:lnTo>
                  <a:pt x="594" y="165"/>
                </a:lnTo>
                <a:lnTo>
                  <a:pt x="596" y="162"/>
                </a:lnTo>
                <a:lnTo>
                  <a:pt x="598" y="160"/>
                </a:lnTo>
                <a:lnTo>
                  <a:pt x="600" y="157"/>
                </a:lnTo>
                <a:lnTo>
                  <a:pt x="602" y="154"/>
                </a:lnTo>
                <a:lnTo>
                  <a:pt x="604" y="152"/>
                </a:lnTo>
                <a:lnTo>
                  <a:pt x="606" y="149"/>
                </a:lnTo>
                <a:lnTo>
                  <a:pt x="608" y="146"/>
                </a:lnTo>
                <a:lnTo>
                  <a:pt x="610" y="143"/>
                </a:lnTo>
                <a:lnTo>
                  <a:pt x="612" y="140"/>
                </a:lnTo>
                <a:lnTo>
                  <a:pt x="614" y="138"/>
                </a:lnTo>
                <a:lnTo>
                  <a:pt x="616" y="135"/>
                </a:lnTo>
                <a:lnTo>
                  <a:pt x="618" y="132"/>
                </a:lnTo>
                <a:lnTo>
                  <a:pt x="620" y="129"/>
                </a:lnTo>
                <a:lnTo>
                  <a:pt x="622" y="126"/>
                </a:lnTo>
                <a:lnTo>
                  <a:pt x="624" y="123"/>
                </a:lnTo>
                <a:lnTo>
                  <a:pt x="626" y="120"/>
                </a:lnTo>
                <a:lnTo>
                  <a:pt x="628" y="117"/>
                </a:lnTo>
                <a:lnTo>
                  <a:pt x="630" y="113"/>
                </a:lnTo>
                <a:lnTo>
                  <a:pt x="632" y="110"/>
                </a:lnTo>
                <a:lnTo>
                  <a:pt x="634" y="107"/>
                </a:lnTo>
                <a:lnTo>
                  <a:pt x="636" y="104"/>
                </a:lnTo>
                <a:lnTo>
                  <a:pt x="638" y="101"/>
                </a:lnTo>
                <a:lnTo>
                  <a:pt x="640" y="98"/>
                </a:lnTo>
                <a:lnTo>
                  <a:pt x="642" y="95"/>
                </a:lnTo>
                <a:lnTo>
                  <a:pt x="644" y="92"/>
                </a:lnTo>
                <a:lnTo>
                  <a:pt x="646" y="89"/>
                </a:lnTo>
                <a:lnTo>
                  <a:pt x="648" y="86"/>
                </a:lnTo>
                <a:lnTo>
                  <a:pt x="650" y="83"/>
                </a:lnTo>
                <a:lnTo>
                  <a:pt x="652" y="80"/>
                </a:lnTo>
                <a:lnTo>
                  <a:pt x="654" y="77"/>
                </a:lnTo>
                <a:lnTo>
                  <a:pt x="656" y="74"/>
                </a:lnTo>
                <a:lnTo>
                  <a:pt x="658" y="71"/>
                </a:lnTo>
                <a:lnTo>
                  <a:pt x="660" y="68"/>
                </a:lnTo>
                <a:lnTo>
                  <a:pt x="662" y="65"/>
                </a:lnTo>
                <a:lnTo>
                  <a:pt x="664" y="62"/>
                </a:lnTo>
                <a:lnTo>
                  <a:pt x="666" y="59"/>
                </a:lnTo>
                <a:lnTo>
                  <a:pt x="668" y="57"/>
                </a:lnTo>
                <a:lnTo>
                  <a:pt x="670" y="54"/>
                </a:lnTo>
                <a:lnTo>
                  <a:pt x="672" y="51"/>
                </a:lnTo>
                <a:lnTo>
                  <a:pt x="674" y="48"/>
                </a:lnTo>
                <a:lnTo>
                  <a:pt x="676" y="46"/>
                </a:lnTo>
                <a:lnTo>
                  <a:pt x="678" y="43"/>
                </a:lnTo>
                <a:lnTo>
                  <a:pt x="680" y="41"/>
                </a:lnTo>
                <a:lnTo>
                  <a:pt x="682" y="38"/>
                </a:lnTo>
                <a:lnTo>
                  <a:pt x="684" y="36"/>
                </a:lnTo>
                <a:lnTo>
                  <a:pt x="686" y="34"/>
                </a:lnTo>
                <a:lnTo>
                  <a:pt x="688" y="31"/>
                </a:lnTo>
                <a:lnTo>
                  <a:pt x="690" y="29"/>
                </a:lnTo>
                <a:lnTo>
                  <a:pt x="692" y="27"/>
                </a:lnTo>
                <a:lnTo>
                  <a:pt x="694" y="25"/>
                </a:lnTo>
                <a:lnTo>
                  <a:pt x="696" y="23"/>
                </a:lnTo>
                <a:lnTo>
                  <a:pt x="698" y="21"/>
                </a:lnTo>
                <a:lnTo>
                  <a:pt x="700" y="19"/>
                </a:lnTo>
                <a:lnTo>
                  <a:pt x="702" y="18"/>
                </a:lnTo>
                <a:lnTo>
                  <a:pt x="704" y="16"/>
                </a:lnTo>
                <a:lnTo>
                  <a:pt x="706" y="14"/>
                </a:lnTo>
                <a:lnTo>
                  <a:pt x="708" y="13"/>
                </a:lnTo>
                <a:lnTo>
                  <a:pt x="710" y="11"/>
                </a:lnTo>
                <a:lnTo>
                  <a:pt x="712" y="10"/>
                </a:lnTo>
                <a:lnTo>
                  <a:pt x="714" y="9"/>
                </a:lnTo>
                <a:lnTo>
                  <a:pt x="716" y="8"/>
                </a:lnTo>
                <a:lnTo>
                  <a:pt x="718" y="7"/>
                </a:lnTo>
                <a:lnTo>
                  <a:pt x="720" y="5"/>
                </a:lnTo>
                <a:lnTo>
                  <a:pt x="722" y="5"/>
                </a:lnTo>
                <a:lnTo>
                  <a:pt x="724" y="4"/>
                </a:lnTo>
                <a:lnTo>
                  <a:pt x="726" y="3"/>
                </a:lnTo>
                <a:lnTo>
                  <a:pt x="728" y="2"/>
                </a:lnTo>
                <a:lnTo>
                  <a:pt x="730" y="2"/>
                </a:lnTo>
                <a:lnTo>
                  <a:pt x="732" y="1"/>
                </a:lnTo>
                <a:lnTo>
                  <a:pt x="734" y="1"/>
                </a:lnTo>
                <a:lnTo>
                  <a:pt x="736" y="1"/>
                </a:lnTo>
                <a:lnTo>
                  <a:pt x="738" y="0"/>
                </a:lnTo>
                <a:lnTo>
                  <a:pt x="740" y="0"/>
                </a:lnTo>
                <a:lnTo>
                  <a:pt x="742" y="0"/>
                </a:lnTo>
                <a:lnTo>
                  <a:pt x="744" y="0"/>
                </a:lnTo>
                <a:lnTo>
                  <a:pt x="746" y="1"/>
                </a:lnTo>
                <a:lnTo>
                  <a:pt x="748" y="1"/>
                </a:lnTo>
                <a:lnTo>
                  <a:pt x="750" y="1"/>
                </a:lnTo>
                <a:lnTo>
                  <a:pt x="752" y="2"/>
                </a:lnTo>
                <a:lnTo>
                  <a:pt x="754" y="2"/>
                </a:lnTo>
                <a:lnTo>
                  <a:pt x="756" y="3"/>
                </a:lnTo>
                <a:lnTo>
                  <a:pt x="758" y="4"/>
                </a:lnTo>
                <a:lnTo>
                  <a:pt x="760" y="4"/>
                </a:lnTo>
                <a:lnTo>
                  <a:pt x="762" y="5"/>
                </a:lnTo>
                <a:lnTo>
                  <a:pt x="764" y="6"/>
                </a:lnTo>
                <a:lnTo>
                  <a:pt x="766" y="7"/>
                </a:lnTo>
                <a:lnTo>
                  <a:pt x="768" y="9"/>
                </a:lnTo>
                <a:lnTo>
                  <a:pt x="770" y="10"/>
                </a:lnTo>
                <a:lnTo>
                  <a:pt x="772" y="11"/>
                </a:lnTo>
                <a:lnTo>
                  <a:pt x="774" y="13"/>
                </a:lnTo>
                <a:lnTo>
                  <a:pt x="776" y="14"/>
                </a:lnTo>
                <a:lnTo>
                  <a:pt x="778" y="16"/>
                </a:lnTo>
                <a:lnTo>
                  <a:pt x="780" y="17"/>
                </a:lnTo>
                <a:lnTo>
                  <a:pt x="782" y="19"/>
                </a:lnTo>
                <a:lnTo>
                  <a:pt x="784" y="21"/>
                </a:lnTo>
                <a:lnTo>
                  <a:pt x="786" y="23"/>
                </a:lnTo>
                <a:lnTo>
                  <a:pt x="788" y="25"/>
                </a:lnTo>
                <a:lnTo>
                  <a:pt x="790" y="27"/>
                </a:lnTo>
                <a:lnTo>
                  <a:pt x="792" y="29"/>
                </a:lnTo>
                <a:lnTo>
                  <a:pt x="794" y="31"/>
                </a:lnTo>
                <a:lnTo>
                  <a:pt x="796" y="33"/>
                </a:lnTo>
                <a:lnTo>
                  <a:pt x="798" y="36"/>
                </a:lnTo>
                <a:lnTo>
                  <a:pt x="800" y="38"/>
                </a:lnTo>
                <a:lnTo>
                  <a:pt x="802" y="40"/>
                </a:lnTo>
                <a:lnTo>
                  <a:pt x="804" y="43"/>
                </a:lnTo>
                <a:lnTo>
                  <a:pt x="806" y="45"/>
                </a:lnTo>
                <a:lnTo>
                  <a:pt x="808" y="48"/>
                </a:lnTo>
                <a:lnTo>
                  <a:pt x="810" y="51"/>
                </a:lnTo>
                <a:lnTo>
                  <a:pt x="812" y="53"/>
                </a:lnTo>
                <a:lnTo>
                  <a:pt x="814" y="56"/>
                </a:lnTo>
                <a:lnTo>
                  <a:pt x="816" y="59"/>
                </a:lnTo>
                <a:lnTo>
                  <a:pt x="818" y="62"/>
                </a:lnTo>
                <a:lnTo>
                  <a:pt x="820" y="64"/>
                </a:lnTo>
                <a:lnTo>
                  <a:pt x="822" y="67"/>
                </a:lnTo>
                <a:lnTo>
                  <a:pt x="824" y="70"/>
                </a:lnTo>
                <a:lnTo>
                  <a:pt x="826" y="73"/>
                </a:lnTo>
                <a:lnTo>
                  <a:pt x="828" y="76"/>
                </a:lnTo>
                <a:lnTo>
                  <a:pt x="830" y="79"/>
                </a:lnTo>
                <a:lnTo>
                  <a:pt x="832" y="82"/>
                </a:lnTo>
                <a:lnTo>
                  <a:pt x="834" y="85"/>
                </a:lnTo>
                <a:lnTo>
                  <a:pt x="836" y="88"/>
                </a:lnTo>
                <a:lnTo>
                  <a:pt x="838" y="91"/>
                </a:lnTo>
                <a:lnTo>
                  <a:pt x="840" y="94"/>
                </a:lnTo>
                <a:lnTo>
                  <a:pt x="842" y="98"/>
                </a:lnTo>
                <a:lnTo>
                  <a:pt x="844" y="101"/>
                </a:lnTo>
                <a:lnTo>
                  <a:pt x="846" y="104"/>
                </a:lnTo>
                <a:lnTo>
                  <a:pt x="848" y="107"/>
                </a:lnTo>
                <a:lnTo>
                  <a:pt x="850" y="110"/>
                </a:lnTo>
                <a:lnTo>
                  <a:pt x="852" y="113"/>
                </a:lnTo>
                <a:lnTo>
                  <a:pt x="854" y="116"/>
                </a:lnTo>
                <a:lnTo>
                  <a:pt x="856" y="119"/>
                </a:lnTo>
                <a:lnTo>
                  <a:pt x="858" y="122"/>
                </a:lnTo>
                <a:lnTo>
                  <a:pt x="860" y="125"/>
                </a:lnTo>
                <a:lnTo>
                  <a:pt x="862" y="128"/>
                </a:lnTo>
                <a:lnTo>
                  <a:pt x="864" y="131"/>
                </a:lnTo>
                <a:lnTo>
                  <a:pt x="866" y="134"/>
                </a:lnTo>
                <a:lnTo>
                  <a:pt x="868" y="137"/>
                </a:lnTo>
                <a:lnTo>
                  <a:pt x="870" y="140"/>
                </a:lnTo>
                <a:lnTo>
                  <a:pt x="872" y="143"/>
                </a:lnTo>
                <a:lnTo>
                  <a:pt x="874" y="146"/>
                </a:lnTo>
                <a:lnTo>
                  <a:pt x="876" y="148"/>
                </a:lnTo>
                <a:lnTo>
                  <a:pt x="878" y="151"/>
                </a:lnTo>
                <a:lnTo>
                  <a:pt x="880" y="154"/>
                </a:lnTo>
                <a:lnTo>
                  <a:pt x="882" y="157"/>
                </a:lnTo>
                <a:lnTo>
                  <a:pt x="884" y="159"/>
                </a:lnTo>
                <a:lnTo>
                  <a:pt x="886" y="162"/>
                </a:lnTo>
                <a:lnTo>
                  <a:pt x="888" y="164"/>
                </a:lnTo>
                <a:lnTo>
                  <a:pt x="890" y="167"/>
                </a:lnTo>
                <a:lnTo>
                  <a:pt x="892" y="169"/>
                </a:lnTo>
                <a:lnTo>
                  <a:pt x="894" y="171"/>
                </a:lnTo>
                <a:lnTo>
                  <a:pt x="896" y="174"/>
                </a:lnTo>
                <a:lnTo>
                  <a:pt x="898" y="176"/>
                </a:lnTo>
                <a:lnTo>
                  <a:pt x="900" y="178"/>
                </a:lnTo>
                <a:lnTo>
                  <a:pt x="902" y="180"/>
                </a:lnTo>
                <a:lnTo>
                  <a:pt x="904" y="182"/>
                </a:lnTo>
                <a:lnTo>
                  <a:pt x="906" y="184"/>
                </a:lnTo>
                <a:lnTo>
                  <a:pt x="908" y="186"/>
                </a:lnTo>
                <a:lnTo>
                  <a:pt x="910" y="188"/>
                </a:lnTo>
                <a:lnTo>
                  <a:pt x="912" y="189"/>
                </a:lnTo>
                <a:lnTo>
                  <a:pt x="914" y="191"/>
                </a:lnTo>
                <a:lnTo>
                  <a:pt x="916" y="193"/>
                </a:lnTo>
                <a:lnTo>
                  <a:pt x="918" y="194"/>
                </a:lnTo>
                <a:lnTo>
                  <a:pt x="920" y="195"/>
                </a:lnTo>
                <a:lnTo>
                  <a:pt x="922" y="197"/>
                </a:lnTo>
                <a:lnTo>
                  <a:pt x="924" y="198"/>
                </a:lnTo>
                <a:lnTo>
                  <a:pt x="926" y="199"/>
                </a:lnTo>
                <a:lnTo>
                  <a:pt x="928" y="200"/>
                </a:lnTo>
                <a:lnTo>
                  <a:pt x="930" y="201"/>
                </a:lnTo>
                <a:lnTo>
                  <a:pt x="932" y="202"/>
                </a:lnTo>
                <a:lnTo>
                  <a:pt x="934" y="203"/>
                </a:lnTo>
                <a:lnTo>
                  <a:pt x="936" y="203"/>
                </a:lnTo>
                <a:lnTo>
                  <a:pt x="938" y="204"/>
                </a:lnTo>
                <a:lnTo>
                  <a:pt x="940" y="205"/>
                </a:lnTo>
                <a:lnTo>
                  <a:pt x="942" y="205"/>
                </a:lnTo>
                <a:lnTo>
                  <a:pt x="944" y="205"/>
                </a:lnTo>
                <a:lnTo>
                  <a:pt x="946" y="205"/>
                </a:lnTo>
                <a:lnTo>
                  <a:pt x="948" y="206"/>
                </a:lnTo>
                <a:lnTo>
                  <a:pt x="950" y="206"/>
                </a:lnTo>
                <a:lnTo>
                  <a:pt x="952" y="206"/>
                </a:lnTo>
                <a:lnTo>
                  <a:pt x="954" y="205"/>
                </a:lnTo>
                <a:lnTo>
                  <a:pt x="956" y="205"/>
                </a:lnTo>
                <a:lnTo>
                  <a:pt x="958" y="205"/>
                </a:lnTo>
                <a:lnTo>
                  <a:pt x="960" y="204"/>
                </a:lnTo>
                <a:lnTo>
                  <a:pt x="962" y="204"/>
                </a:lnTo>
                <a:lnTo>
                  <a:pt x="964" y="203"/>
                </a:lnTo>
                <a:lnTo>
                  <a:pt x="966" y="203"/>
                </a:lnTo>
                <a:lnTo>
                  <a:pt x="968" y="202"/>
                </a:lnTo>
                <a:lnTo>
                  <a:pt x="970" y="201"/>
                </a:lnTo>
                <a:lnTo>
                  <a:pt x="972" y="200"/>
                </a:lnTo>
                <a:lnTo>
                  <a:pt x="974" y="199"/>
                </a:lnTo>
                <a:lnTo>
                  <a:pt x="976" y="198"/>
                </a:lnTo>
                <a:lnTo>
                  <a:pt x="978" y="197"/>
                </a:lnTo>
                <a:lnTo>
                  <a:pt x="980" y="195"/>
                </a:lnTo>
                <a:lnTo>
                  <a:pt x="982" y="194"/>
                </a:lnTo>
                <a:lnTo>
                  <a:pt x="984" y="192"/>
                </a:lnTo>
                <a:lnTo>
                  <a:pt x="986" y="191"/>
                </a:lnTo>
                <a:lnTo>
                  <a:pt x="988" y="189"/>
                </a:lnTo>
                <a:lnTo>
                  <a:pt x="990" y="188"/>
                </a:lnTo>
                <a:lnTo>
                  <a:pt x="992" y="186"/>
                </a:lnTo>
                <a:lnTo>
                  <a:pt x="994" y="184"/>
                </a:lnTo>
                <a:lnTo>
                  <a:pt x="996" y="182"/>
                </a:lnTo>
                <a:lnTo>
                  <a:pt x="998" y="180"/>
                </a:lnTo>
                <a:lnTo>
                  <a:pt x="1000" y="178"/>
                </a:lnTo>
                <a:lnTo>
                  <a:pt x="1002" y="176"/>
                </a:lnTo>
                <a:lnTo>
                  <a:pt x="1004" y="174"/>
                </a:lnTo>
                <a:lnTo>
                  <a:pt x="1006" y="171"/>
                </a:lnTo>
                <a:lnTo>
                  <a:pt x="1008" y="169"/>
                </a:lnTo>
                <a:lnTo>
                  <a:pt x="1010" y="167"/>
                </a:lnTo>
                <a:lnTo>
                  <a:pt x="1012" y="164"/>
                </a:lnTo>
                <a:lnTo>
                  <a:pt x="1014" y="162"/>
                </a:lnTo>
                <a:lnTo>
                  <a:pt x="1016" y="159"/>
                </a:lnTo>
                <a:lnTo>
                  <a:pt x="1018" y="156"/>
                </a:lnTo>
                <a:lnTo>
                  <a:pt x="1020" y="154"/>
                </a:lnTo>
                <a:lnTo>
                  <a:pt x="1022" y="151"/>
                </a:lnTo>
                <a:lnTo>
                  <a:pt x="1024" y="148"/>
                </a:lnTo>
                <a:lnTo>
                  <a:pt x="1026" y="145"/>
                </a:lnTo>
                <a:lnTo>
                  <a:pt x="1028" y="143"/>
                </a:lnTo>
                <a:lnTo>
                  <a:pt x="1030" y="140"/>
                </a:lnTo>
                <a:lnTo>
                  <a:pt x="1032" y="137"/>
                </a:lnTo>
                <a:lnTo>
                  <a:pt x="1034" y="134"/>
                </a:lnTo>
                <a:lnTo>
                  <a:pt x="1036" y="131"/>
                </a:lnTo>
                <a:lnTo>
                  <a:pt x="1038" y="128"/>
                </a:lnTo>
                <a:lnTo>
                  <a:pt x="1040" y="125"/>
                </a:lnTo>
                <a:lnTo>
                  <a:pt x="1042" y="122"/>
                </a:lnTo>
                <a:lnTo>
                  <a:pt x="1044" y="119"/>
                </a:lnTo>
                <a:lnTo>
                  <a:pt x="1046" y="116"/>
                </a:lnTo>
                <a:lnTo>
                  <a:pt x="1048" y="113"/>
                </a:lnTo>
                <a:lnTo>
                  <a:pt x="1050" y="110"/>
                </a:lnTo>
                <a:lnTo>
                  <a:pt x="1052" y="107"/>
                </a:lnTo>
                <a:lnTo>
                  <a:pt x="1054" y="104"/>
                </a:lnTo>
                <a:lnTo>
                  <a:pt x="1056" y="100"/>
                </a:lnTo>
                <a:lnTo>
                  <a:pt x="1058" y="97"/>
                </a:lnTo>
                <a:lnTo>
                  <a:pt x="1060" y="94"/>
                </a:lnTo>
                <a:lnTo>
                  <a:pt x="1062" y="91"/>
                </a:lnTo>
                <a:lnTo>
                  <a:pt x="1064" y="88"/>
                </a:lnTo>
                <a:lnTo>
                  <a:pt x="1066" y="85"/>
                </a:lnTo>
                <a:lnTo>
                  <a:pt x="1068" y="82"/>
                </a:lnTo>
                <a:lnTo>
                  <a:pt x="1070" y="79"/>
                </a:lnTo>
                <a:lnTo>
                  <a:pt x="1072" y="76"/>
                </a:lnTo>
                <a:lnTo>
                  <a:pt x="1074" y="73"/>
                </a:lnTo>
                <a:lnTo>
                  <a:pt x="1076" y="70"/>
                </a:lnTo>
                <a:lnTo>
                  <a:pt x="1078" y="67"/>
                </a:lnTo>
                <a:lnTo>
                  <a:pt x="1080" y="64"/>
                </a:lnTo>
                <a:lnTo>
                  <a:pt x="1082" y="62"/>
                </a:lnTo>
                <a:lnTo>
                  <a:pt x="1084" y="59"/>
                </a:lnTo>
                <a:lnTo>
                  <a:pt x="1086" y="56"/>
                </a:lnTo>
                <a:lnTo>
                  <a:pt x="1088" y="53"/>
                </a:lnTo>
                <a:lnTo>
                  <a:pt x="1090" y="51"/>
                </a:lnTo>
                <a:lnTo>
                  <a:pt x="1092" y="48"/>
                </a:lnTo>
                <a:lnTo>
                  <a:pt x="1094" y="45"/>
                </a:lnTo>
                <a:lnTo>
                  <a:pt x="1096" y="43"/>
                </a:lnTo>
                <a:lnTo>
                  <a:pt x="1098" y="40"/>
                </a:lnTo>
                <a:lnTo>
                  <a:pt x="1100" y="38"/>
                </a:lnTo>
                <a:lnTo>
                  <a:pt x="1102" y="36"/>
                </a:lnTo>
                <a:lnTo>
                  <a:pt x="1104" y="33"/>
                </a:lnTo>
                <a:lnTo>
                  <a:pt x="1106" y="31"/>
                </a:lnTo>
                <a:lnTo>
                  <a:pt x="1108" y="29"/>
                </a:lnTo>
                <a:lnTo>
                  <a:pt x="1110" y="27"/>
                </a:lnTo>
                <a:lnTo>
                  <a:pt x="1112" y="25"/>
                </a:lnTo>
                <a:lnTo>
                  <a:pt x="1114" y="23"/>
                </a:lnTo>
                <a:lnTo>
                  <a:pt x="1116" y="21"/>
                </a:lnTo>
                <a:lnTo>
                  <a:pt x="1118" y="19"/>
                </a:lnTo>
                <a:lnTo>
                  <a:pt x="1120" y="17"/>
                </a:lnTo>
                <a:lnTo>
                  <a:pt x="1122" y="16"/>
                </a:lnTo>
                <a:lnTo>
                  <a:pt x="1124" y="14"/>
                </a:lnTo>
                <a:lnTo>
                  <a:pt x="1126" y="13"/>
                </a:lnTo>
                <a:lnTo>
                  <a:pt x="1128" y="11"/>
                </a:lnTo>
                <a:lnTo>
                  <a:pt x="1130" y="10"/>
                </a:lnTo>
                <a:lnTo>
                  <a:pt x="1132" y="9"/>
                </a:lnTo>
                <a:lnTo>
                  <a:pt x="1134" y="7"/>
                </a:lnTo>
                <a:lnTo>
                  <a:pt x="1136" y="6"/>
                </a:lnTo>
                <a:lnTo>
                  <a:pt x="1138" y="5"/>
                </a:lnTo>
                <a:lnTo>
                  <a:pt x="1140" y="4"/>
                </a:lnTo>
                <a:lnTo>
                  <a:pt x="1142" y="4"/>
                </a:lnTo>
                <a:lnTo>
                  <a:pt x="1144" y="3"/>
                </a:lnTo>
                <a:lnTo>
                  <a:pt x="1146" y="2"/>
                </a:lnTo>
                <a:lnTo>
                  <a:pt x="1148" y="2"/>
                </a:lnTo>
                <a:lnTo>
                  <a:pt x="1150" y="1"/>
                </a:lnTo>
                <a:lnTo>
                  <a:pt x="1152" y="1"/>
                </a:lnTo>
                <a:lnTo>
                  <a:pt x="1154" y="1"/>
                </a:lnTo>
                <a:lnTo>
                  <a:pt x="1156" y="0"/>
                </a:lnTo>
                <a:lnTo>
                  <a:pt x="1158" y="0"/>
                </a:lnTo>
                <a:lnTo>
                  <a:pt x="1160" y="0"/>
                </a:lnTo>
                <a:lnTo>
                  <a:pt x="1162" y="0"/>
                </a:lnTo>
                <a:lnTo>
                  <a:pt x="1164" y="1"/>
                </a:lnTo>
                <a:lnTo>
                  <a:pt x="1166" y="1"/>
                </a:lnTo>
                <a:lnTo>
                  <a:pt x="1168" y="1"/>
                </a:lnTo>
                <a:lnTo>
                  <a:pt x="1170" y="2"/>
                </a:lnTo>
                <a:lnTo>
                  <a:pt x="1172" y="2"/>
                </a:lnTo>
                <a:lnTo>
                  <a:pt x="1174" y="3"/>
                </a:lnTo>
                <a:lnTo>
                  <a:pt x="1176" y="4"/>
                </a:lnTo>
                <a:lnTo>
                  <a:pt x="1178" y="5"/>
                </a:lnTo>
                <a:lnTo>
                  <a:pt x="1180" y="6"/>
                </a:lnTo>
                <a:lnTo>
                  <a:pt x="1182" y="7"/>
                </a:lnTo>
                <a:lnTo>
                  <a:pt x="1184" y="8"/>
                </a:lnTo>
                <a:lnTo>
                  <a:pt x="1186" y="9"/>
                </a:lnTo>
                <a:lnTo>
                  <a:pt x="1188" y="10"/>
                </a:lnTo>
                <a:lnTo>
                  <a:pt x="1190" y="11"/>
                </a:lnTo>
                <a:lnTo>
                  <a:pt x="1192" y="13"/>
                </a:lnTo>
                <a:lnTo>
                  <a:pt x="1194" y="14"/>
                </a:lnTo>
                <a:lnTo>
                  <a:pt x="1196" y="16"/>
                </a:lnTo>
                <a:lnTo>
                  <a:pt x="1198" y="18"/>
                </a:lnTo>
                <a:lnTo>
                  <a:pt x="1200" y="19"/>
                </a:lnTo>
                <a:lnTo>
                  <a:pt x="1202" y="21"/>
                </a:lnTo>
                <a:lnTo>
                  <a:pt x="1204" y="23"/>
                </a:lnTo>
                <a:lnTo>
                  <a:pt x="1206" y="25"/>
                </a:lnTo>
                <a:lnTo>
                  <a:pt x="1208" y="27"/>
                </a:lnTo>
                <a:lnTo>
                  <a:pt x="1210" y="29"/>
                </a:lnTo>
                <a:lnTo>
                  <a:pt x="1212" y="32"/>
                </a:lnTo>
                <a:lnTo>
                  <a:pt x="1214" y="34"/>
                </a:lnTo>
                <a:lnTo>
                  <a:pt x="1216" y="36"/>
                </a:lnTo>
                <a:lnTo>
                  <a:pt x="1218" y="39"/>
                </a:lnTo>
                <a:lnTo>
                  <a:pt x="1220" y="41"/>
                </a:lnTo>
                <a:lnTo>
                  <a:pt x="1222" y="43"/>
                </a:lnTo>
                <a:lnTo>
                  <a:pt x="1224" y="46"/>
                </a:lnTo>
                <a:lnTo>
                  <a:pt x="1226" y="49"/>
                </a:lnTo>
                <a:lnTo>
                  <a:pt x="1228" y="51"/>
                </a:lnTo>
                <a:lnTo>
                  <a:pt x="1230" y="54"/>
                </a:lnTo>
                <a:lnTo>
                  <a:pt x="1232" y="57"/>
                </a:lnTo>
                <a:lnTo>
                  <a:pt x="1234" y="59"/>
                </a:lnTo>
                <a:lnTo>
                  <a:pt x="1236" y="62"/>
                </a:lnTo>
                <a:lnTo>
                  <a:pt x="1238" y="65"/>
                </a:lnTo>
                <a:lnTo>
                  <a:pt x="1240" y="68"/>
                </a:lnTo>
                <a:lnTo>
                  <a:pt x="1242" y="71"/>
                </a:lnTo>
                <a:lnTo>
                  <a:pt x="1244" y="74"/>
                </a:lnTo>
                <a:lnTo>
                  <a:pt x="1246" y="77"/>
                </a:lnTo>
                <a:lnTo>
                  <a:pt x="1248" y="80"/>
                </a:lnTo>
                <a:lnTo>
                  <a:pt x="1250" y="83"/>
                </a:lnTo>
                <a:lnTo>
                  <a:pt x="1252" y="86"/>
                </a:lnTo>
                <a:lnTo>
                  <a:pt x="1254" y="89"/>
                </a:lnTo>
                <a:lnTo>
                  <a:pt x="1256" y="92"/>
                </a:lnTo>
                <a:lnTo>
                  <a:pt x="1258" y="95"/>
                </a:lnTo>
                <a:lnTo>
                  <a:pt x="1260" y="98"/>
                </a:lnTo>
                <a:lnTo>
                  <a:pt x="1262" y="101"/>
                </a:lnTo>
                <a:lnTo>
                  <a:pt x="1264" y="104"/>
                </a:lnTo>
                <a:lnTo>
                  <a:pt x="1266" y="107"/>
                </a:lnTo>
                <a:lnTo>
                  <a:pt x="1268" y="111"/>
                </a:lnTo>
                <a:lnTo>
                  <a:pt x="1270" y="114"/>
                </a:lnTo>
                <a:lnTo>
                  <a:pt x="1272" y="117"/>
                </a:lnTo>
                <a:lnTo>
                  <a:pt x="1274" y="120"/>
                </a:lnTo>
                <a:lnTo>
                  <a:pt x="1276" y="123"/>
                </a:lnTo>
                <a:lnTo>
                  <a:pt x="1277" y="124"/>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cxnSp>
        <p:nvCxnSpPr>
          <p:cNvPr id="152" name="Straight Connector 151">
            <a:extLst>
              <a:ext uri="{FF2B5EF4-FFF2-40B4-BE49-F238E27FC236}">
                <a16:creationId xmlns:a16="http://schemas.microsoft.com/office/drawing/2014/main" id="{D214EE47-03F5-4994-B126-4F01CC79AD21}"/>
              </a:ext>
            </a:extLst>
          </p:cNvPr>
          <p:cNvCxnSpPr/>
          <p:nvPr/>
        </p:nvCxnSpPr>
        <p:spPr>
          <a:xfrm>
            <a:off x="177800" y="4981575"/>
            <a:ext cx="8221663" cy="1588"/>
          </a:xfrm>
          <a:prstGeom prst="line">
            <a:avLst/>
          </a:prstGeom>
          <a:ln w="29210">
            <a:prstDash val="dash"/>
          </a:ln>
        </p:spPr>
        <p:style>
          <a:lnRef idx="1">
            <a:schemeClr val="accent1"/>
          </a:lnRef>
          <a:fillRef idx="0">
            <a:schemeClr val="accent1"/>
          </a:fillRef>
          <a:effectRef idx="0">
            <a:schemeClr val="accent1"/>
          </a:effectRef>
          <a:fontRef idx="minor">
            <a:schemeClr val="tx1"/>
          </a:fontRef>
        </p:style>
      </p:cxnSp>
      <p:graphicFrame>
        <p:nvGraphicFramePr>
          <p:cNvPr id="153" name="Object 4">
            <a:extLst>
              <a:ext uri="{FF2B5EF4-FFF2-40B4-BE49-F238E27FC236}">
                <a16:creationId xmlns:a16="http://schemas.microsoft.com/office/drawing/2014/main" id="{03138D45-5137-476D-BF6D-65F1D66056A6}"/>
              </a:ext>
            </a:extLst>
          </p:cNvPr>
          <p:cNvGraphicFramePr>
            <a:graphicFrameLocks noChangeAspect="1"/>
          </p:cNvGraphicFramePr>
          <p:nvPr/>
        </p:nvGraphicFramePr>
        <p:xfrm>
          <a:off x="8026400" y="4711700"/>
          <a:ext cx="933450" cy="392113"/>
        </p:xfrm>
        <a:graphic>
          <a:graphicData uri="http://schemas.openxmlformats.org/presentationml/2006/ole">
            <mc:AlternateContent xmlns:mc="http://schemas.openxmlformats.org/markup-compatibility/2006">
              <mc:Choice xmlns:v="urn:schemas-microsoft-com:vml" Requires="v">
                <p:oleObj spid="_x0000_s12292" name="Equation" r:id="rId9" imgW="482391" imgH="203112" progId="Equation.DSMT4">
                  <p:embed/>
                </p:oleObj>
              </mc:Choice>
              <mc:Fallback>
                <p:oleObj name="Equation" r:id="rId9" imgW="482391" imgH="203112" progId="Equation.DSMT4">
                  <p:embed/>
                  <p:pic>
                    <p:nvPicPr>
                      <p:cNvPr id="153" name="Object 4">
                        <a:extLst>
                          <a:ext uri="{FF2B5EF4-FFF2-40B4-BE49-F238E27FC236}">
                            <a16:creationId xmlns:a16="http://schemas.microsoft.com/office/drawing/2014/main" id="{03138D45-5137-476D-BF6D-65F1D66056A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26400" y="4711700"/>
                        <a:ext cx="933450" cy="392113"/>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4" name="Straight Connector 153">
            <a:extLst>
              <a:ext uri="{FF2B5EF4-FFF2-40B4-BE49-F238E27FC236}">
                <a16:creationId xmlns:a16="http://schemas.microsoft.com/office/drawing/2014/main" id="{B988AE56-C337-40BD-B6B9-39D9FC551A86}"/>
              </a:ext>
            </a:extLst>
          </p:cNvPr>
          <p:cNvCxnSpPr/>
          <p:nvPr/>
        </p:nvCxnSpPr>
        <p:spPr>
          <a:xfrm rot="5400000" flipH="1" flipV="1">
            <a:off x="-1306512" y="4991100"/>
            <a:ext cx="3240088" cy="1587"/>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85C7FEC-FD85-4C84-8BF4-002094F4D2B8}"/>
              </a:ext>
            </a:extLst>
          </p:cNvPr>
          <p:cNvCxnSpPr/>
          <p:nvPr/>
        </p:nvCxnSpPr>
        <p:spPr>
          <a:xfrm rot="5400000" flipH="1" flipV="1">
            <a:off x="-47625" y="5010150"/>
            <a:ext cx="3240088" cy="1588"/>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35CB2013-CB2A-4D66-BE9A-713534FC453B}"/>
              </a:ext>
            </a:extLst>
          </p:cNvPr>
          <p:cNvCxnSpPr/>
          <p:nvPr/>
        </p:nvCxnSpPr>
        <p:spPr>
          <a:xfrm rot="5400000" flipH="1" flipV="1">
            <a:off x="1223963" y="4989513"/>
            <a:ext cx="3240087" cy="1587"/>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3D9519F4-5ECB-44AD-A0D9-FAEC426AF3EE}"/>
              </a:ext>
            </a:extLst>
          </p:cNvPr>
          <p:cNvCxnSpPr/>
          <p:nvPr/>
        </p:nvCxnSpPr>
        <p:spPr>
          <a:xfrm rot="5400000" flipH="1" flipV="1">
            <a:off x="2481263" y="4981575"/>
            <a:ext cx="3240088" cy="1587"/>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C0EE51F6-F049-498D-98E1-64273F0358AC}"/>
              </a:ext>
            </a:extLst>
          </p:cNvPr>
          <p:cNvCxnSpPr/>
          <p:nvPr/>
        </p:nvCxnSpPr>
        <p:spPr>
          <a:xfrm rot="5400000" flipH="1" flipV="1">
            <a:off x="3738563" y="5024438"/>
            <a:ext cx="3240087" cy="1587"/>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312BF235-2064-4913-95B6-E3ACE1DE6A1A}"/>
              </a:ext>
            </a:extLst>
          </p:cNvPr>
          <p:cNvCxnSpPr/>
          <p:nvPr/>
        </p:nvCxnSpPr>
        <p:spPr>
          <a:xfrm rot="5400000" flipH="1" flipV="1">
            <a:off x="4997450" y="5000625"/>
            <a:ext cx="3240088" cy="1588"/>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BE75D687-9DAE-440F-997F-520B56F23241}"/>
              </a:ext>
            </a:extLst>
          </p:cNvPr>
          <p:cNvCxnSpPr/>
          <p:nvPr/>
        </p:nvCxnSpPr>
        <p:spPr>
          <a:xfrm rot="5400000" flipH="1" flipV="1">
            <a:off x="6269038" y="4987925"/>
            <a:ext cx="3240088" cy="1587"/>
          </a:xfrm>
          <a:prstGeom prst="line">
            <a:avLst/>
          </a:prstGeom>
          <a:ln w="50800">
            <a:solidFill>
              <a:srgbClr val="00B050"/>
            </a:solidFill>
            <a:prstDash val="dash"/>
          </a:ln>
        </p:spPr>
        <p:style>
          <a:lnRef idx="1">
            <a:schemeClr val="accent1"/>
          </a:lnRef>
          <a:fillRef idx="0">
            <a:schemeClr val="accent1"/>
          </a:fillRef>
          <a:effectRef idx="0">
            <a:schemeClr val="accent1"/>
          </a:effectRef>
          <a:fontRef idx="minor">
            <a:schemeClr val="tx1"/>
          </a:fontRef>
        </p:style>
      </p:cxnSp>
      <p:grpSp>
        <p:nvGrpSpPr>
          <p:cNvPr id="4" name="Group 162">
            <a:extLst>
              <a:ext uri="{FF2B5EF4-FFF2-40B4-BE49-F238E27FC236}">
                <a16:creationId xmlns:a16="http://schemas.microsoft.com/office/drawing/2014/main" id="{A3A3E2C8-173C-4AA0-8C71-8DFBD1D6BF22}"/>
              </a:ext>
            </a:extLst>
          </p:cNvPr>
          <p:cNvGrpSpPr>
            <a:grpSpLocks/>
          </p:cNvGrpSpPr>
          <p:nvPr/>
        </p:nvGrpSpPr>
        <p:grpSpPr bwMode="auto">
          <a:xfrm>
            <a:off x="461963" y="5534025"/>
            <a:ext cx="989012" cy="1108075"/>
            <a:chOff x="461963" y="5534025"/>
            <a:chExt cx="989012" cy="1108075"/>
          </a:xfrm>
        </p:grpSpPr>
        <p:sp>
          <p:nvSpPr>
            <p:cNvPr id="21550" name="Freeform 138">
              <a:extLst>
                <a:ext uri="{FF2B5EF4-FFF2-40B4-BE49-F238E27FC236}">
                  <a16:creationId xmlns:a16="http://schemas.microsoft.com/office/drawing/2014/main" id="{2F2FDCD0-CBA3-460C-8962-813023EF6157}"/>
                </a:ext>
              </a:extLst>
            </p:cNvPr>
            <p:cNvSpPr>
              <a:spLocks/>
            </p:cNvSpPr>
            <p:nvPr/>
          </p:nvSpPr>
          <p:spPr bwMode="auto">
            <a:xfrm>
              <a:off x="461963" y="6005513"/>
              <a:ext cx="90488" cy="614363"/>
            </a:xfrm>
            <a:custGeom>
              <a:avLst/>
              <a:gdLst>
                <a:gd name="T0" fmla="*/ 2147483646 w 15"/>
                <a:gd name="T1" fmla="*/ 0 h 116"/>
                <a:gd name="T2" fmla="*/ 2147483646 w 15"/>
                <a:gd name="T3" fmla="*/ 2147483646 h 116"/>
                <a:gd name="T4" fmla="*/ 2147483646 w 15"/>
                <a:gd name="T5" fmla="*/ 2147483646 h 116"/>
                <a:gd name="T6" fmla="*/ 2147483646 w 15"/>
                <a:gd name="T7" fmla="*/ 2147483646 h 116"/>
                <a:gd name="T8" fmla="*/ 2147483646 w 15"/>
                <a:gd name="T9" fmla="*/ 2147483646 h 116"/>
                <a:gd name="T10" fmla="*/ 2147483646 w 15"/>
                <a:gd name="T11" fmla="*/ 2147483646 h 116"/>
                <a:gd name="T12" fmla="*/ 2147483646 w 15"/>
                <a:gd name="T13" fmla="*/ 2147483646 h 116"/>
                <a:gd name="T14" fmla="*/ 2147483646 w 15"/>
                <a:gd name="T15" fmla="*/ 2147483646 h 116"/>
                <a:gd name="T16" fmla="*/ 2147483646 w 15"/>
                <a:gd name="T17" fmla="*/ 2147483646 h 116"/>
                <a:gd name="T18" fmla="*/ 2147483646 w 15"/>
                <a:gd name="T19" fmla="*/ 2147483646 h 116"/>
                <a:gd name="T20" fmla="*/ 2147483646 w 15"/>
                <a:gd name="T21" fmla="*/ 2147483646 h 116"/>
                <a:gd name="T22" fmla="*/ 2147483646 w 15"/>
                <a:gd name="T23" fmla="*/ 2147483646 h 116"/>
                <a:gd name="T24" fmla="*/ 0 w 15"/>
                <a:gd name="T25" fmla="*/ 2147483646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116"/>
                <a:gd name="T41" fmla="*/ 15 w 15"/>
                <a:gd name="T42" fmla="*/ 116 h 1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116">
                  <a:moveTo>
                    <a:pt x="15" y="0"/>
                  </a:moveTo>
                  <a:lnTo>
                    <a:pt x="13" y="9"/>
                  </a:lnTo>
                  <a:lnTo>
                    <a:pt x="11" y="20"/>
                  </a:lnTo>
                  <a:lnTo>
                    <a:pt x="9" y="32"/>
                  </a:lnTo>
                  <a:lnTo>
                    <a:pt x="8" y="39"/>
                  </a:lnTo>
                  <a:lnTo>
                    <a:pt x="7" y="46"/>
                  </a:lnTo>
                  <a:lnTo>
                    <a:pt x="6" y="54"/>
                  </a:lnTo>
                  <a:lnTo>
                    <a:pt x="5" y="63"/>
                  </a:lnTo>
                  <a:lnTo>
                    <a:pt x="4" y="72"/>
                  </a:lnTo>
                  <a:lnTo>
                    <a:pt x="3" y="81"/>
                  </a:lnTo>
                  <a:lnTo>
                    <a:pt x="2" y="92"/>
                  </a:lnTo>
                  <a:lnTo>
                    <a:pt x="1" y="104"/>
                  </a:lnTo>
                  <a:lnTo>
                    <a:pt x="0" y="11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51" name="Freeform 139">
              <a:extLst>
                <a:ext uri="{FF2B5EF4-FFF2-40B4-BE49-F238E27FC236}">
                  <a16:creationId xmlns:a16="http://schemas.microsoft.com/office/drawing/2014/main" id="{E4F901C9-4102-46AE-8955-C7B35E66CCD3}"/>
                </a:ext>
              </a:extLst>
            </p:cNvPr>
            <p:cNvSpPr>
              <a:spLocks/>
            </p:cNvSpPr>
            <p:nvPr/>
          </p:nvSpPr>
          <p:spPr bwMode="auto">
            <a:xfrm>
              <a:off x="552450" y="5534025"/>
              <a:ext cx="898525" cy="1108075"/>
            </a:xfrm>
            <a:custGeom>
              <a:avLst/>
              <a:gdLst>
                <a:gd name="T0" fmla="*/ 2147483646 w 149"/>
                <a:gd name="T1" fmla="*/ 2147483646 h 209"/>
                <a:gd name="T2" fmla="*/ 2147483646 w 149"/>
                <a:gd name="T3" fmla="*/ 2147483646 h 209"/>
                <a:gd name="T4" fmla="*/ 2147483646 w 149"/>
                <a:gd name="T5" fmla="*/ 2147483646 h 209"/>
                <a:gd name="T6" fmla="*/ 2147483646 w 149"/>
                <a:gd name="T7" fmla="*/ 2147483646 h 209"/>
                <a:gd name="T8" fmla="*/ 2147483646 w 149"/>
                <a:gd name="T9" fmla="*/ 2147483646 h 209"/>
                <a:gd name="T10" fmla="*/ 2147483646 w 149"/>
                <a:gd name="T11" fmla="*/ 2147483646 h 209"/>
                <a:gd name="T12" fmla="*/ 2147483646 w 149"/>
                <a:gd name="T13" fmla="*/ 2147483646 h 209"/>
                <a:gd name="T14" fmla="*/ 2147483646 w 149"/>
                <a:gd name="T15" fmla="*/ 2147483646 h 209"/>
                <a:gd name="T16" fmla="*/ 2147483646 w 149"/>
                <a:gd name="T17" fmla="*/ 2147483646 h 209"/>
                <a:gd name="T18" fmla="*/ 2147483646 w 149"/>
                <a:gd name="T19" fmla="*/ 2147483646 h 209"/>
                <a:gd name="T20" fmla="*/ 2147483646 w 149"/>
                <a:gd name="T21" fmla="*/ 2147483646 h 209"/>
                <a:gd name="T22" fmla="*/ 2147483646 w 149"/>
                <a:gd name="T23" fmla="*/ 2147483646 h 209"/>
                <a:gd name="T24" fmla="*/ 2147483646 w 149"/>
                <a:gd name="T25" fmla="*/ 2147483646 h 209"/>
                <a:gd name="T26" fmla="*/ 2147483646 w 149"/>
                <a:gd name="T27" fmla="*/ 2147483646 h 209"/>
                <a:gd name="T28" fmla="*/ 2147483646 w 149"/>
                <a:gd name="T29" fmla="*/ 2147483646 h 209"/>
                <a:gd name="T30" fmla="*/ 2147483646 w 149"/>
                <a:gd name="T31" fmla="*/ 0 h 209"/>
                <a:gd name="T32" fmla="*/ 2147483646 w 149"/>
                <a:gd name="T33" fmla="*/ 0 h 209"/>
                <a:gd name="T34" fmla="*/ 2147483646 w 149"/>
                <a:gd name="T35" fmla="*/ 0 h 209"/>
                <a:gd name="T36" fmla="*/ 2147483646 w 149"/>
                <a:gd name="T37" fmla="*/ 0 h 209"/>
                <a:gd name="T38" fmla="*/ 2147483646 w 149"/>
                <a:gd name="T39" fmla="*/ 2147483646 h 209"/>
                <a:gd name="T40" fmla="*/ 2147483646 w 149"/>
                <a:gd name="T41" fmla="*/ 2147483646 h 209"/>
                <a:gd name="T42" fmla="*/ 2147483646 w 149"/>
                <a:gd name="T43" fmla="*/ 2147483646 h 209"/>
                <a:gd name="T44" fmla="*/ 2147483646 w 149"/>
                <a:gd name="T45" fmla="*/ 2147483646 h 209"/>
                <a:gd name="T46" fmla="*/ 2147483646 w 149"/>
                <a:gd name="T47" fmla="*/ 2147483646 h 209"/>
                <a:gd name="T48" fmla="*/ 2147483646 w 149"/>
                <a:gd name="T49" fmla="*/ 2147483646 h 209"/>
                <a:gd name="T50" fmla="*/ 2147483646 w 149"/>
                <a:gd name="T51" fmla="*/ 2147483646 h 209"/>
                <a:gd name="T52" fmla="*/ 2147483646 w 149"/>
                <a:gd name="T53" fmla="*/ 2147483646 h 209"/>
                <a:gd name="T54" fmla="*/ 2147483646 w 149"/>
                <a:gd name="T55" fmla="*/ 2147483646 h 209"/>
                <a:gd name="T56" fmla="*/ 2147483646 w 149"/>
                <a:gd name="T57" fmla="*/ 2147483646 h 209"/>
                <a:gd name="T58" fmla="*/ 2147483646 w 149"/>
                <a:gd name="T59" fmla="*/ 2147483646 h 209"/>
                <a:gd name="T60" fmla="*/ 2147483646 w 149"/>
                <a:gd name="T61" fmla="*/ 2147483646 h 209"/>
                <a:gd name="T62" fmla="*/ 2147483646 w 149"/>
                <a:gd name="T63" fmla="*/ 2147483646 h 209"/>
                <a:gd name="T64" fmla="*/ 2147483646 w 149"/>
                <a:gd name="T65" fmla="*/ 2147483646 h 209"/>
                <a:gd name="T66" fmla="*/ 2147483646 w 149"/>
                <a:gd name="T67" fmla="*/ 2147483646 h 209"/>
                <a:gd name="T68" fmla="*/ 2147483646 w 149"/>
                <a:gd name="T69" fmla="*/ 2147483646 h 209"/>
                <a:gd name="T70" fmla="*/ 2147483646 w 149"/>
                <a:gd name="T71" fmla="*/ 2147483646 h 209"/>
                <a:gd name="T72" fmla="*/ 2147483646 w 149"/>
                <a:gd name="T73" fmla="*/ 2147483646 h 209"/>
                <a:gd name="T74" fmla="*/ 2147483646 w 149"/>
                <a:gd name="T75" fmla="*/ 2147483646 h 209"/>
                <a:gd name="T76" fmla="*/ 2147483646 w 149"/>
                <a:gd name="T77" fmla="*/ 2147483646 h 209"/>
                <a:gd name="T78" fmla="*/ 2147483646 w 149"/>
                <a:gd name="T79" fmla="*/ 2147483646 h 20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49"/>
                <a:gd name="T121" fmla="*/ 0 h 209"/>
                <a:gd name="T122" fmla="*/ 149 w 149"/>
                <a:gd name="T123" fmla="*/ 209 h 20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49" h="209">
                  <a:moveTo>
                    <a:pt x="0" y="89"/>
                  </a:moveTo>
                  <a:lnTo>
                    <a:pt x="2" y="80"/>
                  </a:lnTo>
                  <a:lnTo>
                    <a:pt x="4" y="72"/>
                  </a:lnTo>
                  <a:lnTo>
                    <a:pt x="6" y="65"/>
                  </a:lnTo>
                  <a:lnTo>
                    <a:pt x="8" y="59"/>
                  </a:lnTo>
                  <a:lnTo>
                    <a:pt x="10" y="53"/>
                  </a:lnTo>
                  <a:lnTo>
                    <a:pt x="12" y="48"/>
                  </a:lnTo>
                  <a:lnTo>
                    <a:pt x="14" y="44"/>
                  </a:lnTo>
                  <a:lnTo>
                    <a:pt x="16" y="39"/>
                  </a:lnTo>
                  <a:lnTo>
                    <a:pt x="18" y="35"/>
                  </a:lnTo>
                  <a:lnTo>
                    <a:pt x="20" y="32"/>
                  </a:lnTo>
                  <a:lnTo>
                    <a:pt x="22" y="28"/>
                  </a:lnTo>
                  <a:lnTo>
                    <a:pt x="24" y="25"/>
                  </a:lnTo>
                  <a:lnTo>
                    <a:pt x="26" y="23"/>
                  </a:lnTo>
                  <a:lnTo>
                    <a:pt x="28" y="20"/>
                  </a:lnTo>
                  <a:lnTo>
                    <a:pt x="30" y="18"/>
                  </a:lnTo>
                  <a:lnTo>
                    <a:pt x="32" y="16"/>
                  </a:lnTo>
                  <a:lnTo>
                    <a:pt x="34" y="14"/>
                  </a:lnTo>
                  <a:lnTo>
                    <a:pt x="36" y="12"/>
                  </a:lnTo>
                  <a:lnTo>
                    <a:pt x="38" y="10"/>
                  </a:lnTo>
                  <a:lnTo>
                    <a:pt x="40" y="9"/>
                  </a:lnTo>
                  <a:lnTo>
                    <a:pt x="42" y="7"/>
                  </a:lnTo>
                  <a:lnTo>
                    <a:pt x="44" y="6"/>
                  </a:lnTo>
                  <a:lnTo>
                    <a:pt x="46" y="5"/>
                  </a:lnTo>
                  <a:lnTo>
                    <a:pt x="48" y="4"/>
                  </a:lnTo>
                  <a:lnTo>
                    <a:pt x="50" y="3"/>
                  </a:lnTo>
                  <a:lnTo>
                    <a:pt x="52" y="2"/>
                  </a:lnTo>
                  <a:lnTo>
                    <a:pt x="54" y="2"/>
                  </a:lnTo>
                  <a:lnTo>
                    <a:pt x="56" y="1"/>
                  </a:lnTo>
                  <a:lnTo>
                    <a:pt x="58" y="1"/>
                  </a:lnTo>
                  <a:lnTo>
                    <a:pt x="60" y="0"/>
                  </a:lnTo>
                  <a:lnTo>
                    <a:pt x="62" y="0"/>
                  </a:lnTo>
                  <a:lnTo>
                    <a:pt x="64" y="0"/>
                  </a:lnTo>
                  <a:lnTo>
                    <a:pt x="66" y="0"/>
                  </a:lnTo>
                  <a:lnTo>
                    <a:pt x="68" y="0"/>
                  </a:lnTo>
                  <a:lnTo>
                    <a:pt x="70" y="0"/>
                  </a:lnTo>
                  <a:lnTo>
                    <a:pt x="72" y="0"/>
                  </a:lnTo>
                  <a:lnTo>
                    <a:pt x="74" y="0"/>
                  </a:lnTo>
                  <a:lnTo>
                    <a:pt x="76" y="1"/>
                  </a:lnTo>
                  <a:lnTo>
                    <a:pt x="78" y="1"/>
                  </a:lnTo>
                  <a:lnTo>
                    <a:pt x="80" y="2"/>
                  </a:lnTo>
                  <a:lnTo>
                    <a:pt x="82" y="2"/>
                  </a:lnTo>
                  <a:lnTo>
                    <a:pt x="84" y="3"/>
                  </a:lnTo>
                  <a:lnTo>
                    <a:pt x="86" y="4"/>
                  </a:lnTo>
                  <a:lnTo>
                    <a:pt x="88" y="5"/>
                  </a:lnTo>
                  <a:lnTo>
                    <a:pt x="90" y="6"/>
                  </a:lnTo>
                  <a:lnTo>
                    <a:pt x="92" y="8"/>
                  </a:lnTo>
                  <a:lnTo>
                    <a:pt x="94" y="9"/>
                  </a:lnTo>
                  <a:lnTo>
                    <a:pt x="96" y="10"/>
                  </a:lnTo>
                  <a:lnTo>
                    <a:pt x="98" y="12"/>
                  </a:lnTo>
                  <a:lnTo>
                    <a:pt x="100" y="14"/>
                  </a:lnTo>
                  <a:lnTo>
                    <a:pt x="102" y="16"/>
                  </a:lnTo>
                  <a:lnTo>
                    <a:pt x="104" y="18"/>
                  </a:lnTo>
                  <a:lnTo>
                    <a:pt x="106" y="21"/>
                  </a:lnTo>
                  <a:lnTo>
                    <a:pt x="108" y="23"/>
                  </a:lnTo>
                  <a:lnTo>
                    <a:pt x="110" y="26"/>
                  </a:lnTo>
                  <a:lnTo>
                    <a:pt x="112" y="29"/>
                  </a:lnTo>
                  <a:lnTo>
                    <a:pt x="114" y="32"/>
                  </a:lnTo>
                  <a:lnTo>
                    <a:pt x="116" y="36"/>
                  </a:lnTo>
                  <a:lnTo>
                    <a:pt x="118" y="40"/>
                  </a:lnTo>
                  <a:lnTo>
                    <a:pt x="120" y="44"/>
                  </a:lnTo>
                  <a:lnTo>
                    <a:pt x="122" y="49"/>
                  </a:lnTo>
                  <a:lnTo>
                    <a:pt x="124" y="54"/>
                  </a:lnTo>
                  <a:lnTo>
                    <a:pt x="126" y="60"/>
                  </a:lnTo>
                  <a:lnTo>
                    <a:pt x="128" y="67"/>
                  </a:lnTo>
                  <a:lnTo>
                    <a:pt x="130" y="74"/>
                  </a:lnTo>
                  <a:lnTo>
                    <a:pt x="132" y="82"/>
                  </a:lnTo>
                  <a:lnTo>
                    <a:pt x="134" y="90"/>
                  </a:lnTo>
                  <a:lnTo>
                    <a:pt x="136" y="100"/>
                  </a:lnTo>
                  <a:lnTo>
                    <a:pt x="138" y="111"/>
                  </a:lnTo>
                  <a:lnTo>
                    <a:pt x="140" y="124"/>
                  </a:lnTo>
                  <a:lnTo>
                    <a:pt x="141" y="131"/>
                  </a:lnTo>
                  <a:lnTo>
                    <a:pt x="142" y="138"/>
                  </a:lnTo>
                  <a:lnTo>
                    <a:pt x="143" y="146"/>
                  </a:lnTo>
                  <a:lnTo>
                    <a:pt x="144" y="155"/>
                  </a:lnTo>
                  <a:lnTo>
                    <a:pt x="145" y="164"/>
                  </a:lnTo>
                  <a:lnTo>
                    <a:pt x="146" y="174"/>
                  </a:lnTo>
                  <a:lnTo>
                    <a:pt x="147" y="185"/>
                  </a:lnTo>
                  <a:lnTo>
                    <a:pt x="148" y="197"/>
                  </a:lnTo>
                  <a:lnTo>
                    <a:pt x="149" y="209"/>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165">
            <a:extLst>
              <a:ext uri="{FF2B5EF4-FFF2-40B4-BE49-F238E27FC236}">
                <a16:creationId xmlns:a16="http://schemas.microsoft.com/office/drawing/2014/main" id="{D66C9D67-75CE-4087-96D2-0BDF87EF78E3}"/>
              </a:ext>
            </a:extLst>
          </p:cNvPr>
          <p:cNvGrpSpPr>
            <a:grpSpLocks/>
          </p:cNvGrpSpPr>
          <p:nvPr/>
        </p:nvGrpSpPr>
        <p:grpSpPr bwMode="auto">
          <a:xfrm>
            <a:off x="1716088" y="3295650"/>
            <a:ext cx="993775" cy="1144588"/>
            <a:chOff x="1716088" y="3295650"/>
            <a:chExt cx="993775" cy="1144587"/>
          </a:xfrm>
        </p:grpSpPr>
        <p:sp>
          <p:nvSpPr>
            <p:cNvPr id="21548" name="Freeform 141">
              <a:extLst>
                <a:ext uri="{FF2B5EF4-FFF2-40B4-BE49-F238E27FC236}">
                  <a16:creationId xmlns:a16="http://schemas.microsoft.com/office/drawing/2014/main" id="{E5953F99-E4FB-48DD-A12F-6733EC669F80}"/>
                </a:ext>
              </a:extLst>
            </p:cNvPr>
            <p:cNvSpPr>
              <a:spLocks/>
            </p:cNvSpPr>
            <p:nvPr/>
          </p:nvSpPr>
          <p:spPr bwMode="auto">
            <a:xfrm>
              <a:off x="1739900" y="3338512"/>
              <a:ext cx="969963" cy="1101725"/>
            </a:xfrm>
            <a:custGeom>
              <a:avLst/>
              <a:gdLst>
                <a:gd name="T0" fmla="*/ 2147483646 w 161"/>
                <a:gd name="T1" fmla="*/ 2147483646 h 208"/>
                <a:gd name="T2" fmla="*/ 2147483646 w 161"/>
                <a:gd name="T3" fmla="*/ 2147483646 h 208"/>
                <a:gd name="T4" fmla="*/ 2147483646 w 161"/>
                <a:gd name="T5" fmla="*/ 2147483646 h 208"/>
                <a:gd name="T6" fmla="*/ 2147483646 w 161"/>
                <a:gd name="T7" fmla="*/ 2147483646 h 208"/>
                <a:gd name="T8" fmla="*/ 2147483646 w 161"/>
                <a:gd name="T9" fmla="*/ 2147483646 h 208"/>
                <a:gd name="T10" fmla="*/ 2147483646 w 161"/>
                <a:gd name="T11" fmla="*/ 2147483646 h 208"/>
                <a:gd name="T12" fmla="*/ 2147483646 w 161"/>
                <a:gd name="T13" fmla="*/ 2147483646 h 208"/>
                <a:gd name="T14" fmla="*/ 2147483646 w 161"/>
                <a:gd name="T15" fmla="*/ 2147483646 h 208"/>
                <a:gd name="T16" fmla="*/ 2147483646 w 161"/>
                <a:gd name="T17" fmla="*/ 2147483646 h 208"/>
                <a:gd name="T18" fmla="*/ 2147483646 w 161"/>
                <a:gd name="T19" fmla="*/ 2147483646 h 208"/>
                <a:gd name="T20" fmla="*/ 2147483646 w 161"/>
                <a:gd name="T21" fmla="*/ 2147483646 h 208"/>
                <a:gd name="T22" fmla="*/ 2147483646 w 161"/>
                <a:gd name="T23" fmla="*/ 2147483646 h 208"/>
                <a:gd name="T24" fmla="*/ 2147483646 w 161"/>
                <a:gd name="T25" fmla="*/ 2147483646 h 208"/>
                <a:gd name="T26" fmla="*/ 2147483646 w 161"/>
                <a:gd name="T27" fmla="*/ 2147483646 h 208"/>
                <a:gd name="T28" fmla="*/ 2147483646 w 161"/>
                <a:gd name="T29" fmla="*/ 2147483646 h 208"/>
                <a:gd name="T30" fmla="*/ 2147483646 w 161"/>
                <a:gd name="T31" fmla="*/ 2147483646 h 208"/>
                <a:gd name="T32" fmla="*/ 2147483646 w 161"/>
                <a:gd name="T33" fmla="*/ 2147483646 h 208"/>
                <a:gd name="T34" fmla="*/ 2147483646 w 161"/>
                <a:gd name="T35" fmla="*/ 2147483646 h 208"/>
                <a:gd name="T36" fmla="*/ 2147483646 w 161"/>
                <a:gd name="T37" fmla="*/ 2147483646 h 208"/>
                <a:gd name="T38" fmla="*/ 2147483646 w 161"/>
                <a:gd name="T39" fmla="*/ 2147483646 h 208"/>
                <a:gd name="T40" fmla="*/ 2147483646 w 161"/>
                <a:gd name="T41" fmla="*/ 2147483646 h 208"/>
                <a:gd name="T42" fmla="*/ 2147483646 w 161"/>
                <a:gd name="T43" fmla="*/ 2147483646 h 208"/>
                <a:gd name="T44" fmla="*/ 2147483646 w 161"/>
                <a:gd name="T45" fmla="*/ 2147483646 h 208"/>
                <a:gd name="T46" fmla="*/ 2147483646 w 161"/>
                <a:gd name="T47" fmla="*/ 2147483646 h 208"/>
                <a:gd name="T48" fmla="*/ 2147483646 w 161"/>
                <a:gd name="T49" fmla="*/ 2147483646 h 208"/>
                <a:gd name="T50" fmla="*/ 2147483646 w 161"/>
                <a:gd name="T51" fmla="*/ 2147483646 h 208"/>
                <a:gd name="T52" fmla="*/ 2147483646 w 161"/>
                <a:gd name="T53" fmla="*/ 2147483646 h 208"/>
                <a:gd name="T54" fmla="*/ 2147483646 w 161"/>
                <a:gd name="T55" fmla="*/ 2147483646 h 208"/>
                <a:gd name="T56" fmla="*/ 2147483646 w 161"/>
                <a:gd name="T57" fmla="*/ 2147483646 h 208"/>
                <a:gd name="T58" fmla="*/ 2147483646 w 161"/>
                <a:gd name="T59" fmla="*/ 2147483646 h 208"/>
                <a:gd name="T60" fmla="*/ 2147483646 w 161"/>
                <a:gd name="T61" fmla="*/ 2147483646 h 208"/>
                <a:gd name="T62" fmla="*/ 2147483646 w 161"/>
                <a:gd name="T63" fmla="*/ 2147483646 h 208"/>
                <a:gd name="T64" fmla="*/ 2147483646 w 161"/>
                <a:gd name="T65" fmla="*/ 2147483646 h 208"/>
                <a:gd name="T66" fmla="*/ 2147483646 w 161"/>
                <a:gd name="T67" fmla="*/ 2147483646 h 208"/>
                <a:gd name="T68" fmla="*/ 2147483646 w 161"/>
                <a:gd name="T69" fmla="*/ 2147483646 h 208"/>
                <a:gd name="T70" fmla="*/ 2147483646 w 161"/>
                <a:gd name="T71" fmla="*/ 2147483646 h 208"/>
                <a:gd name="T72" fmla="*/ 2147483646 w 161"/>
                <a:gd name="T73" fmla="*/ 2147483646 h 208"/>
                <a:gd name="T74" fmla="*/ 2147483646 w 161"/>
                <a:gd name="T75" fmla="*/ 2147483646 h 208"/>
                <a:gd name="T76" fmla="*/ 2147483646 w 161"/>
                <a:gd name="T77" fmla="*/ 2147483646 h 208"/>
                <a:gd name="T78" fmla="*/ 2147483646 w 161"/>
                <a:gd name="T79" fmla="*/ 2147483646 h 208"/>
                <a:gd name="T80" fmla="*/ 2147483646 w 161"/>
                <a:gd name="T81" fmla="*/ 2147483646 h 208"/>
                <a:gd name="T82" fmla="*/ 2147483646 w 161"/>
                <a:gd name="T83" fmla="*/ 2147483646 h 208"/>
                <a:gd name="T84" fmla="*/ 2147483646 w 161"/>
                <a:gd name="T85" fmla="*/ 2147483646 h 208"/>
                <a:gd name="T86" fmla="*/ 2147483646 w 161"/>
                <a:gd name="T87" fmla="*/ 2147483646 h 208"/>
                <a:gd name="T88" fmla="*/ 2147483646 w 161"/>
                <a:gd name="T89" fmla="*/ 2147483646 h 208"/>
                <a:gd name="T90" fmla="*/ 2147483646 w 161"/>
                <a:gd name="T91" fmla="*/ 2147483646 h 208"/>
                <a:gd name="T92" fmla="*/ 2147483646 w 161"/>
                <a:gd name="T93" fmla="*/ 2147483646 h 208"/>
                <a:gd name="T94" fmla="*/ 2147483646 w 161"/>
                <a:gd name="T95" fmla="*/ 2147483646 h 208"/>
                <a:gd name="T96" fmla="*/ 2147483646 w 161"/>
                <a:gd name="T97" fmla="*/ 2147483646 h 2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
                <a:gd name="T148" fmla="*/ 0 h 208"/>
                <a:gd name="T149" fmla="*/ 161 w 161"/>
                <a:gd name="T150" fmla="*/ 208 h 20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 h="208">
                  <a:moveTo>
                    <a:pt x="0" y="40"/>
                  </a:moveTo>
                  <a:lnTo>
                    <a:pt x="1" y="49"/>
                  </a:lnTo>
                  <a:lnTo>
                    <a:pt x="2" y="58"/>
                  </a:lnTo>
                  <a:lnTo>
                    <a:pt x="3" y="66"/>
                  </a:lnTo>
                  <a:lnTo>
                    <a:pt x="4" y="74"/>
                  </a:lnTo>
                  <a:lnTo>
                    <a:pt x="5" y="81"/>
                  </a:lnTo>
                  <a:lnTo>
                    <a:pt x="6" y="88"/>
                  </a:lnTo>
                  <a:lnTo>
                    <a:pt x="7" y="94"/>
                  </a:lnTo>
                  <a:lnTo>
                    <a:pt x="8" y="100"/>
                  </a:lnTo>
                  <a:lnTo>
                    <a:pt x="9" y="106"/>
                  </a:lnTo>
                  <a:lnTo>
                    <a:pt x="10" y="111"/>
                  </a:lnTo>
                  <a:lnTo>
                    <a:pt x="11" y="116"/>
                  </a:lnTo>
                  <a:lnTo>
                    <a:pt x="12" y="120"/>
                  </a:lnTo>
                  <a:lnTo>
                    <a:pt x="13" y="125"/>
                  </a:lnTo>
                  <a:lnTo>
                    <a:pt x="14" y="129"/>
                  </a:lnTo>
                  <a:lnTo>
                    <a:pt x="15" y="133"/>
                  </a:lnTo>
                  <a:lnTo>
                    <a:pt x="16" y="136"/>
                  </a:lnTo>
                  <a:lnTo>
                    <a:pt x="17" y="140"/>
                  </a:lnTo>
                  <a:lnTo>
                    <a:pt x="18" y="143"/>
                  </a:lnTo>
                  <a:lnTo>
                    <a:pt x="19" y="147"/>
                  </a:lnTo>
                  <a:lnTo>
                    <a:pt x="20" y="150"/>
                  </a:lnTo>
                  <a:lnTo>
                    <a:pt x="21" y="152"/>
                  </a:lnTo>
                  <a:lnTo>
                    <a:pt x="22" y="155"/>
                  </a:lnTo>
                  <a:lnTo>
                    <a:pt x="23" y="158"/>
                  </a:lnTo>
                  <a:lnTo>
                    <a:pt x="24" y="160"/>
                  </a:lnTo>
                  <a:lnTo>
                    <a:pt x="25" y="163"/>
                  </a:lnTo>
                  <a:lnTo>
                    <a:pt x="26" y="165"/>
                  </a:lnTo>
                  <a:lnTo>
                    <a:pt x="27" y="167"/>
                  </a:lnTo>
                  <a:lnTo>
                    <a:pt x="28" y="169"/>
                  </a:lnTo>
                  <a:lnTo>
                    <a:pt x="29" y="171"/>
                  </a:lnTo>
                  <a:lnTo>
                    <a:pt x="30" y="173"/>
                  </a:lnTo>
                  <a:lnTo>
                    <a:pt x="31" y="175"/>
                  </a:lnTo>
                  <a:lnTo>
                    <a:pt x="32" y="177"/>
                  </a:lnTo>
                  <a:lnTo>
                    <a:pt x="34" y="179"/>
                  </a:lnTo>
                  <a:lnTo>
                    <a:pt x="35" y="181"/>
                  </a:lnTo>
                  <a:lnTo>
                    <a:pt x="37" y="184"/>
                  </a:lnTo>
                  <a:lnTo>
                    <a:pt x="38" y="186"/>
                  </a:lnTo>
                  <a:lnTo>
                    <a:pt x="40" y="188"/>
                  </a:lnTo>
                  <a:lnTo>
                    <a:pt x="41" y="189"/>
                  </a:lnTo>
                  <a:lnTo>
                    <a:pt x="43" y="191"/>
                  </a:lnTo>
                  <a:lnTo>
                    <a:pt x="44" y="193"/>
                  </a:lnTo>
                  <a:lnTo>
                    <a:pt x="46" y="194"/>
                  </a:lnTo>
                  <a:lnTo>
                    <a:pt x="47" y="196"/>
                  </a:lnTo>
                  <a:lnTo>
                    <a:pt x="49" y="197"/>
                  </a:lnTo>
                  <a:lnTo>
                    <a:pt x="52" y="199"/>
                  </a:lnTo>
                  <a:lnTo>
                    <a:pt x="54" y="201"/>
                  </a:lnTo>
                  <a:lnTo>
                    <a:pt x="56" y="202"/>
                  </a:lnTo>
                  <a:lnTo>
                    <a:pt x="58" y="203"/>
                  </a:lnTo>
                  <a:lnTo>
                    <a:pt x="61" y="204"/>
                  </a:lnTo>
                  <a:lnTo>
                    <a:pt x="63" y="205"/>
                  </a:lnTo>
                  <a:lnTo>
                    <a:pt x="65" y="206"/>
                  </a:lnTo>
                  <a:lnTo>
                    <a:pt x="67" y="207"/>
                  </a:lnTo>
                  <a:lnTo>
                    <a:pt x="70" y="207"/>
                  </a:lnTo>
                  <a:lnTo>
                    <a:pt x="72" y="208"/>
                  </a:lnTo>
                  <a:lnTo>
                    <a:pt x="74" y="208"/>
                  </a:lnTo>
                  <a:lnTo>
                    <a:pt x="76" y="208"/>
                  </a:lnTo>
                  <a:lnTo>
                    <a:pt x="79" y="208"/>
                  </a:lnTo>
                  <a:lnTo>
                    <a:pt x="81" y="208"/>
                  </a:lnTo>
                  <a:lnTo>
                    <a:pt x="83" y="208"/>
                  </a:lnTo>
                  <a:lnTo>
                    <a:pt x="85" y="208"/>
                  </a:lnTo>
                  <a:lnTo>
                    <a:pt x="88" y="207"/>
                  </a:lnTo>
                  <a:lnTo>
                    <a:pt x="90" y="207"/>
                  </a:lnTo>
                  <a:lnTo>
                    <a:pt x="92" y="206"/>
                  </a:lnTo>
                  <a:lnTo>
                    <a:pt x="94" y="205"/>
                  </a:lnTo>
                  <a:lnTo>
                    <a:pt x="97" y="204"/>
                  </a:lnTo>
                  <a:lnTo>
                    <a:pt x="99" y="203"/>
                  </a:lnTo>
                  <a:lnTo>
                    <a:pt x="101" y="202"/>
                  </a:lnTo>
                  <a:lnTo>
                    <a:pt x="103" y="201"/>
                  </a:lnTo>
                  <a:lnTo>
                    <a:pt x="106" y="199"/>
                  </a:lnTo>
                  <a:lnTo>
                    <a:pt x="108" y="198"/>
                  </a:lnTo>
                  <a:lnTo>
                    <a:pt x="110" y="196"/>
                  </a:lnTo>
                  <a:lnTo>
                    <a:pt x="112" y="194"/>
                  </a:lnTo>
                  <a:lnTo>
                    <a:pt x="115" y="191"/>
                  </a:lnTo>
                  <a:lnTo>
                    <a:pt x="117" y="189"/>
                  </a:lnTo>
                  <a:lnTo>
                    <a:pt x="119" y="186"/>
                  </a:lnTo>
                  <a:lnTo>
                    <a:pt x="121" y="183"/>
                  </a:lnTo>
                  <a:lnTo>
                    <a:pt x="124" y="179"/>
                  </a:lnTo>
                  <a:lnTo>
                    <a:pt x="126" y="176"/>
                  </a:lnTo>
                  <a:lnTo>
                    <a:pt x="128" y="172"/>
                  </a:lnTo>
                  <a:lnTo>
                    <a:pt x="130" y="167"/>
                  </a:lnTo>
                  <a:lnTo>
                    <a:pt x="133" y="162"/>
                  </a:lnTo>
                  <a:lnTo>
                    <a:pt x="135" y="156"/>
                  </a:lnTo>
                  <a:lnTo>
                    <a:pt x="137" y="150"/>
                  </a:lnTo>
                  <a:lnTo>
                    <a:pt x="139" y="143"/>
                  </a:lnTo>
                  <a:lnTo>
                    <a:pt x="142" y="135"/>
                  </a:lnTo>
                  <a:lnTo>
                    <a:pt x="144" y="127"/>
                  </a:lnTo>
                  <a:lnTo>
                    <a:pt x="146" y="117"/>
                  </a:lnTo>
                  <a:lnTo>
                    <a:pt x="148" y="105"/>
                  </a:lnTo>
                  <a:lnTo>
                    <a:pt x="151" y="92"/>
                  </a:lnTo>
                  <a:lnTo>
                    <a:pt x="152" y="85"/>
                  </a:lnTo>
                  <a:lnTo>
                    <a:pt x="153" y="77"/>
                  </a:lnTo>
                  <a:lnTo>
                    <a:pt x="154" y="69"/>
                  </a:lnTo>
                  <a:lnTo>
                    <a:pt x="155" y="60"/>
                  </a:lnTo>
                  <a:lnTo>
                    <a:pt x="156" y="50"/>
                  </a:lnTo>
                  <a:lnTo>
                    <a:pt x="157" y="39"/>
                  </a:lnTo>
                  <a:lnTo>
                    <a:pt x="158" y="27"/>
                  </a:lnTo>
                  <a:lnTo>
                    <a:pt x="160" y="14"/>
                  </a:lnTo>
                  <a:lnTo>
                    <a:pt x="160" y="7"/>
                  </a:lnTo>
                  <a:lnTo>
                    <a:pt x="161"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49" name="Freeform 140">
              <a:extLst>
                <a:ext uri="{FF2B5EF4-FFF2-40B4-BE49-F238E27FC236}">
                  <a16:creationId xmlns:a16="http://schemas.microsoft.com/office/drawing/2014/main" id="{67DFC1F1-8711-4040-99B1-0927240E9C76}"/>
                </a:ext>
              </a:extLst>
            </p:cNvPr>
            <p:cNvSpPr>
              <a:spLocks/>
            </p:cNvSpPr>
            <p:nvPr/>
          </p:nvSpPr>
          <p:spPr bwMode="auto">
            <a:xfrm>
              <a:off x="1716088" y="3295650"/>
              <a:ext cx="23813" cy="254000"/>
            </a:xfrm>
            <a:custGeom>
              <a:avLst/>
              <a:gdLst>
                <a:gd name="T0" fmla="*/ 2147483646 w 4"/>
                <a:gd name="T1" fmla="*/ 2147483646 h 48"/>
                <a:gd name="T2" fmla="*/ 2147483646 w 4"/>
                <a:gd name="T3" fmla="*/ 2147483646 h 48"/>
                <a:gd name="T4" fmla="*/ 2147483646 w 4"/>
                <a:gd name="T5" fmla="*/ 2147483646 h 48"/>
                <a:gd name="T6" fmla="*/ 2147483646 w 4"/>
                <a:gd name="T7" fmla="*/ 2147483646 h 48"/>
                <a:gd name="T8" fmla="*/ 0 w 4"/>
                <a:gd name="T9" fmla="*/ 0 h 48"/>
                <a:gd name="T10" fmla="*/ 0 60000 65536"/>
                <a:gd name="T11" fmla="*/ 0 60000 65536"/>
                <a:gd name="T12" fmla="*/ 0 60000 65536"/>
                <a:gd name="T13" fmla="*/ 0 60000 65536"/>
                <a:gd name="T14" fmla="*/ 0 60000 65536"/>
                <a:gd name="T15" fmla="*/ 0 w 4"/>
                <a:gd name="T16" fmla="*/ 0 h 48"/>
                <a:gd name="T17" fmla="*/ 4 w 4"/>
                <a:gd name="T18" fmla="*/ 48 h 48"/>
              </a:gdLst>
              <a:ahLst/>
              <a:cxnLst>
                <a:cxn ang="T10">
                  <a:pos x="T0" y="T1"/>
                </a:cxn>
                <a:cxn ang="T11">
                  <a:pos x="T2" y="T3"/>
                </a:cxn>
                <a:cxn ang="T12">
                  <a:pos x="T4" y="T5"/>
                </a:cxn>
                <a:cxn ang="T13">
                  <a:pos x="T6" y="T7"/>
                </a:cxn>
                <a:cxn ang="T14">
                  <a:pos x="T8" y="T9"/>
                </a:cxn>
              </a:cxnLst>
              <a:rect l="T15" t="T16" r="T17" b="T18"/>
              <a:pathLst>
                <a:path w="4" h="48">
                  <a:moveTo>
                    <a:pt x="4" y="48"/>
                  </a:moveTo>
                  <a:lnTo>
                    <a:pt x="3" y="37"/>
                  </a:lnTo>
                  <a:lnTo>
                    <a:pt x="2" y="26"/>
                  </a:lnTo>
                  <a:lnTo>
                    <a:pt x="1" y="14"/>
                  </a:lnTo>
                  <a:lnTo>
                    <a:pt x="0"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 name="Group 166">
            <a:extLst>
              <a:ext uri="{FF2B5EF4-FFF2-40B4-BE49-F238E27FC236}">
                <a16:creationId xmlns:a16="http://schemas.microsoft.com/office/drawing/2014/main" id="{336F3220-B7A6-4FFA-A21A-D2EF8416F5CA}"/>
              </a:ext>
            </a:extLst>
          </p:cNvPr>
          <p:cNvGrpSpPr>
            <a:grpSpLocks/>
          </p:cNvGrpSpPr>
          <p:nvPr/>
        </p:nvGrpSpPr>
        <p:grpSpPr bwMode="auto">
          <a:xfrm>
            <a:off x="2974975" y="5522913"/>
            <a:ext cx="989013" cy="1108075"/>
            <a:chOff x="461963" y="5534025"/>
            <a:chExt cx="989012" cy="1108075"/>
          </a:xfrm>
        </p:grpSpPr>
        <p:sp>
          <p:nvSpPr>
            <p:cNvPr id="21546" name="Freeform 138">
              <a:extLst>
                <a:ext uri="{FF2B5EF4-FFF2-40B4-BE49-F238E27FC236}">
                  <a16:creationId xmlns:a16="http://schemas.microsoft.com/office/drawing/2014/main" id="{D5F59E3C-2601-4B47-8464-FF4E732948C7}"/>
                </a:ext>
              </a:extLst>
            </p:cNvPr>
            <p:cNvSpPr>
              <a:spLocks/>
            </p:cNvSpPr>
            <p:nvPr/>
          </p:nvSpPr>
          <p:spPr bwMode="auto">
            <a:xfrm>
              <a:off x="461963" y="6005513"/>
              <a:ext cx="90488" cy="614363"/>
            </a:xfrm>
            <a:custGeom>
              <a:avLst/>
              <a:gdLst>
                <a:gd name="T0" fmla="*/ 2147483646 w 15"/>
                <a:gd name="T1" fmla="*/ 0 h 116"/>
                <a:gd name="T2" fmla="*/ 2147483646 w 15"/>
                <a:gd name="T3" fmla="*/ 2147483646 h 116"/>
                <a:gd name="T4" fmla="*/ 2147483646 w 15"/>
                <a:gd name="T5" fmla="*/ 2147483646 h 116"/>
                <a:gd name="T6" fmla="*/ 2147483646 w 15"/>
                <a:gd name="T7" fmla="*/ 2147483646 h 116"/>
                <a:gd name="T8" fmla="*/ 2147483646 w 15"/>
                <a:gd name="T9" fmla="*/ 2147483646 h 116"/>
                <a:gd name="T10" fmla="*/ 2147483646 w 15"/>
                <a:gd name="T11" fmla="*/ 2147483646 h 116"/>
                <a:gd name="T12" fmla="*/ 2147483646 w 15"/>
                <a:gd name="T13" fmla="*/ 2147483646 h 116"/>
                <a:gd name="T14" fmla="*/ 2147483646 w 15"/>
                <a:gd name="T15" fmla="*/ 2147483646 h 116"/>
                <a:gd name="T16" fmla="*/ 2147483646 w 15"/>
                <a:gd name="T17" fmla="*/ 2147483646 h 116"/>
                <a:gd name="T18" fmla="*/ 2147483646 w 15"/>
                <a:gd name="T19" fmla="*/ 2147483646 h 116"/>
                <a:gd name="T20" fmla="*/ 2147483646 w 15"/>
                <a:gd name="T21" fmla="*/ 2147483646 h 116"/>
                <a:gd name="T22" fmla="*/ 2147483646 w 15"/>
                <a:gd name="T23" fmla="*/ 2147483646 h 116"/>
                <a:gd name="T24" fmla="*/ 0 w 15"/>
                <a:gd name="T25" fmla="*/ 2147483646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116"/>
                <a:gd name="T41" fmla="*/ 15 w 15"/>
                <a:gd name="T42" fmla="*/ 116 h 1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116">
                  <a:moveTo>
                    <a:pt x="15" y="0"/>
                  </a:moveTo>
                  <a:lnTo>
                    <a:pt x="13" y="9"/>
                  </a:lnTo>
                  <a:lnTo>
                    <a:pt x="11" y="20"/>
                  </a:lnTo>
                  <a:lnTo>
                    <a:pt x="9" y="32"/>
                  </a:lnTo>
                  <a:lnTo>
                    <a:pt x="8" y="39"/>
                  </a:lnTo>
                  <a:lnTo>
                    <a:pt x="7" y="46"/>
                  </a:lnTo>
                  <a:lnTo>
                    <a:pt x="6" y="54"/>
                  </a:lnTo>
                  <a:lnTo>
                    <a:pt x="5" y="63"/>
                  </a:lnTo>
                  <a:lnTo>
                    <a:pt x="4" y="72"/>
                  </a:lnTo>
                  <a:lnTo>
                    <a:pt x="3" y="81"/>
                  </a:lnTo>
                  <a:lnTo>
                    <a:pt x="2" y="92"/>
                  </a:lnTo>
                  <a:lnTo>
                    <a:pt x="1" y="104"/>
                  </a:lnTo>
                  <a:lnTo>
                    <a:pt x="0" y="11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47" name="Freeform 139">
              <a:extLst>
                <a:ext uri="{FF2B5EF4-FFF2-40B4-BE49-F238E27FC236}">
                  <a16:creationId xmlns:a16="http://schemas.microsoft.com/office/drawing/2014/main" id="{B38B47AF-2FA3-4267-ABF9-57E8336866E3}"/>
                </a:ext>
              </a:extLst>
            </p:cNvPr>
            <p:cNvSpPr>
              <a:spLocks/>
            </p:cNvSpPr>
            <p:nvPr/>
          </p:nvSpPr>
          <p:spPr bwMode="auto">
            <a:xfrm>
              <a:off x="552450" y="5534025"/>
              <a:ext cx="898525" cy="1108075"/>
            </a:xfrm>
            <a:custGeom>
              <a:avLst/>
              <a:gdLst>
                <a:gd name="T0" fmla="*/ 2147483646 w 149"/>
                <a:gd name="T1" fmla="*/ 2147483646 h 209"/>
                <a:gd name="T2" fmla="*/ 2147483646 w 149"/>
                <a:gd name="T3" fmla="*/ 2147483646 h 209"/>
                <a:gd name="T4" fmla="*/ 2147483646 w 149"/>
                <a:gd name="T5" fmla="*/ 2147483646 h 209"/>
                <a:gd name="T6" fmla="*/ 2147483646 w 149"/>
                <a:gd name="T7" fmla="*/ 2147483646 h 209"/>
                <a:gd name="T8" fmla="*/ 2147483646 w 149"/>
                <a:gd name="T9" fmla="*/ 2147483646 h 209"/>
                <a:gd name="T10" fmla="*/ 2147483646 w 149"/>
                <a:gd name="T11" fmla="*/ 2147483646 h 209"/>
                <a:gd name="T12" fmla="*/ 2147483646 w 149"/>
                <a:gd name="T13" fmla="*/ 2147483646 h 209"/>
                <a:gd name="T14" fmla="*/ 2147483646 w 149"/>
                <a:gd name="T15" fmla="*/ 2147483646 h 209"/>
                <a:gd name="T16" fmla="*/ 2147483646 w 149"/>
                <a:gd name="T17" fmla="*/ 2147483646 h 209"/>
                <a:gd name="T18" fmla="*/ 2147483646 w 149"/>
                <a:gd name="T19" fmla="*/ 2147483646 h 209"/>
                <a:gd name="T20" fmla="*/ 2147483646 w 149"/>
                <a:gd name="T21" fmla="*/ 2147483646 h 209"/>
                <a:gd name="T22" fmla="*/ 2147483646 w 149"/>
                <a:gd name="T23" fmla="*/ 2147483646 h 209"/>
                <a:gd name="T24" fmla="*/ 2147483646 w 149"/>
                <a:gd name="T25" fmla="*/ 2147483646 h 209"/>
                <a:gd name="T26" fmla="*/ 2147483646 w 149"/>
                <a:gd name="T27" fmla="*/ 2147483646 h 209"/>
                <a:gd name="T28" fmla="*/ 2147483646 w 149"/>
                <a:gd name="T29" fmla="*/ 2147483646 h 209"/>
                <a:gd name="T30" fmla="*/ 2147483646 w 149"/>
                <a:gd name="T31" fmla="*/ 0 h 209"/>
                <a:gd name="T32" fmla="*/ 2147483646 w 149"/>
                <a:gd name="T33" fmla="*/ 0 h 209"/>
                <a:gd name="T34" fmla="*/ 2147483646 w 149"/>
                <a:gd name="T35" fmla="*/ 0 h 209"/>
                <a:gd name="T36" fmla="*/ 2147483646 w 149"/>
                <a:gd name="T37" fmla="*/ 0 h 209"/>
                <a:gd name="T38" fmla="*/ 2147483646 w 149"/>
                <a:gd name="T39" fmla="*/ 2147483646 h 209"/>
                <a:gd name="T40" fmla="*/ 2147483646 w 149"/>
                <a:gd name="T41" fmla="*/ 2147483646 h 209"/>
                <a:gd name="T42" fmla="*/ 2147483646 w 149"/>
                <a:gd name="T43" fmla="*/ 2147483646 h 209"/>
                <a:gd name="T44" fmla="*/ 2147483646 w 149"/>
                <a:gd name="T45" fmla="*/ 2147483646 h 209"/>
                <a:gd name="T46" fmla="*/ 2147483646 w 149"/>
                <a:gd name="T47" fmla="*/ 2147483646 h 209"/>
                <a:gd name="T48" fmla="*/ 2147483646 w 149"/>
                <a:gd name="T49" fmla="*/ 2147483646 h 209"/>
                <a:gd name="T50" fmla="*/ 2147483646 w 149"/>
                <a:gd name="T51" fmla="*/ 2147483646 h 209"/>
                <a:gd name="T52" fmla="*/ 2147483646 w 149"/>
                <a:gd name="T53" fmla="*/ 2147483646 h 209"/>
                <a:gd name="T54" fmla="*/ 2147483646 w 149"/>
                <a:gd name="T55" fmla="*/ 2147483646 h 209"/>
                <a:gd name="T56" fmla="*/ 2147483646 w 149"/>
                <a:gd name="T57" fmla="*/ 2147483646 h 209"/>
                <a:gd name="T58" fmla="*/ 2147483646 w 149"/>
                <a:gd name="T59" fmla="*/ 2147483646 h 209"/>
                <a:gd name="T60" fmla="*/ 2147483646 w 149"/>
                <a:gd name="T61" fmla="*/ 2147483646 h 209"/>
                <a:gd name="T62" fmla="*/ 2147483646 w 149"/>
                <a:gd name="T63" fmla="*/ 2147483646 h 209"/>
                <a:gd name="T64" fmla="*/ 2147483646 w 149"/>
                <a:gd name="T65" fmla="*/ 2147483646 h 209"/>
                <a:gd name="T66" fmla="*/ 2147483646 w 149"/>
                <a:gd name="T67" fmla="*/ 2147483646 h 209"/>
                <a:gd name="T68" fmla="*/ 2147483646 w 149"/>
                <a:gd name="T69" fmla="*/ 2147483646 h 209"/>
                <a:gd name="T70" fmla="*/ 2147483646 w 149"/>
                <a:gd name="T71" fmla="*/ 2147483646 h 209"/>
                <a:gd name="T72" fmla="*/ 2147483646 w 149"/>
                <a:gd name="T73" fmla="*/ 2147483646 h 209"/>
                <a:gd name="T74" fmla="*/ 2147483646 w 149"/>
                <a:gd name="T75" fmla="*/ 2147483646 h 209"/>
                <a:gd name="T76" fmla="*/ 2147483646 w 149"/>
                <a:gd name="T77" fmla="*/ 2147483646 h 209"/>
                <a:gd name="T78" fmla="*/ 2147483646 w 149"/>
                <a:gd name="T79" fmla="*/ 2147483646 h 20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49"/>
                <a:gd name="T121" fmla="*/ 0 h 209"/>
                <a:gd name="T122" fmla="*/ 149 w 149"/>
                <a:gd name="T123" fmla="*/ 209 h 20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49" h="209">
                  <a:moveTo>
                    <a:pt x="0" y="89"/>
                  </a:moveTo>
                  <a:lnTo>
                    <a:pt x="2" y="80"/>
                  </a:lnTo>
                  <a:lnTo>
                    <a:pt x="4" y="72"/>
                  </a:lnTo>
                  <a:lnTo>
                    <a:pt x="6" y="65"/>
                  </a:lnTo>
                  <a:lnTo>
                    <a:pt x="8" y="59"/>
                  </a:lnTo>
                  <a:lnTo>
                    <a:pt x="10" y="53"/>
                  </a:lnTo>
                  <a:lnTo>
                    <a:pt x="12" y="48"/>
                  </a:lnTo>
                  <a:lnTo>
                    <a:pt x="14" y="44"/>
                  </a:lnTo>
                  <a:lnTo>
                    <a:pt x="16" y="39"/>
                  </a:lnTo>
                  <a:lnTo>
                    <a:pt x="18" y="35"/>
                  </a:lnTo>
                  <a:lnTo>
                    <a:pt x="20" y="32"/>
                  </a:lnTo>
                  <a:lnTo>
                    <a:pt x="22" y="28"/>
                  </a:lnTo>
                  <a:lnTo>
                    <a:pt x="24" y="25"/>
                  </a:lnTo>
                  <a:lnTo>
                    <a:pt x="26" y="23"/>
                  </a:lnTo>
                  <a:lnTo>
                    <a:pt x="28" y="20"/>
                  </a:lnTo>
                  <a:lnTo>
                    <a:pt x="30" y="18"/>
                  </a:lnTo>
                  <a:lnTo>
                    <a:pt x="32" y="16"/>
                  </a:lnTo>
                  <a:lnTo>
                    <a:pt x="34" y="14"/>
                  </a:lnTo>
                  <a:lnTo>
                    <a:pt x="36" y="12"/>
                  </a:lnTo>
                  <a:lnTo>
                    <a:pt x="38" y="10"/>
                  </a:lnTo>
                  <a:lnTo>
                    <a:pt x="40" y="9"/>
                  </a:lnTo>
                  <a:lnTo>
                    <a:pt x="42" y="7"/>
                  </a:lnTo>
                  <a:lnTo>
                    <a:pt x="44" y="6"/>
                  </a:lnTo>
                  <a:lnTo>
                    <a:pt x="46" y="5"/>
                  </a:lnTo>
                  <a:lnTo>
                    <a:pt x="48" y="4"/>
                  </a:lnTo>
                  <a:lnTo>
                    <a:pt x="50" y="3"/>
                  </a:lnTo>
                  <a:lnTo>
                    <a:pt x="52" y="2"/>
                  </a:lnTo>
                  <a:lnTo>
                    <a:pt x="54" y="2"/>
                  </a:lnTo>
                  <a:lnTo>
                    <a:pt x="56" y="1"/>
                  </a:lnTo>
                  <a:lnTo>
                    <a:pt x="58" y="1"/>
                  </a:lnTo>
                  <a:lnTo>
                    <a:pt x="60" y="0"/>
                  </a:lnTo>
                  <a:lnTo>
                    <a:pt x="62" y="0"/>
                  </a:lnTo>
                  <a:lnTo>
                    <a:pt x="64" y="0"/>
                  </a:lnTo>
                  <a:lnTo>
                    <a:pt x="66" y="0"/>
                  </a:lnTo>
                  <a:lnTo>
                    <a:pt x="68" y="0"/>
                  </a:lnTo>
                  <a:lnTo>
                    <a:pt x="70" y="0"/>
                  </a:lnTo>
                  <a:lnTo>
                    <a:pt x="72" y="0"/>
                  </a:lnTo>
                  <a:lnTo>
                    <a:pt x="74" y="0"/>
                  </a:lnTo>
                  <a:lnTo>
                    <a:pt x="76" y="1"/>
                  </a:lnTo>
                  <a:lnTo>
                    <a:pt x="78" y="1"/>
                  </a:lnTo>
                  <a:lnTo>
                    <a:pt x="80" y="2"/>
                  </a:lnTo>
                  <a:lnTo>
                    <a:pt x="82" y="2"/>
                  </a:lnTo>
                  <a:lnTo>
                    <a:pt x="84" y="3"/>
                  </a:lnTo>
                  <a:lnTo>
                    <a:pt x="86" y="4"/>
                  </a:lnTo>
                  <a:lnTo>
                    <a:pt x="88" y="5"/>
                  </a:lnTo>
                  <a:lnTo>
                    <a:pt x="90" y="6"/>
                  </a:lnTo>
                  <a:lnTo>
                    <a:pt x="92" y="8"/>
                  </a:lnTo>
                  <a:lnTo>
                    <a:pt x="94" y="9"/>
                  </a:lnTo>
                  <a:lnTo>
                    <a:pt x="96" y="10"/>
                  </a:lnTo>
                  <a:lnTo>
                    <a:pt x="98" y="12"/>
                  </a:lnTo>
                  <a:lnTo>
                    <a:pt x="100" y="14"/>
                  </a:lnTo>
                  <a:lnTo>
                    <a:pt x="102" y="16"/>
                  </a:lnTo>
                  <a:lnTo>
                    <a:pt x="104" y="18"/>
                  </a:lnTo>
                  <a:lnTo>
                    <a:pt x="106" y="21"/>
                  </a:lnTo>
                  <a:lnTo>
                    <a:pt x="108" y="23"/>
                  </a:lnTo>
                  <a:lnTo>
                    <a:pt x="110" y="26"/>
                  </a:lnTo>
                  <a:lnTo>
                    <a:pt x="112" y="29"/>
                  </a:lnTo>
                  <a:lnTo>
                    <a:pt x="114" y="32"/>
                  </a:lnTo>
                  <a:lnTo>
                    <a:pt x="116" y="36"/>
                  </a:lnTo>
                  <a:lnTo>
                    <a:pt x="118" y="40"/>
                  </a:lnTo>
                  <a:lnTo>
                    <a:pt x="120" y="44"/>
                  </a:lnTo>
                  <a:lnTo>
                    <a:pt x="122" y="49"/>
                  </a:lnTo>
                  <a:lnTo>
                    <a:pt x="124" y="54"/>
                  </a:lnTo>
                  <a:lnTo>
                    <a:pt x="126" y="60"/>
                  </a:lnTo>
                  <a:lnTo>
                    <a:pt x="128" y="67"/>
                  </a:lnTo>
                  <a:lnTo>
                    <a:pt x="130" y="74"/>
                  </a:lnTo>
                  <a:lnTo>
                    <a:pt x="132" y="82"/>
                  </a:lnTo>
                  <a:lnTo>
                    <a:pt x="134" y="90"/>
                  </a:lnTo>
                  <a:lnTo>
                    <a:pt x="136" y="100"/>
                  </a:lnTo>
                  <a:lnTo>
                    <a:pt x="138" y="111"/>
                  </a:lnTo>
                  <a:lnTo>
                    <a:pt x="140" y="124"/>
                  </a:lnTo>
                  <a:lnTo>
                    <a:pt x="141" y="131"/>
                  </a:lnTo>
                  <a:lnTo>
                    <a:pt x="142" y="138"/>
                  </a:lnTo>
                  <a:lnTo>
                    <a:pt x="143" y="146"/>
                  </a:lnTo>
                  <a:lnTo>
                    <a:pt x="144" y="155"/>
                  </a:lnTo>
                  <a:lnTo>
                    <a:pt x="145" y="164"/>
                  </a:lnTo>
                  <a:lnTo>
                    <a:pt x="146" y="174"/>
                  </a:lnTo>
                  <a:lnTo>
                    <a:pt x="147" y="185"/>
                  </a:lnTo>
                  <a:lnTo>
                    <a:pt x="148" y="197"/>
                  </a:lnTo>
                  <a:lnTo>
                    <a:pt x="149" y="209"/>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 name="Group 169">
            <a:extLst>
              <a:ext uri="{FF2B5EF4-FFF2-40B4-BE49-F238E27FC236}">
                <a16:creationId xmlns:a16="http://schemas.microsoft.com/office/drawing/2014/main" id="{1A1429FF-5731-4E05-84A0-B0B6AAD39BC4}"/>
              </a:ext>
            </a:extLst>
          </p:cNvPr>
          <p:cNvGrpSpPr>
            <a:grpSpLocks/>
          </p:cNvGrpSpPr>
          <p:nvPr/>
        </p:nvGrpSpPr>
        <p:grpSpPr bwMode="auto">
          <a:xfrm>
            <a:off x="4229100" y="3284538"/>
            <a:ext cx="993775" cy="1144587"/>
            <a:chOff x="1716088" y="3295650"/>
            <a:chExt cx="993775" cy="1144587"/>
          </a:xfrm>
        </p:grpSpPr>
        <p:sp>
          <p:nvSpPr>
            <p:cNvPr id="21544" name="Freeform 141">
              <a:extLst>
                <a:ext uri="{FF2B5EF4-FFF2-40B4-BE49-F238E27FC236}">
                  <a16:creationId xmlns:a16="http://schemas.microsoft.com/office/drawing/2014/main" id="{81937CFA-3E4A-4BCE-852C-80232678436F}"/>
                </a:ext>
              </a:extLst>
            </p:cNvPr>
            <p:cNvSpPr>
              <a:spLocks/>
            </p:cNvSpPr>
            <p:nvPr/>
          </p:nvSpPr>
          <p:spPr bwMode="auto">
            <a:xfrm>
              <a:off x="1739900" y="3338512"/>
              <a:ext cx="969963" cy="1101725"/>
            </a:xfrm>
            <a:custGeom>
              <a:avLst/>
              <a:gdLst>
                <a:gd name="T0" fmla="*/ 2147483646 w 161"/>
                <a:gd name="T1" fmla="*/ 2147483646 h 208"/>
                <a:gd name="T2" fmla="*/ 2147483646 w 161"/>
                <a:gd name="T3" fmla="*/ 2147483646 h 208"/>
                <a:gd name="T4" fmla="*/ 2147483646 w 161"/>
                <a:gd name="T5" fmla="*/ 2147483646 h 208"/>
                <a:gd name="T6" fmla="*/ 2147483646 w 161"/>
                <a:gd name="T7" fmla="*/ 2147483646 h 208"/>
                <a:gd name="T8" fmla="*/ 2147483646 w 161"/>
                <a:gd name="T9" fmla="*/ 2147483646 h 208"/>
                <a:gd name="T10" fmla="*/ 2147483646 w 161"/>
                <a:gd name="T11" fmla="*/ 2147483646 h 208"/>
                <a:gd name="T12" fmla="*/ 2147483646 w 161"/>
                <a:gd name="T13" fmla="*/ 2147483646 h 208"/>
                <a:gd name="T14" fmla="*/ 2147483646 w 161"/>
                <a:gd name="T15" fmla="*/ 2147483646 h 208"/>
                <a:gd name="T16" fmla="*/ 2147483646 w 161"/>
                <a:gd name="T17" fmla="*/ 2147483646 h 208"/>
                <a:gd name="T18" fmla="*/ 2147483646 w 161"/>
                <a:gd name="T19" fmla="*/ 2147483646 h 208"/>
                <a:gd name="T20" fmla="*/ 2147483646 w 161"/>
                <a:gd name="T21" fmla="*/ 2147483646 h 208"/>
                <a:gd name="T22" fmla="*/ 2147483646 w 161"/>
                <a:gd name="T23" fmla="*/ 2147483646 h 208"/>
                <a:gd name="T24" fmla="*/ 2147483646 w 161"/>
                <a:gd name="T25" fmla="*/ 2147483646 h 208"/>
                <a:gd name="T26" fmla="*/ 2147483646 w 161"/>
                <a:gd name="T27" fmla="*/ 2147483646 h 208"/>
                <a:gd name="T28" fmla="*/ 2147483646 w 161"/>
                <a:gd name="T29" fmla="*/ 2147483646 h 208"/>
                <a:gd name="T30" fmla="*/ 2147483646 w 161"/>
                <a:gd name="T31" fmla="*/ 2147483646 h 208"/>
                <a:gd name="T32" fmla="*/ 2147483646 w 161"/>
                <a:gd name="T33" fmla="*/ 2147483646 h 208"/>
                <a:gd name="T34" fmla="*/ 2147483646 w 161"/>
                <a:gd name="T35" fmla="*/ 2147483646 h 208"/>
                <a:gd name="T36" fmla="*/ 2147483646 w 161"/>
                <a:gd name="T37" fmla="*/ 2147483646 h 208"/>
                <a:gd name="T38" fmla="*/ 2147483646 w 161"/>
                <a:gd name="T39" fmla="*/ 2147483646 h 208"/>
                <a:gd name="T40" fmla="*/ 2147483646 w 161"/>
                <a:gd name="T41" fmla="*/ 2147483646 h 208"/>
                <a:gd name="T42" fmla="*/ 2147483646 w 161"/>
                <a:gd name="T43" fmla="*/ 2147483646 h 208"/>
                <a:gd name="T44" fmla="*/ 2147483646 w 161"/>
                <a:gd name="T45" fmla="*/ 2147483646 h 208"/>
                <a:gd name="T46" fmla="*/ 2147483646 w 161"/>
                <a:gd name="T47" fmla="*/ 2147483646 h 208"/>
                <a:gd name="T48" fmla="*/ 2147483646 w 161"/>
                <a:gd name="T49" fmla="*/ 2147483646 h 208"/>
                <a:gd name="T50" fmla="*/ 2147483646 w 161"/>
                <a:gd name="T51" fmla="*/ 2147483646 h 208"/>
                <a:gd name="T52" fmla="*/ 2147483646 w 161"/>
                <a:gd name="T53" fmla="*/ 2147483646 h 208"/>
                <a:gd name="T54" fmla="*/ 2147483646 w 161"/>
                <a:gd name="T55" fmla="*/ 2147483646 h 208"/>
                <a:gd name="T56" fmla="*/ 2147483646 w 161"/>
                <a:gd name="T57" fmla="*/ 2147483646 h 208"/>
                <a:gd name="T58" fmla="*/ 2147483646 w 161"/>
                <a:gd name="T59" fmla="*/ 2147483646 h 208"/>
                <a:gd name="T60" fmla="*/ 2147483646 w 161"/>
                <a:gd name="T61" fmla="*/ 2147483646 h 208"/>
                <a:gd name="T62" fmla="*/ 2147483646 w 161"/>
                <a:gd name="T63" fmla="*/ 2147483646 h 208"/>
                <a:gd name="T64" fmla="*/ 2147483646 w 161"/>
                <a:gd name="T65" fmla="*/ 2147483646 h 208"/>
                <a:gd name="T66" fmla="*/ 2147483646 w 161"/>
                <a:gd name="T67" fmla="*/ 2147483646 h 208"/>
                <a:gd name="T68" fmla="*/ 2147483646 w 161"/>
                <a:gd name="T69" fmla="*/ 2147483646 h 208"/>
                <a:gd name="T70" fmla="*/ 2147483646 w 161"/>
                <a:gd name="T71" fmla="*/ 2147483646 h 208"/>
                <a:gd name="T72" fmla="*/ 2147483646 w 161"/>
                <a:gd name="T73" fmla="*/ 2147483646 h 208"/>
                <a:gd name="T74" fmla="*/ 2147483646 w 161"/>
                <a:gd name="T75" fmla="*/ 2147483646 h 208"/>
                <a:gd name="T76" fmla="*/ 2147483646 w 161"/>
                <a:gd name="T77" fmla="*/ 2147483646 h 208"/>
                <a:gd name="T78" fmla="*/ 2147483646 w 161"/>
                <a:gd name="T79" fmla="*/ 2147483646 h 208"/>
                <a:gd name="T80" fmla="*/ 2147483646 w 161"/>
                <a:gd name="T81" fmla="*/ 2147483646 h 208"/>
                <a:gd name="T82" fmla="*/ 2147483646 w 161"/>
                <a:gd name="T83" fmla="*/ 2147483646 h 208"/>
                <a:gd name="T84" fmla="*/ 2147483646 w 161"/>
                <a:gd name="T85" fmla="*/ 2147483646 h 208"/>
                <a:gd name="T86" fmla="*/ 2147483646 w 161"/>
                <a:gd name="T87" fmla="*/ 2147483646 h 208"/>
                <a:gd name="T88" fmla="*/ 2147483646 w 161"/>
                <a:gd name="T89" fmla="*/ 2147483646 h 208"/>
                <a:gd name="T90" fmla="*/ 2147483646 w 161"/>
                <a:gd name="T91" fmla="*/ 2147483646 h 208"/>
                <a:gd name="T92" fmla="*/ 2147483646 w 161"/>
                <a:gd name="T93" fmla="*/ 2147483646 h 208"/>
                <a:gd name="T94" fmla="*/ 2147483646 w 161"/>
                <a:gd name="T95" fmla="*/ 2147483646 h 208"/>
                <a:gd name="T96" fmla="*/ 2147483646 w 161"/>
                <a:gd name="T97" fmla="*/ 2147483646 h 2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
                <a:gd name="T148" fmla="*/ 0 h 208"/>
                <a:gd name="T149" fmla="*/ 161 w 161"/>
                <a:gd name="T150" fmla="*/ 208 h 20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 h="208">
                  <a:moveTo>
                    <a:pt x="0" y="40"/>
                  </a:moveTo>
                  <a:lnTo>
                    <a:pt x="1" y="49"/>
                  </a:lnTo>
                  <a:lnTo>
                    <a:pt x="2" y="58"/>
                  </a:lnTo>
                  <a:lnTo>
                    <a:pt x="3" y="66"/>
                  </a:lnTo>
                  <a:lnTo>
                    <a:pt x="4" y="74"/>
                  </a:lnTo>
                  <a:lnTo>
                    <a:pt x="5" y="81"/>
                  </a:lnTo>
                  <a:lnTo>
                    <a:pt x="6" y="88"/>
                  </a:lnTo>
                  <a:lnTo>
                    <a:pt x="7" y="94"/>
                  </a:lnTo>
                  <a:lnTo>
                    <a:pt x="8" y="100"/>
                  </a:lnTo>
                  <a:lnTo>
                    <a:pt x="9" y="106"/>
                  </a:lnTo>
                  <a:lnTo>
                    <a:pt x="10" y="111"/>
                  </a:lnTo>
                  <a:lnTo>
                    <a:pt x="11" y="116"/>
                  </a:lnTo>
                  <a:lnTo>
                    <a:pt x="12" y="120"/>
                  </a:lnTo>
                  <a:lnTo>
                    <a:pt x="13" y="125"/>
                  </a:lnTo>
                  <a:lnTo>
                    <a:pt x="14" y="129"/>
                  </a:lnTo>
                  <a:lnTo>
                    <a:pt x="15" y="133"/>
                  </a:lnTo>
                  <a:lnTo>
                    <a:pt x="16" y="136"/>
                  </a:lnTo>
                  <a:lnTo>
                    <a:pt x="17" y="140"/>
                  </a:lnTo>
                  <a:lnTo>
                    <a:pt x="18" y="143"/>
                  </a:lnTo>
                  <a:lnTo>
                    <a:pt x="19" y="147"/>
                  </a:lnTo>
                  <a:lnTo>
                    <a:pt x="20" y="150"/>
                  </a:lnTo>
                  <a:lnTo>
                    <a:pt x="21" y="152"/>
                  </a:lnTo>
                  <a:lnTo>
                    <a:pt x="22" y="155"/>
                  </a:lnTo>
                  <a:lnTo>
                    <a:pt x="23" y="158"/>
                  </a:lnTo>
                  <a:lnTo>
                    <a:pt x="24" y="160"/>
                  </a:lnTo>
                  <a:lnTo>
                    <a:pt x="25" y="163"/>
                  </a:lnTo>
                  <a:lnTo>
                    <a:pt x="26" y="165"/>
                  </a:lnTo>
                  <a:lnTo>
                    <a:pt x="27" y="167"/>
                  </a:lnTo>
                  <a:lnTo>
                    <a:pt x="28" y="169"/>
                  </a:lnTo>
                  <a:lnTo>
                    <a:pt x="29" y="171"/>
                  </a:lnTo>
                  <a:lnTo>
                    <a:pt x="30" y="173"/>
                  </a:lnTo>
                  <a:lnTo>
                    <a:pt x="31" y="175"/>
                  </a:lnTo>
                  <a:lnTo>
                    <a:pt x="32" y="177"/>
                  </a:lnTo>
                  <a:lnTo>
                    <a:pt x="34" y="179"/>
                  </a:lnTo>
                  <a:lnTo>
                    <a:pt x="35" y="181"/>
                  </a:lnTo>
                  <a:lnTo>
                    <a:pt x="37" y="184"/>
                  </a:lnTo>
                  <a:lnTo>
                    <a:pt x="38" y="186"/>
                  </a:lnTo>
                  <a:lnTo>
                    <a:pt x="40" y="188"/>
                  </a:lnTo>
                  <a:lnTo>
                    <a:pt x="41" y="189"/>
                  </a:lnTo>
                  <a:lnTo>
                    <a:pt x="43" y="191"/>
                  </a:lnTo>
                  <a:lnTo>
                    <a:pt x="44" y="193"/>
                  </a:lnTo>
                  <a:lnTo>
                    <a:pt x="46" y="194"/>
                  </a:lnTo>
                  <a:lnTo>
                    <a:pt x="47" y="196"/>
                  </a:lnTo>
                  <a:lnTo>
                    <a:pt x="49" y="197"/>
                  </a:lnTo>
                  <a:lnTo>
                    <a:pt x="52" y="199"/>
                  </a:lnTo>
                  <a:lnTo>
                    <a:pt x="54" y="201"/>
                  </a:lnTo>
                  <a:lnTo>
                    <a:pt x="56" y="202"/>
                  </a:lnTo>
                  <a:lnTo>
                    <a:pt x="58" y="203"/>
                  </a:lnTo>
                  <a:lnTo>
                    <a:pt x="61" y="204"/>
                  </a:lnTo>
                  <a:lnTo>
                    <a:pt x="63" y="205"/>
                  </a:lnTo>
                  <a:lnTo>
                    <a:pt x="65" y="206"/>
                  </a:lnTo>
                  <a:lnTo>
                    <a:pt x="67" y="207"/>
                  </a:lnTo>
                  <a:lnTo>
                    <a:pt x="70" y="207"/>
                  </a:lnTo>
                  <a:lnTo>
                    <a:pt x="72" y="208"/>
                  </a:lnTo>
                  <a:lnTo>
                    <a:pt x="74" y="208"/>
                  </a:lnTo>
                  <a:lnTo>
                    <a:pt x="76" y="208"/>
                  </a:lnTo>
                  <a:lnTo>
                    <a:pt x="79" y="208"/>
                  </a:lnTo>
                  <a:lnTo>
                    <a:pt x="81" y="208"/>
                  </a:lnTo>
                  <a:lnTo>
                    <a:pt x="83" y="208"/>
                  </a:lnTo>
                  <a:lnTo>
                    <a:pt x="85" y="208"/>
                  </a:lnTo>
                  <a:lnTo>
                    <a:pt x="88" y="207"/>
                  </a:lnTo>
                  <a:lnTo>
                    <a:pt x="90" y="207"/>
                  </a:lnTo>
                  <a:lnTo>
                    <a:pt x="92" y="206"/>
                  </a:lnTo>
                  <a:lnTo>
                    <a:pt x="94" y="205"/>
                  </a:lnTo>
                  <a:lnTo>
                    <a:pt x="97" y="204"/>
                  </a:lnTo>
                  <a:lnTo>
                    <a:pt x="99" y="203"/>
                  </a:lnTo>
                  <a:lnTo>
                    <a:pt x="101" y="202"/>
                  </a:lnTo>
                  <a:lnTo>
                    <a:pt x="103" y="201"/>
                  </a:lnTo>
                  <a:lnTo>
                    <a:pt x="106" y="199"/>
                  </a:lnTo>
                  <a:lnTo>
                    <a:pt x="108" y="198"/>
                  </a:lnTo>
                  <a:lnTo>
                    <a:pt x="110" y="196"/>
                  </a:lnTo>
                  <a:lnTo>
                    <a:pt x="112" y="194"/>
                  </a:lnTo>
                  <a:lnTo>
                    <a:pt x="115" y="191"/>
                  </a:lnTo>
                  <a:lnTo>
                    <a:pt x="117" y="189"/>
                  </a:lnTo>
                  <a:lnTo>
                    <a:pt x="119" y="186"/>
                  </a:lnTo>
                  <a:lnTo>
                    <a:pt x="121" y="183"/>
                  </a:lnTo>
                  <a:lnTo>
                    <a:pt x="124" y="179"/>
                  </a:lnTo>
                  <a:lnTo>
                    <a:pt x="126" y="176"/>
                  </a:lnTo>
                  <a:lnTo>
                    <a:pt x="128" y="172"/>
                  </a:lnTo>
                  <a:lnTo>
                    <a:pt x="130" y="167"/>
                  </a:lnTo>
                  <a:lnTo>
                    <a:pt x="133" y="162"/>
                  </a:lnTo>
                  <a:lnTo>
                    <a:pt x="135" y="156"/>
                  </a:lnTo>
                  <a:lnTo>
                    <a:pt x="137" y="150"/>
                  </a:lnTo>
                  <a:lnTo>
                    <a:pt x="139" y="143"/>
                  </a:lnTo>
                  <a:lnTo>
                    <a:pt x="142" y="135"/>
                  </a:lnTo>
                  <a:lnTo>
                    <a:pt x="144" y="127"/>
                  </a:lnTo>
                  <a:lnTo>
                    <a:pt x="146" y="117"/>
                  </a:lnTo>
                  <a:lnTo>
                    <a:pt x="148" y="105"/>
                  </a:lnTo>
                  <a:lnTo>
                    <a:pt x="151" y="92"/>
                  </a:lnTo>
                  <a:lnTo>
                    <a:pt x="152" y="85"/>
                  </a:lnTo>
                  <a:lnTo>
                    <a:pt x="153" y="77"/>
                  </a:lnTo>
                  <a:lnTo>
                    <a:pt x="154" y="69"/>
                  </a:lnTo>
                  <a:lnTo>
                    <a:pt x="155" y="60"/>
                  </a:lnTo>
                  <a:lnTo>
                    <a:pt x="156" y="50"/>
                  </a:lnTo>
                  <a:lnTo>
                    <a:pt x="157" y="39"/>
                  </a:lnTo>
                  <a:lnTo>
                    <a:pt x="158" y="27"/>
                  </a:lnTo>
                  <a:lnTo>
                    <a:pt x="160" y="14"/>
                  </a:lnTo>
                  <a:lnTo>
                    <a:pt x="160" y="7"/>
                  </a:lnTo>
                  <a:lnTo>
                    <a:pt x="161"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45" name="Freeform 140">
              <a:extLst>
                <a:ext uri="{FF2B5EF4-FFF2-40B4-BE49-F238E27FC236}">
                  <a16:creationId xmlns:a16="http://schemas.microsoft.com/office/drawing/2014/main" id="{BDF033BE-64D6-490D-8702-E07F93BA034E}"/>
                </a:ext>
              </a:extLst>
            </p:cNvPr>
            <p:cNvSpPr>
              <a:spLocks/>
            </p:cNvSpPr>
            <p:nvPr/>
          </p:nvSpPr>
          <p:spPr bwMode="auto">
            <a:xfrm>
              <a:off x="1716088" y="3295650"/>
              <a:ext cx="23813" cy="254000"/>
            </a:xfrm>
            <a:custGeom>
              <a:avLst/>
              <a:gdLst>
                <a:gd name="T0" fmla="*/ 2147483646 w 4"/>
                <a:gd name="T1" fmla="*/ 2147483646 h 48"/>
                <a:gd name="T2" fmla="*/ 2147483646 w 4"/>
                <a:gd name="T3" fmla="*/ 2147483646 h 48"/>
                <a:gd name="T4" fmla="*/ 2147483646 w 4"/>
                <a:gd name="T5" fmla="*/ 2147483646 h 48"/>
                <a:gd name="T6" fmla="*/ 2147483646 w 4"/>
                <a:gd name="T7" fmla="*/ 2147483646 h 48"/>
                <a:gd name="T8" fmla="*/ 0 w 4"/>
                <a:gd name="T9" fmla="*/ 0 h 48"/>
                <a:gd name="T10" fmla="*/ 0 60000 65536"/>
                <a:gd name="T11" fmla="*/ 0 60000 65536"/>
                <a:gd name="T12" fmla="*/ 0 60000 65536"/>
                <a:gd name="T13" fmla="*/ 0 60000 65536"/>
                <a:gd name="T14" fmla="*/ 0 60000 65536"/>
                <a:gd name="T15" fmla="*/ 0 w 4"/>
                <a:gd name="T16" fmla="*/ 0 h 48"/>
                <a:gd name="T17" fmla="*/ 4 w 4"/>
                <a:gd name="T18" fmla="*/ 48 h 48"/>
              </a:gdLst>
              <a:ahLst/>
              <a:cxnLst>
                <a:cxn ang="T10">
                  <a:pos x="T0" y="T1"/>
                </a:cxn>
                <a:cxn ang="T11">
                  <a:pos x="T2" y="T3"/>
                </a:cxn>
                <a:cxn ang="T12">
                  <a:pos x="T4" y="T5"/>
                </a:cxn>
                <a:cxn ang="T13">
                  <a:pos x="T6" y="T7"/>
                </a:cxn>
                <a:cxn ang="T14">
                  <a:pos x="T8" y="T9"/>
                </a:cxn>
              </a:cxnLst>
              <a:rect l="T15" t="T16" r="T17" b="T18"/>
              <a:pathLst>
                <a:path w="4" h="48">
                  <a:moveTo>
                    <a:pt x="4" y="48"/>
                  </a:moveTo>
                  <a:lnTo>
                    <a:pt x="3" y="37"/>
                  </a:lnTo>
                  <a:lnTo>
                    <a:pt x="2" y="26"/>
                  </a:lnTo>
                  <a:lnTo>
                    <a:pt x="1" y="14"/>
                  </a:lnTo>
                  <a:lnTo>
                    <a:pt x="0"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0" name="Group 172">
            <a:extLst>
              <a:ext uri="{FF2B5EF4-FFF2-40B4-BE49-F238E27FC236}">
                <a16:creationId xmlns:a16="http://schemas.microsoft.com/office/drawing/2014/main" id="{12E4953F-99A3-4C48-8A07-AB5CDBC3BD16}"/>
              </a:ext>
            </a:extLst>
          </p:cNvPr>
          <p:cNvGrpSpPr>
            <a:grpSpLocks/>
          </p:cNvGrpSpPr>
          <p:nvPr/>
        </p:nvGrpSpPr>
        <p:grpSpPr bwMode="auto">
          <a:xfrm>
            <a:off x="5516563" y="5524500"/>
            <a:ext cx="989012" cy="1108075"/>
            <a:chOff x="461963" y="5534025"/>
            <a:chExt cx="989012" cy="1108075"/>
          </a:xfrm>
        </p:grpSpPr>
        <p:sp>
          <p:nvSpPr>
            <p:cNvPr id="21542" name="Freeform 138">
              <a:extLst>
                <a:ext uri="{FF2B5EF4-FFF2-40B4-BE49-F238E27FC236}">
                  <a16:creationId xmlns:a16="http://schemas.microsoft.com/office/drawing/2014/main" id="{759BFDE7-CFB2-402C-B411-36897ECC47F5}"/>
                </a:ext>
              </a:extLst>
            </p:cNvPr>
            <p:cNvSpPr>
              <a:spLocks/>
            </p:cNvSpPr>
            <p:nvPr/>
          </p:nvSpPr>
          <p:spPr bwMode="auto">
            <a:xfrm>
              <a:off x="461963" y="6005513"/>
              <a:ext cx="90488" cy="614363"/>
            </a:xfrm>
            <a:custGeom>
              <a:avLst/>
              <a:gdLst>
                <a:gd name="T0" fmla="*/ 2147483646 w 15"/>
                <a:gd name="T1" fmla="*/ 0 h 116"/>
                <a:gd name="T2" fmla="*/ 2147483646 w 15"/>
                <a:gd name="T3" fmla="*/ 2147483646 h 116"/>
                <a:gd name="T4" fmla="*/ 2147483646 w 15"/>
                <a:gd name="T5" fmla="*/ 2147483646 h 116"/>
                <a:gd name="T6" fmla="*/ 2147483646 w 15"/>
                <a:gd name="T7" fmla="*/ 2147483646 h 116"/>
                <a:gd name="T8" fmla="*/ 2147483646 w 15"/>
                <a:gd name="T9" fmla="*/ 2147483646 h 116"/>
                <a:gd name="T10" fmla="*/ 2147483646 w 15"/>
                <a:gd name="T11" fmla="*/ 2147483646 h 116"/>
                <a:gd name="T12" fmla="*/ 2147483646 w 15"/>
                <a:gd name="T13" fmla="*/ 2147483646 h 116"/>
                <a:gd name="T14" fmla="*/ 2147483646 w 15"/>
                <a:gd name="T15" fmla="*/ 2147483646 h 116"/>
                <a:gd name="T16" fmla="*/ 2147483646 w 15"/>
                <a:gd name="T17" fmla="*/ 2147483646 h 116"/>
                <a:gd name="T18" fmla="*/ 2147483646 w 15"/>
                <a:gd name="T19" fmla="*/ 2147483646 h 116"/>
                <a:gd name="T20" fmla="*/ 2147483646 w 15"/>
                <a:gd name="T21" fmla="*/ 2147483646 h 116"/>
                <a:gd name="T22" fmla="*/ 2147483646 w 15"/>
                <a:gd name="T23" fmla="*/ 2147483646 h 116"/>
                <a:gd name="T24" fmla="*/ 0 w 15"/>
                <a:gd name="T25" fmla="*/ 2147483646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116"/>
                <a:gd name="T41" fmla="*/ 15 w 15"/>
                <a:gd name="T42" fmla="*/ 116 h 1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116">
                  <a:moveTo>
                    <a:pt x="15" y="0"/>
                  </a:moveTo>
                  <a:lnTo>
                    <a:pt x="13" y="9"/>
                  </a:lnTo>
                  <a:lnTo>
                    <a:pt x="11" y="20"/>
                  </a:lnTo>
                  <a:lnTo>
                    <a:pt x="9" y="32"/>
                  </a:lnTo>
                  <a:lnTo>
                    <a:pt x="8" y="39"/>
                  </a:lnTo>
                  <a:lnTo>
                    <a:pt x="7" y="46"/>
                  </a:lnTo>
                  <a:lnTo>
                    <a:pt x="6" y="54"/>
                  </a:lnTo>
                  <a:lnTo>
                    <a:pt x="5" y="63"/>
                  </a:lnTo>
                  <a:lnTo>
                    <a:pt x="4" y="72"/>
                  </a:lnTo>
                  <a:lnTo>
                    <a:pt x="3" y="81"/>
                  </a:lnTo>
                  <a:lnTo>
                    <a:pt x="2" y="92"/>
                  </a:lnTo>
                  <a:lnTo>
                    <a:pt x="1" y="104"/>
                  </a:lnTo>
                  <a:lnTo>
                    <a:pt x="0" y="116"/>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43" name="Freeform 139">
              <a:extLst>
                <a:ext uri="{FF2B5EF4-FFF2-40B4-BE49-F238E27FC236}">
                  <a16:creationId xmlns:a16="http://schemas.microsoft.com/office/drawing/2014/main" id="{E6C0AC93-9259-4A2A-88AA-442D2B0A6181}"/>
                </a:ext>
              </a:extLst>
            </p:cNvPr>
            <p:cNvSpPr>
              <a:spLocks/>
            </p:cNvSpPr>
            <p:nvPr/>
          </p:nvSpPr>
          <p:spPr bwMode="auto">
            <a:xfrm>
              <a:off x="552450" y="5534025"/>
              <a:ext cx="898525" cy="1108075"/>
            </a:xfrm>
            <a:custGeom>
              <a:avLst/>
              <a:gdLst>
                <a:gd name="T0" fmla="*/ 2147483646 w 149"/>
                <a:gd name="T1" fmla="*/ 2147483646 h 209"/>
                <a:gd name="T2" fmla="*/ 2147483646 w 149"/>
                <a:gd name="T3" fmla="*/ 2147483646 h 209"/>
                <a:gd name="T4" fmla="*/ 2147483646 w 149"/>
                <a:gd name="T5" fmla="*/ 2147483646 h 209"/>
                <a:gd name="T6" fmla="*/ 2147483646 w 149"/>
                <a:gd name="T7" fmla="*/ 2147483646 h 209"/>
                <a:gd name="T8" fmla="*/ 2147483646 w 149"/>
                <a:gd name="T9" fmla="*/ 2147483646 h 209"/>
                <a:gd name="T10" fmla="*/ 2147483646 w 149"/>
                <a:gd name="T11" fmla="*/ 2147483646 h 209"/>
                <a:gd name="T12" fmla="*/ 2147483646 w 149"/>
                <a:gd name="T13" fmla="*/ 2147483646 h 209"/>
                <a:gd name="T14" fmla="*/ 2147483646 w 149"/>
                <a:gd name="T15" fmla="*/ 2147483646 h 209"/>
                <a:gd name="T16" fmla="*/ 2147483646 w 149"/>
                <a:gd name="T17" fmla="*/ 2147483646 h 209"/>
                <a:gd name="T18" fmla="*/ 2147483646 w 149"/>
                <a:gd name="T19" fmla="*/ 2147483646 h 209"/>
                <a:gd name="T20" fmla="*/ 2147483646 w 149"/>
                <a:gd name="T21" fmla="*/ 2147483646 h 209"/>
                <a:gd name="T22" fmla="*/ 2147483646 w 149"/>
                <a:gd name="T23" fmla="*/ 2147483646 h 209"/>
                <a:gd name="T24" fmla="*/ 2147483646 w 149"/>
                <a:gd name="T25" fmla="*/ 2147483646 h 209"/>
                <a:gd name="T26" fmla="*/ 2147483646 w 149"/>
                <a:gd name="T27" fmla="*/ 2147483646 h 209"/>
                <a:gd name="T28" fmla="*/ 2147483646 w 149"/>
                <a:gd name="T29" fmla="*/ 2147483646 h 209"/>
                <a:gd name="T30" fmla="*/ 2147483646 w 149"/>
                <a:gd name="T31" fmla="*/ 0 h 209"/>
                <a:gd name="T32" fmla="*/ 2147483646 w 149"/>
                <a:gd name="T33" fmla="*/ 0 h 209"/>
                <a:gd name="T34" fmla="*/ 2147483646 w 149"/>
                <a:gd name="T35" fmla="*/ 0 h 209"/>
                <a:gd name="T36" fmla="*/ 2147483646 w 149"/>
                <a:gd name="T37" fmla="*/ 0 h 209"/>
                <a:gd name="T38" fmla="*/ 2147483646 w 149"/>
                <a:gd name="T39" fmla="*/ 2147483646 h 209"/>
                <a:gd name="T40" fmla="*/ 2147483646 w 149"/>
                <a:gd name="T41" fmla="*/ 2147483646 h 209"/>
                <a:gd name="T42" fmla="*/ 2147483646 w 149"/>
                <a:gd name="T43" fmla="*/ 2147483646 h 209"/>
                <a:gd name="T44" fmla="*/ 2147483646 w 149"/>
                <a:gd name="T45" fmla="*/ 2147483646 h 209"/>
                <a:gd name="T46" fmla="*/ 2147483646 w 149"/>
                <a:gd name="T47" fmla="*/ 2147483646 h 209"/>
                <a:gd name="T48" fmla="*/ 2147483646 w 149"/>
                <a:gd name="T49" fmla="*/ 2147483646 h 209"/>
                <a:gd name="T50" fmla="*/ 2147483646 w 149"/>
                <a:gd name="T51" fmla="*/ 2147483646 h 209"/>
                <a:gd name="T52" fmla="*/ 2147483646 w 149"/>
                <a:gd name="T53" fmla="*/ 2147483646 h 209"/>
                <a:gd name="T54" fmla="*/ 2147483646 w 149"/>
                <a:gd name="T55" fmla="*/ 2147483646 h 209"/>
                <a:gd name="T56" fmla="*/ 2147483646 w 149"/>
                <a:gd name="T57" fmla="*/ 2147483646 h 209"/>
                <a:gd name="T58" fmla="*/ 2147483646 w 149"/>
                <a:gd name="T59" fmla="*/ 2147483646 h 209"/>
                <a:gd name="T60" fmla="*/ 2147483646 w 149"/>
                <a:gd name="T61" fmla="*/ 2147483646 h 209"/>
                <a:gd name="T62" fmla="*/ 2147483646 w 149"/>
                <a:gd name="T63" fmla="*/ 2147483646 h 209"/>
                <a:gd name="T64" fmla="*/ 2147483646 w 149"/>
                <a:gd name="T65" fmla="*/ 2147483646 h 209"/>
                <a:gd name="T66" fmla="*/ 2147483646 w 149"/>
                <a:gd name="T67" fmla="*/ 2147483646 h 209"/>
                <a:gd name="T68" fmla="*/ 2147483646 w 149"/>
                <a:gd name="T69" fmla="*/ 2147483646 h 209"/>
                <a:gd name="T70" fmla="*/ 2147483646 w 149"/>
                <a:gd name="T71" fmla="*/ 2147483646 h 209"/>
                <a:gd name="T72" fmla="*/ 2147483646 w 149"/>
                <a:gd name="T73" fmla="*/ 2147483646 h 209"/>
                <a:gd name="T74" fmla="*/ 2147483646 w 149"/>
                <a:gd name="T75" fmla="*/ 2147483646 h 209"/>
                <a:gd name="T76" fmla="*/ 2147483646 w 149"/>
                <a:gd name="T77" fmla="*/ 2147483646 h 209"/>
                <a:gd name="T78" fmla="*/ 2147483646 w 149"/>
                <a:gd name="T79" fmla="*/ 2147483646 h 20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49"/>
                <a:gd name="T121" fmla="*/ 0 h 209"/>
                <a:gd name="T122" fmla="*/ 149 w 149"/>
                <a:gd name="T123" fmla="*/ 209 h 20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49" h="209">
                  <a:moveTo>
                    <a:pt x="0" y="89"/>
                  </a:moveTo>
                  <a:lnTo>
                    <a:pt x="2" y="80"/>
                  </a:lnTo>
                  <a:lnTo>
                    <a:pt x="4" y="72"/>
                  </a:lnTo>
                  <a:lnTo>
                    <a:pt x="6" y="65"/>
                  </a:lnTo>
                  <a:lnTo>
                    <a:pt x="8" y="59"/>
                  </a:lnTo>
                  <a:lnTo>
                    <a:pt x="10" y="53"/>
                  </a:lnTo>
                  <a:lnTo>
                    <a:pt x="12" y="48"/>
                  </a:lnTo>
                  <a:lnTo>
                    <a:pt x="14" y="44"/>
                  </a:lnTo>
                  <a:lnTo>
                    <a:pt x="16" y="39"/>
                  </a:lnTo>
                  <a:lnTo>
                    <a:pt x="18" y="35"/>
                  </a:lnTo>
                  <a:lnTo>
                    <a:pt x="20" y="32"/>
                  </a:lnTo>
                  <a:lnTo>
                    <a:pt x="22" y="28"/>
                  </a:lnTo>
                  <a:lnTo>
                    <a:pt x="24" y="25"/>
                  </a:lnTo>
                  <a:lnTo>
                    <a:pt x="26" y="23"/>
                  </a:lnTo>
                  <a:lnTo>
                    <a:pt x="28" y="20"/>
                  </a:lnTo>
                  <a:lnTo>
                    <a:pt x="30" y="18"/>
                  </a:lnTo>
                  <a:lnTo>
                    <a:pt x="32" y="16"/>
                  </a:lnTo>
                  <a:lnTo>
                    <a:pt x="34" y="14"/>
                  </a:lnTo>
                  <a:lnTo>
                    <a:pt x="36" y="12"/>
                  </a:lnTo>
                  <a:lnTo>
                    <a:pt x="38" y="10"/>
                  </a:lnTo>
                  <a:lnTo>
                    <a:pt x="40" y="9"/>
                  </a:lnTo>
                  <a:lnTo>
                    <a:pt x="42" y="7"/>
                  </a:lnTo>
                  <a:lnTo>
                    <a:pt x="44" y="6"/>
                  </a:lnTo>
                  <a:lnTo>
                    <a:pt x="46" y="5"/>
                  </a:lnTo>
                  <a:lnTo>
                    <a:pt x="48" y="4"/>
                  </a:lnTo>
                  <a:lnTo>
                    <a:pt x="50" y="3"/>
                  </a:lnTo>
                  <a:lnTo>
                    <a:pt x="52" y="2"/>
                  </a:lnTo>
                  <a:lnTo>
                    <a:pt x="54" y="2"/>
                  </a:lnTo>
                  <a:lnTo>
                    <a:pt x="56" y="1"/>
                  </a:lnTo>
                  <a:lnTo>
                    <a:pt x="58" y="1"/>
                  </a:lnTo>
                  <a:lnTo>
                    <a:pt x="60" y="0"/>
                  </a:lnTo>
                  <a:lnTo>
                    <a:pt x="62" y="0"/>
                  </a:lnTo>
                  <a:lnTo>
                    <a:pt x="64" y="0"/>
                  </a:lnTo>
                  <a:lnTo>
                    <a:pt x="66" y="0"/>
                  </a:lnTo>
                  <a:lnTo>
                    <a:pt x="68" y="0"/>
                  </a:lnTo>
                  <a:lnTo>
                    <a:pt x="70" y="0"/>
                  </a:lnTo>
                  <a:lnTo>
                    <a:pt x="72" y="0"/>
                  </a:lnTo>
                  <a:lnTo>
                    <a:pt x="74" y="0"/>
                  </a:lnTo>
                  <a:lnTo>
                    <a:pt x="76" y="1"/>
                  </a:lnTo>
                  <a:lnTo>
                    <a:pt x="78" y="1"/>
                  </a:lnTo>
                  <a:lnTo>
                    <a:pt x="80" y="2"/>
                  </a:lnTo>
                  <a:lnTo>
                    <a:pt x="82" y="2"/>
                  </a:lnTo>
                  <a:lnTo>
                    <a:pt x="84" y="3"/>
                  </a:lnTo>
                  <a:lnTo>
                    <a:pt x="86" y="4"/>
                  </a:lnTo>
                  <a:lnTo>
                    <a:pt x="88" y="5"/>
                  </a:lnTo>
                  <a:lnTo>
                    <a:pt x="90" y="6"/>
                  </a:lnTo>
                  <a:lnTo>
                    <a:pt x="92" y="8"/>
                  </a:lnTo>
                  <a:lnTo>
                    <a:pt x="94" y="9"/>
                  </a:lnTo>
                  <a:lnTo>
                    <a:pt x="96" y="10"/>
                  </a:lnTo>
                  <a:lnTo>
                    <a:pt x="98" y="12"/>
                  </a:lnTo>
                  <a:lnTo>
                    <a:pt x="100" y="14"/>
                  </a:lnTo>
                  <a:lnTo>
                    <a:pt x="102" y="16"/>
                  </a:lnTo>
                  <a:lnTo>
                    <a:pt x="104" y="18"/>
                  </a:lnTo>
                  <a:lnTo>
                    <a:pt x="106" y="21"/>
                  </a:lnTo>
                  <a:lnTo>
                    <a:pt x="108" y="23"/>
                  </a:lnTo>
                  <a:lnTo>
                    <a:pt x="110" y="26"/>
                  </a:lnTo>
                  <a:lnTo>
                    <a:pt x="112" y="29"/>
                  </a:lnTo>
                  <a:lnTo>
                    <a:pt x="114" y="32"/>
                  </a:lnTo>
                  <a:lnTo>
                    <a:pt x="116" y="36"/>
                  </a:lnTo>
                  <a:lnTo>
                    <a:pt x="118" y="40"/>
                  </a:lnTo>
                  <a:lnTo>
                    <a:pt x="120" y="44"/>
                  </a:lnTo>
                  <a:lnTo>
                    <a:pt x="122" y="49"/>
                  </a:lnTo>
                  <a:lnTo>
                    <a:pt x="124" y="54"/>
                  </a:lnTo>
                  <a:lnTo>
                    <a:pt x="126" y="60"/>
                  </a:lnTo>
                  <a:lnTo>
                    <a:pt x="128" y="67"/>
                  </a:lnTo>
                  <a:lnTo>
                    <a:pt x="130" y="74"/>
                  </a:lnTo>
                  <a:lnTo>
                    <a:pt x="132" y="82"/>
                  </a:lnTo>
                  <a:lnTo>
                    <a:pt x="134" y="90"/>
                  </a:lnTo>
                  <a:lnTo>
                    <a:pt x="136" y="100"/>
                  </a:lnTo>
                  <a:lnTo>
                    <a:pt x="138" y="111"/>
                  </a:lnTo>
                  <a:lnTo>
                    <a:pt x="140" y="124"/>
                  </a:lnTo>
                  <a:lnTo>
                    <a:pt x="141" y="131"/>
                  </a:lnTo>
                  <a:lnTo>
                    <a:pt x="142" y="138"/>
                  </a:lnTo>
                  <a:lnTo>
                    <a:pt x="143" y="146"/>
                  </a:lnTo>
                  <a:lnTo>
                    <a:pt x="144" y="155"/>
                  </a:lnTo>
                  <a:lnTo>
                    <a:pt x="145" y="164"/>
                  </a:lnTo>
                  <a:lnTo>
                    <a:pt x="146" y="174"/>
                  </a:lnTo>
                  <a:lnTo>
                    <a:pt x="147" y="185"/>
                  </a:lnTo>
                  <a:lnTo>
                    <a:pt x="148" y="197"/>
                  </a:lnTo>
                  <a:lnTo>
                    <a:pt x="149" y="209"/>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 name="Group 175">
            <a:extLst>
              <a:ext uri="{FF2B5EF4-FFF2-40B4-BE49-F238E27FC236}">
                <a16:creationId xmlns:a16="http://schemas.microsoft.com/office/drawing/2014/main" id="{373AE232-89B8-4E70-901A-FB78ABAFB627}"/>
              </a:ext>
            </a:extLst>
          </p:cNvPr>
          <p:cNvGrpSpPr>
            <a:grpSpLocks/>
          </p:cNvGrpSpPr>
          <p:nvPr/>
        </p:nvGrpSpPr>
        <p:grpSpPr bwMode="auto">
          <a:xfrm>
            <a:off x="6770688" y="3286125"/>
            <a:ext cx="993775" cy="1144588"/>
            <a:chOff x="1716088" y="3295650"/>
            <a:chExt cx="993775" cy="1144587"/>
          </a:xfrm>
        </p:grpSpPr>
        <p:sp>
          <p:nvSpPr>
            <p:cNvPr id="21540" name="Freeform 141">
              <a:extLst>
                <a:ext uri="{FF2B5EF4-FFF2-40B4-BE49-F238E27FC236}">
                  <a16:creationId xmlns:a16="http://schemas.microsoft.com/office/drawing/2014/main" id="{15F289A4-0D6A-45C2-BCAC-3121B07899D0}"/>
                </a:ext>
              </a:extLst>
            </p:cNvPr>
            <p:cNvSpPr>
              <a:spLocks/>
            </p:cNvSpPr>
            <p:nvPr/>
          </p:nvSpPr>
          <p:spPr bwMode="auto">
            <a:xfrm>
              <a:off x="1739900" y="3338512"/>
              <a:ext cx="969963" cy="1101725"/>
            </a:xfrm>
            <a:custGeom>
              <a:avLst/>
              <a:gdLst>
                <a:gd name="T0" fmla="*/ 2147483646 w 161"/>
                <a:gd name="T1" fmla="*/ 2147483646 h 208"/>
                <a:gd name="T2" fmla="*/ 2147483646 w 161"/>
                <a:gd name="T3" fmla="*/ 2147483646 h 208"/>
                <a:gd name="T4" fmla="*/ 2147483646 w 161"/>
                <a:gd name="T5" fmla="*/ 2147483646 h 208"/>
                <a:gd name="T6" fmla="*/ 2147483646 w 161"/>
                <a:gd name="T7" fmla="*/ 2147483646 h 208"/>
                <a:gd name="T8" fmla="*/ 2147483646 w 161"/>
                <a:gd name="T9" fmla="*/ 2147483646 h 208"/>
                <a:gd name="T10" fmla="*/ 2147483646 w 161"/>
                <a:gd name="T11" fmla="*/ 2147483646 h 208"/>
                <a:gd name="T12" fmla="*/ 2147483646 w 161"/>
                <a:gd name="T13" fmla="*/ 2147483646 h 208"/>
                <a:gd name="T14" fmla="*/ 2147483646 w 161"/>
                <a:gd name="T15" fmla="*/ 2147483646 h 208"/>
                <a:gd name="T16" fmla="*/ 2147483646 w 161"/>
                <a:gd name="T17" fmla="*/ 2147483646 h 208"/>
                <a:gd name="T18" fmla="*/ 2147483646 w 161"/>
                <a:gd name="T19" fmla="*/ 2147483646 h 208"/>
                <a:gd name="T20" fmla="*/ 2147483646 w 161"/>
                <a:gd name="T21" fmla="*/ 2147483646 h 208"/>
                <a:gd name="T22" fmla="*/ 2147483646 w 161"/>
                <a:gd name="T23" fmla="*/ 2147483646 h 208"/>
                <a:gd name="T24" fmla="*/ 2147483646 w 161"/>
                <a:gd name="T25" fmla="*/ 2147483646 h 208"/>
                <a:gd name="T26" fmla="*/ 2147483646 w 161"/>
                <a:gd name="T27" fmla="*/ 2147483646 h 208"/>
                <a:gd name="T28" fmla="*/ 2147483646 w 161"/>
                <a:gd name="T29" fmla="*/ 2147483646 h 208"/>
                <a:gd name="T30" fmla="*/ 2147483646 w 161"/>
                <a:gd name="T31" fmla="*/ 2147483646 h 208"/>
                <a:gd name="T32" fmla="*/ 2147483646 w 161"/>
                <a:gd name="T33" fmla="*/ 2147483646 h 208"/>
                <a:gd name="T34" fmla="*/ 2147483646 w 161"/>
                <a:gd name="T35" fmla="*/ 2147483646 h 208"/>
                <a:gd name="T36" fmla="*/ 2147483646 w 161"/>
                <a:gd name="T37" fmla="*/ 2147483646 h 208"/>
                <a:gd name="T38" fmla="*/ 2147483646 w 161"/>
                <a:gd name="T39" fmla="*/ 2147483646 h 208"/>
                <a:gd name="T40" fmla="*/ 2147483646 w 161"/>
                <a:gd name="T41" fmla="*/ 2147483646 h 208"/>
                <a:gd name="T42" fmla="*/ 2147483646 w 161"/>
                <a:gd name="T43" fmla="*/ 2147483646 h 208"/>
                <a:gd name="T44" fmla="*/ 2147483646 w 161"/>
                <a:gd name="T45" fmla="*/ 2147483646 h 208"/>
                <a:gd name="T46" fmla="*/ 2147483646 w 161"/>
                <a:gd name="T47" fmla="*/ 2147483646 h 208"/>
                <a:gd name="T48" fmla="*/ 2147483646 w 161"/>
                <a:gd name="T49" fmla="*/ 2147483646 h 208"/>
                <a:gd name="T50" fmla="*/ 2147483646 w 161"/>
                <a:gd name="T51" fmla="*/ 2147483646 h 208"/>
                <a:gd name="T52" fmla="*/ 2147483646 w 161"/>
                <a:gd name="T53" fmla="*/ 2147483646 h 208"/>
                <a:gd name="T54" fmla="*/ 2147483646 w 161"/>
                <a:gd name="T55" fmla="*/ 2147483646 h 208"/>
                <a:gd name="T56" fmla="*/ 2147483646 w 161"/>
                <a:gd name="T57" fmla="*/ 2147483646 h 208"/>
                <a:gd name="T58" fmla="*/ 2147483646 w 161"/>
                <a:gd name="T59" fmla="*/ 2147483646 h 208"/>
                <a:gd name="T60" fmla="*/ 2147483646 w 161"/>
                <a:gd name="T61" fmla="*/ 2147483646 h 208"/>
                <a:gd name="T62" fmla="*/ 2147483646 w 161"/>
                <a:gd name="T63" fmla="*/ 2147483646 h 208"/>
                <a:gd name="T64" fmla="*/ 2147483646 w 161"/>
                <a:gd name="T65" fmla="*/ 2147483646 h 208"/>
                <a:gd name="T66" fmla="*/ 2147483646 w 161"/>
                <a:gd name="T67" fmla="*/ 2147483646 h 208"/>
                <a:gd name="T68" fmla="*/ 2147483646 w 161"/>
                <a:gd name="T69" fmla="*/ 2147483646 h 208"/>
                <a:gd name="T70" fmla="*/ 2147483646 w 161"/>
                <a:gd name="T71" fmla="*/ 2147483646 h 208"/>
                <a:gd name="T72" fmla="*/ 2147483646 w 161"/>
                <a:gd name="T73" fmla="*/ 2147483646 h 208"/>
                <a:gd name="T74" fmla="*/ 2147483646 w 161"/>
                <a:gd name="T75" fmla="*/ 2147483646 h 208"/>
                <a:gd name="T76" fmla="*/ 2147483646 w 161"/>
                <a:gd name="T77" fmla="*/ 2147483646 h 208"/>
                <a:gd name="T78" fmla="*/ 2147483646 w 161"/>
                <a:gd name="T79" fmla="*/ 2147483646 h 208"/>
                <a:gd name="T80" fmla="*/ 2147483646 w 161"/>
                <a:gd name="T81" fmla="*/ 2147483646 h 208"/>
                <a:gd name="T82" fmla="*/ 2147483646 w 161"/>
                <a:gd name="T83" fmla="*/ 2147483646 h 208"/>
                <a:gd name="T84" fmla="*/ 2147483646 w 161"/>
                <a:gd name="T85" fmla="*/ 2147483646 h 208"/>
                <a:gd name="T86" fmla="*/ 2147483646 w 161"/>
                <a:gd name="T87" fmla="*/ 2147483646 h 208"/>
                <a:gd name="T88" fmla="*/ 2147483646 w 161"/>
                <a:gd name="T89" fmla="*/ 2147483646 h 208"/>
                <a:gd name="T90" fmla="*/ 2147483646 w 161"/>
                <a:gd name="T91" fmla="*/ 2147483646 h 208"/>
                <a:gd name="T92" fmla="*/ 2147483646 w 161"/>
                <a:gd name="T93" fmla="*/ 2147483646 h 208"/>
                <a:gd name="T94" fmla="*/ 2147483646 w 161"/>
                <a:gd name="T95" fmla="*/ 2147483646 h 208"/>
                <a:gd name="T96" fmla="*/ 2147483646 w 161"/>
                <a:gd name="T97" fmla="*/ 2147483646 h 2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
                <a:gd name="T148" fmla="*/ 0 h 208"/>
                <a:gd name="T149" fmla="*/ 161 w 161"/>
                <a:gd name="T150" fmla="*/ 208 h 20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 h="208">
                  <a:moveTo>
                    <a:pt x="0" y="40"/>
                  </a:moveTo>
                  <a:lnTo>
                    <a:pt x="1" y="49"/>
                  </a:lnTo>
                  <a:lnTo>
                    <a:pt x="2" y="58"/>
                  </a:lnTo>
                  <a:lnTo>
                    <a:pt x="3" y="66"/>
                  </a:lnTo>
                  <a:lnTo>
                    <a:pt x="4" y="74"/>
                  </a:lnTo>
                  <a:lnTo>
                    <a:pt x="5" y="81"/>
                  </a:lnTo>
                  <a:lnTo>
                    <a:pt x="6" y="88"/>
                  </a:lnTo>
                  <a:lnTo>
                    <a:pt x="7" y="94"/>
                  </a:lnTo>
                  <a:lnTo>
                    <a:pt x="8" y="100"/>
                  </a:lnTo>
                  <a:lnTo>
                    <a:pt x="9" y="106"/>
                  </a:lnTo>
                  <a:lnTo>
                    <a:pt x="10" y="111"/>
                  </a:lnTo>
                  <a:lnTo>
                    <a:pt x="11" y="116"/>
                  </a:lnTo>
                  <a:lnTo>
                    <a:pt x="12" y="120"/>
                  </a:lnTo>
                  <a:lnTo>
                    <a:pt x="13" y="125"/>
                  </a:lnTo>
                  <a:lnTo>
                    <a:pt x="14" y="129"/>
                  </a:lnTo>
                  <a:lnTo>
                    <a:pt x="15" y="133"/>
                  </a:lnTo>
                  <a:lnTo>
                    <a:pt x="16" y="136"/>
                  </a:lnTo>
                  <a:lnTo>
                    <a:pt x="17" y="140"/>
                  </a:lnTo>
                  <a:lnTo>
                    <a:pt x="18" y="143"/>
                  </a:lnTo>
                  <a:lnTo>
                    <a:pt x="19" y="147"/>
                  </a:lnTo>
                  <a:lnTo>
                    <a:pt x="20" y="150"/>
                  </a:lnTo>
                  <a:lnTo>
                    <a:pt x="21" y="152"/>
                  </a:lnTo>
                  <a:lnTo>
                    <a:pt x="22" y="155"/>
                  </a:lnTo>
                  <a:lnTo>
                    <a:pt x="23" y="158"/>
                  </a:lnTo>
                  <a:lnTo>
                    <a:pt x="24" y="160"/>
                  </a:lnTo>
                  <a:lnTo>
                    <a:pt x="25" y="163"/>
                  </a:lnTo>
                  <a:lnTo>
                    <a:pt x="26" y="165"/>
                  </a:lnTo>
                  <a:lnTo>
                    <a:pt x="27" y="167"/>
                  </a:lnTo>
                  <a:lnTo>
                    <a:pt x="28" y="169"/>
                  </a:lnTo>
                  <a:lnTo>
                    <a:pt x="29" y="171"/>
                  </a:lnTo>
                  <a:lnTo>
                    <a:pt x="30" y="173"/>
                  </a:lnTo>
                  <a:lnTo>
                    <a:pt x="31" y="175"/>
                  </a:lnTo>
                  <a:lnTo>
                    <a:pt x="32" y="177"/>
                  </a:lnTo>
                  <a:lnTo>
                    <a:pt x="34" y="179"/>
                  </a:lnTo>
                  <a:lnTo>
                    <a:pt x="35" y="181"/>
                  </a:lnTo>
                  <a:lnTo>
                    <a:pt x="37" y="184"/>
                  </a:lnTo>
                  <a:lnTo>
                    <a:pt x="38" y="186"/>
                  </a:lnTo>
                  <a:lnTo>
                    <a:pt x="40" y="188"/>
                  </a:lnTo>
                  <a:lnTo>
                    <a:pt x="41" y="189"/>
                  </a:lnTo>
                  <a:lnTo>
                    <a:pt x="43" y="191"/>
                  </a:lnTo>
                  <a:lnTo>
                    <a:pt x="44" y="193"/>
                  </a:lnTo>
                  <a:lnTo>
                    <a:pt x="46" y="194"/>
                  </a:lnTo>
                  <a:lnTo>
                    <a:pt x="47" y="196"/>
                  </a:lnTo>
                  <a:lnTo>
                    <a:pt x="49" y="197"/>
                  </a:lnTo>
                  <a:lnTo>
                    <a:pt x="52" y="199"/>
                  </a:lnTo>
                  <a:lnTo>
                    <a:pt x="54" y="201"/>
                  </a:lnTo>
                  <a:lnTo>
                    <a:pt x="56" y="202"/>
                  </a:lnTo>
                  <a:lnTo>
                    <a:pt x="58" y="203"/>
                  </a:lnTo>
                  <a:lnTo>
                    <a:pt x="61" y="204"/>
                  </a:lnTo>
                  <a:lnTo>
                    <a:pt x="63" y="205"/>
                  </a:lnTo>
                  <a:lnTo>
                    <a:pt x="65" y="206"/>
                  </a:lnTo>
                  <a:lnTo>
                    <a:pt x="67" y="207"/>
                  </a:lnTo>
                  <a:lnTo>
                    <a:pt x="70" y="207"/>
                  </a:lnTo>
                  <a:lnTo>
                    <a:pt x="72" y="208"/>
                  </a:lnTo>
                  <a:lnTo>
                    <a:pt x="74" y="208"/>
                  </a:lnTo>
                  <a:lnTo>
                    <a:pt x="76" y="208"/>
                  </a:lnTo>
                  <a:lnTo>
                    <a:pt x="79" y="208"/>
                  </a:lnTo>
                  <a:lnTo>
                    <a:pt x="81" y="208"/>
                  </a:lnTo>
                  <a:lnTo>
                    <a:pt x="83" y="208"/>
                  </a:lnTo>
                  <a:lnTo>
                    <a:pt x="85" y="208"/>
                  </a:lnTo>
                  <a:lnTo>
                    <a:pt x="88" y="207"/>
                  </a:lnTo>
                  <a:lnTo>
                    <a:pt x="90" y="207"/>
                  </a:lnTo>
                  <a:lnTo>
                    <a:pt x="92" y="206"/>
                  </a:lnTo>
                  <a:lnTo>
                    <a:pt x="94" y="205"/>
                  </a:lnTo>
                  <a:lnTo>
                    <a:pt x="97" y="204"/>
                  </a:lnTo>
                  <a:lnTo>
                    <a:pt x="99" y="203"/>
                  </a:lnTo>
                  <a:lnTo>
                    <a:pt x="101" y="202"/>
                  </a:lnTo>
                  <a:lnTo>
                    <a:pt x="103" y="201"/>
                  </a:lnTo>
                  <a:lnTo>
                    <a:pt x="106" y="199"/>
                  </a:lnTo>
                  <a:lnTo>
                    <a:pt x="108" y="198"/>
                  </a:lnTo>
                  <a:lnTo>
                    <a:pt x="110" y="196"/>
                  </a:lnTo>
                  <a:lnTo>
                    <a:pt x="112" y="194"/>
                  </a:lnTo>
                  <a:lnTo>
                    <a:pt x="115" y="191"/>
                  </a:lnTo>
                  <a:lnTo>
                    <a:pt x="117" y="189"/>
                  </a:lnTo>
                  <a:lnTo>
                    <a:pt x="119" y="186"/>
                  </a:lnTo>
                  <a:lnTo>
                    <a:pt x="121" y="183"/>
                  </a:lnTo>
                  <a:lnTo>
                    <a:pt x="124" y="179"/>
                  </a:lnTo>
                  <a:lnTo>
                    <a:pt x="126" y="176"/>
                  </a:lnTo>
                  <a:lnTo>
                    <a:pt x="128" y="172"/>
                  </a:lnTo>
                  <a:lnTo>
                    <a:pt x="130" y="167"/>
                  </a:lnTo>
                  <a:lnTo>
                    <a:pt x="133" y="162"/>
                  </a:lnTo>
                  <a:lnTo>
                    <a:pt x="135" y="156"/>
                  </a:lnTo>
                  <a:lnTo>
                    <a:pt x="137" y="150"/>
                  </a:lnTo>
                  <a:lnTo>
                    <a:pt x="139" y="143"/>
                  </a:lnTo>
                  <a:lnTo>
                    <a:pt x="142" y="135"/>
                  </a:lnTo>
                  <a:lnTo>
                    <a:pt x="144" y="127"/>
                  </a:lnTo>
                  <a:lnTo>
                    <a:pt x="146" y="117"/>
                  </a:lnTo>
                  <a:lnTo>
                    <a:pt x="148" y="105"/>
                  </a:lnTo>
                  <a:lnTo>
                    <a:pt x="151" y="92"/>
                  </a:lnTo>
                  <a:lnTo>
                    <a:pt x="152" y="85"/>
                  </a:lnTo>
                  <a:lnTo>
                    <a:pt x="153" y="77"/>
                  </a:lnTo>
                  <a:lnTo>
                    <a:pt x="154" y="69"/>
                  </a:lnTo>
                  <a:lnTo>
                    <a:pt x="155" y="60"/>
                  </a:lnTo>
                  <a:lnTo>
                    <a:pt x="156" y="50"/>
                  </a:lnTo>
                  <a:lnTo>
                    <a:pt x="157" y="39"/>
                  </a:lnTo>
                  <a:lnTo>
                    <a:pt x="158" y="27"/>
                  </a:lnTo>
                  <a:lnTo>
                    <a:pt x="160" y="14"/>
                  </a:lnTo>
                  <a:lnTo>
                    <a:pt x="160" y="7"/>
                  </a:lnTo>
                  <a:lnTo>
                    <a:pt x="161"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41" name="Freeform 140">
              <a:extLst>
                <a:ext uri="{FF2B5EF4-FFF2-40B4-BE49-F238E27FC236}">
                  <a16:creationId xmlns:a16="http://schemas.microsoft.com/office/drawing/2014/main" id="{3F2ADC93-F633-430E-BE82-F8A23123FCB4}"/>
                </a:ext>
              </a:extLst>
            </p:cNvPr>
            <p:cNvSpPr>
              <a:spLocks/>
            </p:cNvSpPr>
            <p:nvPr/>
          </p:nvSpPr>
          <p:spPr bwMode="auto">
            <a:xfrm>
              <a:off x="1716088" y="3295650"/>
              <a:ext cx="23813" cy="254000"/>
            </a:xfrm>
            <a:custGeom>
              <a:avLst/>
              <a:gdLst>
                <a:gd name="T0" fmla="*/ 2147483646 w 4"/>
                <a:gd name="T1" fmla="*/ 2147483646 h 48"/>
                <a:gd name="T2" fmla="*/ 2147483646 w 4"/>
                <a:gd name="T3" fmla="*/ 2147483646 h 48"/>
                <a:gd name="T4" fmla="*/ 2147483646 w 4"/>
                <a:gd name="T5" fmla="*/ 2147483646 h 48"/>
                <a:gd name="T6" fmla="*/ 2147483646 w 4"/>
                <a:gd name="T7" fmla="*/ 2147483646 h 48"/>
                <a:gd name="T8" fmla="*/ 0 w 4"/>
                <a:gd name="T9" fmla="*/ 0 h 48"/>
                <a:gd name="T10" fmla="*/ 0 60000 65536"/>
                <a:gd name="T11" fmla="*/ 0 60000 65536"/>
                <a:gd name="T12" fmla="*/ 0 60000 65536"/>
                <a:gd name="T13" fmla="*/ 0 60000 65536"/>
                <a:gd name="T14" fmla="*/ 0 60000 65536"/>
                <a:gd name="T15" fmla="*/ 0 w 4"/>
                <a:gd name="T16" fmla="*/ 0 h 48"/>
                <a:gd name="T17" fmla="*/ 4 w 4"/>
                <a:gd name="T18" fmla="*/ 48 h 48"/>
              </a:gdLst>
              <a:ahLst/>
              <a:cxnLst>
                <a:cxn ang="T10">
                  <a:pos x="T0" y="T1"/>
                </a:cxn>
                <a:cxn ang="T11">
                  <a:pos x="T2" y="T3"/>
                </a:cxn>
                <a:cxn ang="T12">
                  <a:pos x="T4" y="T5"/>
                </a:cxn>
                <a:cxn ang="T13">
                  <a:pos x="T6" y="T7"/>
                </a:cxn>
                <a:cxn ang="T14">
                  <a:pos x="T8" y="T9"/>
                </a:cxn>
              </a:cxnLst>
              <a:rect l="T15" t="T16" r="T17" b="T18"/>
              <a:pathLst>
                <a:path w="4" h="48">
                  <a:moveTo>
                    <a:pt x="4" y="48"/>
                  </a:moveTo>
                  <a:lnTo>
                    <a:pt x="3" y="37"/>
                  </a:lnTo>
                  <a:lnTo>
                    <a:pt x="2" y="26"/>
                  </a:lnTo>
                  <a:lnTo>
                    <a:pt x="1" y="14"/>
                  </a:lnTo>
                  <a:lnTo>
                    <a:pt x="0"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aphicFrame>
        <p:nvGraphicFramePr>
          <p:cNvPr id="179" name="Object 5">
            <a:extLst>
              <a:ext uri="{FF2B5EF4-FFF2-40B4-BE49-F238E27FC236}">
                <a16:creationId xmlns:a16="http://schemas.microsoft.com/office/drawing/2014/main" id="{89625547-D725-49EA-B1B3-C0808F6A7A77}"/>
              </a:ext>
            </a:extLst>
          </p:cNvPr>
          <p:cNvGraphicFramePr>
            <a:graphicFrameLocks noChangeAspect="1"/>
          </p:cNvGraphicFramePr>
          <p:nvPr/>
        </p:nvGraphicFramePr>
        <p:xfrm>
          <a:off x="2865438" y="1392238"/>
          <a:ext cx="649287" cy="477837"/>
        </p:xfrm>
        <a:graphic>
          <a:graphicData uri="http://schemas.openxmlformats.org/presentationml/2006/ole">
            <mc:AlternateContent xmlns:mc="http://schemas.openxmlformats.org/markup-compatibility/2006">
              <mc:Choice xmlns:v="urn:schemas-microsoft-com:vml" Requires="v">
                <p:oleObj spid="_x0000_s12293" name="Equation" r:id="rId11" imgW="241091" imgH="177646" progId="Equation.DSMT4">
                  <p:embed/>
                </p:oleObj>
              </mc:Choice>
              <mc:Fallback>
                <p:oleObj name="Equation" r:id="rId11" imgW="241091" imgH="177646" progId="Equation.DSMT4">
                  <p:embed/>
                  <p:pic>
                    <p:nvPicPr>
                      <p:cNvPr id="179" name="Object 5">
                        <a:extLst>
                          <a:ext uri="{FF2B5EF4-FFF2-40B4-BE49-F238E27FC236}">
                            <a16:creationId xmlns:a16="http://schemas.microsoft.com/office/drawing/2014/main" id="{89625547-D725-49EA-B1B3-C0808F6A7A7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65438" y="1392238"/>
                        <a:ext cx="649287"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0" name="Object 6">
            <a:extLst>
              <a:ext uri="{FF2B5EF4-FFF2-40B4-BE49-F238E27FC236}">
                <a16:creationId xmlns:a16="http://schemas.microsoft.com/office/drawing/2014/main" id="{0258BC66-7379-4C6D-AB48-C146A8E35F12}"/>
              </a:ext>
            </a:extLst>
          </p:cNvPr>
          <p:cNvGraphicFramePr>
            <a:graphicFrameLocks noChangeAspect="1"/>
          </p:cNvGraphicFramePr>
          <p:nvPr/>
        </p:nvGraphicFramePr>
        <p:xfrm>
          <a:off x="3578225" y="1436688"/>
          <a:ext cx="1484313" cy="439737"/>
        </p:xfrm>
        <a:graphic>
          <a:graphicData uri="http://schemas.openxmlformats.org/presentationml/2006/ole">
            <mc:AlternateContent xmlns:mc="http://schemas.openxmlformats.org/markup-compatibility/2006">
              <mc:Choice xmlns:v="urn:schemas-microsoft-com:vml" Requires="v">
                <p:oleObj spid="_x0000_s12294" name="Equation" r:id="rId13" imgW="685800" imgH="203200" progId="Equation.DSMT4">
                  <p:embed/>
                </p:oleObj>
              </mc:Choice>
              <mc:Fallback>
                <p:oleObj name="Equation" r:id="rId13" imgW="685800" imgH="203200" progId="Equation.DSMT4">
                  <p:embed/>
                  <p:pic>
                    <p:nvPicPr>
                      <p:cNvPr id="180" name="Object 6">
                        <a:extLst>
                          <a:ext uri="{FF2B5EF4-FFF2-40B4-BE49-F238E27FC236}">
                            <a16:creationId xmlns:a16="http://schemas.microsoft.com/office/drawing/2014/main" id="{0258BC66-7379-4C6D-AB48-C146A8E35F1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78225" y="1436688"/>
                        <a:ext cx="1484313" cy="439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 name="Object 7">
            <a:extLst>
              <a:ext uri="{FF2B5EF4-FFF2-40B4-BE49-F238E27FC236}">
                <a16:creationId xmlns:a16="http://schemas.microsoft.com/office/drawing/2014/main" id="{FED0D4A4-84C6-4892-8ABA-3642317DC004}"/>
              </a:ext>
            </a:extLst>
          </p:cNvPr>
          <p:cNvGraphicFramePr>
            <a:graphicFrameLocks noChangeAspect="1"/>
          </p:cNvGraphicFramePr>
          <p:nvPr/>
        </p:nvGraphicFramePr>
        <p:xfrm>
          <a:off x="5048250" y="1477963"/>
          <a:ext cx="719138" cy="371475"/>
        </p:xfrm>
        <a:graphic>
          <a:graphicData uri="http://schemas.openxmlformats.org/presentationml/2006/ole">
            <mc:AlternateContent xmlns:mc="http://schemas.openxmlformats.org/markup-compatibility/2006">
              <mc:Choice xmlns:v="urn:schemas-microsoft-com:vml" Requires="v">
                <p:oleObj spid="_x0000_s12295" name="Equation" r:id="rId15" imgW="393529" imgH="203112" progId="Equation.DSMT4">
                  <p:embed/>
                </p:oleObj>
              </mc:Choice>
              <mc:Fallback>
                <p:oleObj name="Equation" r:id="rId15" imgW="393529" imgH="203112" progId="Equation.DSMT4">
                  <p:embed/>
                  <p:pic>
                    <p:nvPicPr>
                      <p:cNvPr id="181" name="Object 7">
                        <a:extLst>
                          <a:ext uri="{FF2B5EF4-FFF2-40B4-BE49-F238E27FC236}">
                            <a16:creationId xmlns:a16="http://schemas.microsoft.com/office/drawing/2014/main" id="{FED0D4A4-84C6-4892-8ABA-3642317DC00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48250" y="1477963"/>
                        <a:ext cx="719138"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2" name="Object 8">
            <a:extLst>
              <a:ext uri="{FF2B5EF4-FFF2-40B4-BE49-F238E27FC236}">
                <a16:creationId xmlns:a16="http://schemas.microsoft.com/office/drawing/2014/main" id="{84FE7295-040D-4C6E-B420-113AA8AEDEB2}"/>
              </a:ext>
            </a:extLst>
          </p:cNvPr>
          <p:cNvGraphicFramePr>
            <a:graphicFrameLocks noChangeAspect="1"/>
          </p:cNvGraphicFramePr>
          <p:nvPr/>
        </p:nvGraphicFramePr>
        <p:xfrm>
          <a:off x="5775325" y="1492250"/>
          <a:ext cx="511175" cy="371475"/>
        </p:xfrm>
        <a:graphic>
          <a:graphicData uri="http://schemas.openxmlformats.org/presentationml/2006/ole">
            <mc:AlternateContent xmlns:mc="http://schemas.openxmlformats.org/markup-compatibility/2006">
              <mc:Choice xmlns:v="urn:schemas-microsoft-com:vml" Requires="v">
                <p:oleObj spid="_x0000_s12296" name="Equation" r:id="rId17" imgW="279279" imgH="203112" progId="Equation.DSMT4">
                  <p:embed/>
                </p:oleObj>
              </mc:Choice>
              <mc:Fallback>
                <p:oleObj name="Equation" r:id="rId17" imgW="279279" imgH="203112" progId="Equation.DSMT4">
                  <p:embed/>
                  <p:pic>
                    <p:nvPicPr>
                      <p:cNvPr id="182" name="Object 8">
                        <a:extLst>
                          <a:ext uri="{FF2B5EF4-FFF2-40B4-BE49-F238E27FC236}">
                            <a16:creationId xmlns:a16="http://schemas.microsoft.com/office/drawing/2014/main" id="{84FE7295-040D-4C6E-B420-113AA8AEDEB2}"/>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75325" y="1492250"/>
                        <a:ext cx="5111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3" name="Object 9">
            <a:extLst>
              <a:ext uri="{FF2B5EF4-FFF2-40B4-BE49-F238E27FC236}">
                <a16:creationId xmlns:a16="http://schemas.microsoft.com/office/drawing/2014/main" id="{C5764A7E-09F5-4A8C-A0D3-6DAA7EE9DFBD}"/>
              </a:ext>
            </a:extLst>
          </p:cNvPr>
          <p:cNvGraphicFramePr>
            <a:graphicFrameLocks noChangeAspect="1"/>
          </p:cNvGraphicFramePr>
          <p:nvPr/>
        </p:nvGraphicFramePr>
        <p:xfrm>
          <a:off x="6246813" y="1492250"/>
          <a:ext cx="720725" cy="371475"/>
        </p:xfrm>
        <a:graphic>
          <a:graphicData uri="http://schemas.openxmlformats.org/presentationml/2006/ole">
            <mc:AlternateContent xmlns:mc="http://schemas.openxmlformats.org/markup-compatibility/2006">
              <mc:Choice xmlns:v="urn:schemas-microsoft-com:vml" Requires="v">
                <p:oleObj spid="_x0000_s12297" name="Equation" r:id="rId19" imgW="393529" imgH="203112" progId="Equation.DSMT4">
                  <p:embed/>
                </p:oleObj>
              </mc:Choice>
              <mc:Fallback>
                <p:oleObj name="Equation" r:id="rId19" imgW="393529" imgH="203112" progId="Equation.DSMT4">
                  <p:embed/>
                  <p:pic>
                    <p:nvPicPr>
                      <p:cNvPr id="183" name="Object 9">
                        <a:extLst>
                          <a:ext uri="{FF2B5EF4-FFF2-40B4-BE49-F238E27FC236}">
                            <a16:creationId xmlns:a16="http://schemas.microsoft.com/office/drawing/2014/main" id="{C5764A7E-09F5-4A8C-A0D3-6DAA7EE9DFB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46813" y="1492250"/>
                        <a:ext cx="7207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 name="Object 10">
            <a:extLst>
              <a:ext uri="{FF2B5EF4-FFF2-40B4-BE49-F238E27FC236}">
                <a16:creationId xmlns:a16="http://schemas.microsoft.com/office/drawing/2014/main" id="{4F075978-0C2B-46C9-9BA5-52C07E7B9105}"/>
              </a:ext>
            </a:extLst>
          </p:cNvPr>
          <p:cNvGraphicFramePr>
            <a:graphicFrameLocks noChangeAspect="1"/>
          </p:cNvGraphicFramePr>
          <p:nvPr/>
        </p:nvGraphicFramePr>
        <p:xfrm>
          <a:off x="6970713" y="1504950"/>
          <a:ext cx="792162" cy="371475"/>
        </p:xfrm>
        <a:graphic>
          <a:graphicData uri="http://schemas.openxmlformats.org/presentationml/2006/ole">
            <mc:AlternateContent xmlns:mc="http://schemas.openxmlformats.org/markup-compatibility/2006">
              <mc:Choice xmlns:v="urn:schemas-microsoft-com:vml" Requires="v">
                <p:oleObj spid="_x0000_s12298" name="Equation" r:id="rId21" imgW="431613" imgH="203112" progId="Equation.DSMT4">
                  <p:embed/>
                </p:oleObj>
              </mc:Choice>
              <mc:Fallback>
                <p:oleObj name="Equation" r:id="rId21" imgW="431613" imgH="203112" progId="Equation.DSMT4">
                  <p:embed/>
                  <p:pic>
                    <p:nvPicPr>
                      <p:cNvPr id="184" name="Object 10">
                        <a:extLst>
                          <a:ext uri="{FF2B5EF4-FFF2-40B4-BE49-F238E27FC236}">
                            <a16:creationId xmlns:a16="http://schemas.microsoft.com/office/drawing/2014/main" id="{4F075978-0C2B-46C9-9BA5-52C07E7B9105}"/>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70713" y="1504950"/>
                        <a:ext cx="792162"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 name="Object 11">
            <a:extLst>
              <a:ext uri="{FF2B5EF4-FFF2-40B4-BE49-F238E27FC236}">
                <a16:creationId xmlns:a16="http://schemas.microsoft.com/office/drawing/2014/main" id="{DA8149B2-B663-4F3A-A9A8-7E2DC7B6C656}"/>
              </a:ext>
            </a:extLst>
          </p:cNvPr>
          <p:cNvGraphicFramePr>
            <a:graphicFrameLocks noChangeAspect="1"/>
          </p:cNvGraphicFramePr>
          <p:nvPr/>
        </p:nvGraphicFramePr>
        <p:xfrm>
          <a:off x="5037138" y="1373188"/>
          <a:ext cx="2230437" cy="546100"/>
        </p:xfrm>
        <a:graphic>
          <a:graphicData uri="http://schemas.openxmlformats.org/presentationml/2006/ole">
            <mc:AlternateContent xmlns:mc="http://schemas.openxmlformats.org/markup-compatibility/2006">
              <mc:Choice xmlns:v="urn:schemas-microsoft-com:vml" Requires="v">
                <p:oleObj spid="_x0000_s12299" name="Equation" r:id="rId23" imgW="1028254" imgH="253890" progId="Equation.DSMT4">
                  <p:embed/>
                </p:oleObj>
              </mc:Choice>
              <mc:Fallback>
                <p:oleObj name="Equation" r:id="rId23" imgW="1028254" imgH="253890" progId="Equation.DSMT4">
                  <p:embed/>
                  <p:pic>
                    <p:nvPicPr>
                      <p:cNvPr id="185" name="Object 11">
                        <a:extLst>
                          <a:ext uri="{FF2B5EF4-FFF2-40B4-BE49-F238E27FC236}">
                            <a16:creationId xmlns:a16="http://schemas.microsoft.com/office/drawing/2014/main" id="{DA8149B2-B663-4F3A-A9A8-7E2DC7B6C656}"/>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037138" y="1373188"/>
                        <a:ext cx="2230437"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6" name="Object 12">
            <a:extLst>
              <a:ext uri="{FF2B5EF4-FFF2-40B4-BE49-F238E27FC236}">
                <a16:creationId xmlns:a16="http://schemas.microsoft.com/office/drawing/2014/main" id="{044284B7-72B3-4B0E-825A-66CB8B5E21E3}"/>
              </a:ext>
            </a:extLst>
          </p:cNvPr>
          <p:cNvGraphicFramePr>
            <a:graphicFrameLocks noChangeAspect="1"/>
          </p:cNvGraphicFramePr>
          <p:nvPr/>
        </p:nvGraphicFramePr>
        <p:xfrm>
          <a:off x="5010150" y="1771650"/>
          <a:ext cx="1636713" cy="395288"/>
        </p:xfrm>
        <a:graphic>
          <a:graphicData uri="http://schemas.openxmlformats.org/presentationml/2006/ole">
            <mc:AlternateContent xmlns:mc="http://schemas.openxmlformats.org/markup-compatibility/2006">
              <mc:Choice xmlns:v="urn:schemas-microsoft-com:vml" Requires="v">
                <p:oleObj spid="_x0000_s12300" name="Equation" r:id="rId25" imgW="1040948" imgH="253890" progId="Equation.DSMT4">
                  <p:embed/>
                </p:oleObj>
              </mc:Choice>
              <mc:Fallback>
                <p:oleObj name="Equation" r:id="rId25" imgW="1040948" imgH="253890" progId="Equation.DSMT4">
                  <p:embed/>
                  <p:pic>
                    <p:nvPicPr>
                      <p:cNvPr id="186" name="Object 12">
                        <a:extLst>
                          <a:ext uri="{FF2B5EF4-FFF2-40B4-BE49-F238E27FC236}">
                            <a16:creationId xmlns:a16="http://schemas.microsoft.com/office/drawing/2014/main" id="{044284B7-72B3-4B0E-825A-66CB8B5E21E3}"/>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10150" y="1771650"/>
                        <a:ext cx="1636713" cy="395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 name="Object 13">
            <a:extLst>
              <a:ext uri="{FF2B5EF4-FFF2-40B4-BE49-F238E27FC236}">
                <a16:creationId xmlns:a16="http://schemas.microsoft.com/office/drawing/2014/main" id="{ECC859C2-57DA-470C-82F3-D5F8F9C86E2E}"/>
              </a:ext>
            </a:extLst>
          </p:cNvPr>
          <p:cNvGraphicFramePr>
            <a:graphicFrameLocks noChangeAspect="1"/>
          </p:cNvGraphicFramePr>
          <p:nvPr/>
        </p:nvGraphicFramePr>
        <p:xfrm>
          <a:off x="2860675" y="2117725"/>
          <a:ext cx="581025" cy="477838"/>
        </p:xfrm>
        <a:graphic>
          <a:graphicData uri="http://schemas.openxmlformats.org/presentationml/2006/ole">
            <mc:AlternateContent xmlns:mc="http://schemas.openxmlformats.org/markup-compatibility/2006">
              <mc:Choice xmlns:v="urn:schemas-microsoft-com:vml" Requires="v">
                <p:oleObj spid="_x0000_s12301" name="Equation" r:id="rId27" imgW="215619" imgH="177569" progId="Equation.DSMT4">
                  <p:embed/>
                </p:oleObj>
              </mc:Choice>
              <mc:Fallback>
                <p:oleObj name="Equation" r:id="rId27" imgW="215619" imgH="177569" progId="Equation.DSMT4">
                  <p:embed/>
                  <p:pic>
                    <p:nvPicPr>
                      <p:cNvPr id="187" name="Object 13">
                        <a:extLst>
                          <a:ext uri="{FF2B5EF4-FFF2-40B4-BE49-F238E27FC236}">
                            <a16:creationId xmlns:a16="http://schemas.microsoft.com/office/drawing/2014/main" id="{ECC859C2-57DA-470C-82F3-D5F8F9C86E2E}"/>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860675" y="2117725"/>
                        <a:ext cx="581025" cy="47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8" name="Object 14">
            <a:extLst>
              <a:ext uri="{FF2B5EF4-FFF2-40B4-BE49-F238E27FC236}">
                <a16:creationId xmlns:a16="http://schemas.microsoft.com/office/drawing/2014/main" id="{4C10C92E-B4EE-41DF-8218-AABC59E3A24D}"/>
              </a:ext>
            </a:extLst>
          </p:cNvPr>
          <p:cNvGraphicFramePr>
            <a:graphicFrameLocks noChangeAspect="1"/>
          </p:cNvGraphicFramePr>
          <p:nvPr/>
        </p:nvGraphicFramePr>
        <p:xfrm>
          <a:off x="3465513" y="2149475"/>
          <a:ext cx="2670175" cy="439738"/>
        </p:xfrm>
        <a:graphic>
          <a:graphicData uri="http://schemas.openxmlformats.org/presentationml/2006/ole">
            <mc:AlternateContent xmlns:mc="http://schemas.openxmlformats.org/markup-compatibility/2006">
              <mc:Choice xmlns:v="urn:schemas-microsoft-com:vml" Requires="v">
                <p:oleObj spid="_x0000_s12302" name="Equation" r:id="rId29" imgW="1231366" imgH="203112" progId="Equation.DSMT4">
                  <p:embed/>
                </p:oleObj>
              </mc:Choice>
              <mc:Fallback>
                <p:oleObj name="Equation" r:id="rId29" imgW="1231366" imgH="203112" progId="Equation.DSMT4">
                  <p:embed/>
                  <p:pic>
                    <p:nvPicPr>
                      <p:cNvPr id="188" name="Object 14">
                        <a:extLst>
                          <a:ext uri="{FF2B5EF4-FFF2-40B4-BE49-F238E27FC236}">
                            <a16:creationId xmlns:a16="http://schemas.microsoft.com/office/drawing/2014/main" id="{4C10C92E-B4EE-41DF-8218-AABC59E3A24D}"/>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465513" y="2149475"/>
                        <a:ext cx="267017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9" name="Object 15">
            <a:extLst>
              <a:ext uri="{FF2B5EF4-FFF2-40B4-BE49-F238E27FC236}">
                <a16:creationId xmlns:a16="http://schemas.microsoft.com/office/drawing/2014/main" id="{4B8F1A6E-E721-4914-9F2F-0C34B1F2B9F7}"/>
              </a:ext>
            </a:extLst>
          </p:cNvPr>
          <p:cNvGraphicFramePr>
            <a:graphicFrameLocks noChangeAspect="1"/>
          </p:cNvGraphicFramePr>
          <p:nvPr/>
        </p:nvGraphicFramePr>
        <p:xfrm>
          <a:off x="2682875" y="2706688"/>
          <a:ext cx="785813" cy="477837"/>
        </p:xfrm>
        <a:graphic>
          <a:graphicData uri="http://schemas.openxmlformats.org/presentationml/2006/ole">
            <mc:AlternateContent xmlns:mc="http://schemas.openxmlformats.org/markup-compatibility/2006">
              <mc:Choice xmlns:v="urn:schemas-microsoft-com:vml" Requires="v">
                <p:oleObj spid="_x0000_s12303" name="Equation" r:id="rId31" imgW="291847" imgH="177646" progId="Equation.DSMT4">
                  <p:embed/>
                </p:oleObj>
              </mc:Choice>
              <mc:Fallback>
                <p:oleObj name="Equation" r:id="rId31" imgW="291847" imgH="177646" progId="Equation.DSMT4">
                  <p:embed/>
                  <p:pic>
                    <p:nvPicPr>
                      <p:cNvPr id="189" name="Object 15">
                        <a:extLst>
                          <a:ext uri="{FF2B5EF4-FFF2-40B4-BE49-F238E27FC236}">
                            <a16:creationId xmlns:a16="http://schemas.microsoft.com/office/drawing/2014/main" id="{4B8F1A6E-E721-4914-9F2F-0C34B1F2B9F7}"/>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682875" y="2706688"/>
                        <a:ext cx="785813"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0" name="Object 16">
            <a:extLst>
              <a:ext uri="{FF2B5EF4-FFF2-40B4-BE49-F238E27FC236}">
                <a16:creationId xmlns:a16="http://schemas.microsoft.com/office/drawing/2014/main" id="{D2BE5EAB-38FA-4C0B-A331-4E09567B190D}"/>
              </a:ext>
            </a:extLst>
          </p:cNvPr>
          <p:cNvGraphicFramePr>
            <a:graphicFrameLocks noChangeAspect="1"/>
          </p:cNvGraphicFramePr>
          <p:nvPr/>
        </p:nvGraphicFramePr>
        <p:xfrm>
          <a:off x="3554413" y="2740025"/>
          <a:ext cx="2478087" cy="382588"/>
        </p:xfrm>
        <a:graphic>
          <a:graphicData uri="http://schemas.openxmlformats.org/presentationml/2006/ole">
            <mc:AlternateContent xmlns:mc="http://schemas.openxmlformats.org/markup-compatibility/2006">
              <mc:Choice xmlns:v="urn:schemas-microsoft-com:vml" Requires="v">
                <p:oleObj spid="_x0000_s12304" name="Equation" r:id="rId33" imgW="1142504" imgH="177723" progId="Equation.DSMT4">
                  <p:embed/>
                </p:oleObj>
              </mc:Choice>
              <mc:Fallback>
                <p:oleObj name="Equation" r:id="rId33" imgW="1142504" imgH="177723" progId="Equation.DSMT4">
                  <p:embed/>
                  <p:pic>
                    <p:nvPicPr>
                      <p:cNvPr id="190" name="Object 16">
                        <a:extLst>
                          <a:ext uri="{FF2B5EF4-FFF2-40B4-BE49-F238E27FC236}">
                            <a16:creationId xmlns:a16="http://schemas.microsoft.com/office/drawing/2014/main" id="{D2BE5EAB-38FA-4C0B-A331-4E09567B190D}"/>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554413" y="2740025"/>
                        <a:ext cx="2478087" cy="382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51"/>
                                        </p:tgtEl>
                                        <p:attrNameLst>
                                          <p:attrName>style.visibility</p:attrName>
                                        </p:attrNameLst>
                                      </p:cBhvr>
                                      <p:to>
                                        <p:strVal val="visible"/>
                                      </p:to>
                                    </p:set>
                                    <p:animEffect transition="in" filter="wipe(left)">
                                      <p:cBhvr>
                                        <p:cTn id="17" dur="3000"/>
                                        <p:tgtEl>
                                          <p:spTgt spid="1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53"/>
                                        </p:tgtEl>
                                        <p:attrNameLst>
                                          <p:attrName>style.visibility</p:attrName>
                                        </p:attrNameLst>
                                      </p:cBhvr>
                                      <p:to>
                                        <p:strVal val="visible"/>
                                      </p:to>
                                    </p:set>
                                    <p:animEffect transition="in" filter="blinds(horizontal)">
                                      <p:cBhvr>
                                        <p:cTn id="22" dur="500"/>
                                        <p:tgtEl>
                                          <p:spTgt spid="15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52"/>
                                        </p:tgtEl>
                                        <p:attrNameLst>
                                          <p:attrName>style.visibility</p:attrName>
                                        </p:attrNameLst>
                                      </p:cBhvr>
                                      <p:to>
                                        <p:strVal val="visible"/>
                                      </p:to>
                                    </p:set>
                                    <p:animEffect transition="in" filter="wipe(left)">
                                      <p:cBhvr>
                                        <p:cTn id="27" dur="2000"/>
                                        <p:tgtEl>
                                          <p:spTgt spid="15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42" fill="hold" nodeType="clickEffect">
                                  <p:stCondLst>
                                    <p:cond delay="0"/>
                                  </p:stCondLst>
                                  <p:childTnLst>
                                    <p:set>
                                      <p:cBhvr>
                                        <p:cTn id="31" dur="1" fill="hold">
                                          <p:stCondLst>
                                            <p:cond delay="0"/>
                                          </p:stCondLst>
                                        </p:cTn>
                                        <p:tgtEl>
                                          <p:spTgt spid="154"/>
                                        </p:tgtEl>
                                        <p:attrNameLst>
                                          <p:attrName>style.visibility</p:attrName>
                                        </p:attrNameLst>
                                      </p:cBhvr>
                                      <p:to>
                                        <p:strVal val="visible"/>
                                      </p:to>
                                    </p:set>
                                    <p:animEffect transition="in" filter="barn(outHorizontal)">
                                      <p:cBhvr>
                                        <p:cTn id="32" dur="2000"/>
                                        <p:tgtEl>
                                          <p:spTgt spid="15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42" fill="hold" nodeType="clickEffect">
                                  <p:stCondLst>
                                    <p:cond delay="0"/>
                                  </p:stCondLst>
                                  <p:childTnLst>
                                    <p:set>
                                      <p:cBhvr>
                                        <p:cTn id="36" dur="1" fill="hold">
                                          <p:stCondLst>
                                            <p:cond delay="0"/>
                                          </p:stCondLst>
                                        </p:cTn>
                                        <p:tgtEl>
                                          <p:spTgt spid="155"/>
                                        </p:tgtEl>
                                        <p:attrNameLst>
                                          <p:attrName>style.visibility</p:attrName>
                                        </p:attrNameLst>
                                      </p:cBhvr>
                                      <p:to>
                                        <p:strVal val="visible"/>
                                      </p:to>
                                    </p:set>
                                    <p:animEffect transition="in" filter="barn(outHorizontal)">
                                      <p:cBhvr>
                                        <p:cTn id="37" dur="2000"/>
                                        <p:tgtEl>
                                          <p:spTgt spid="15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42" fill="hold" nodeType="clickEffect">
                                  <p:stCondLst>
                                    <p:cond delay="0"/>
                                  </p:stCondLst>
                                  <p:childTnLst>
                                    <p:set>
                                      <p:cBhvr>
                                        <p:cTn id="41" dur="1" fill="hold">
                                          <p:stCondLst>
                                            <p:cond delay="0"/>
                                          </p:stCondLst>
                                        </p:cTn>
                                        <p:tgtEl>
                                          <p:spTgt spid="156"/>
                                        </p:tgtEl>
                                        <p:attrNameLst>
                                          <p:attrName>style.visibility</p:attrName>
                                        </p:attrNameLst>
                                      </p:cBhvr>
                                      <p:to>
                                        <p:strVal val="visible"/>
                                      </p:to>
                                    </p:set>
                                    <p:animEffect transition="in" filter="barn(outHorizontal)">
                                      <p:cBhvr>
                                        <p:cTn id="42" dur="2000"/>
                                        <p:tgtEl>
                                          <p:spTgt spid="15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42" fill="hold" nodeType="clickEffect">
                                  <p:stCondLst>
                                    <p:cond delay="0"/>
                                  </p:stCondLst>
                                  <p:childTnLst>
                                    <p:set>
                                      <p:cBhvr>
                                        <p:cTn id="46" dur="1" fill="hold">
                                          <p:stCondLst>
                                            <p:cond delay="0"/>
                                          </p:stCondLst>
                                        </p:cTn>
                                        <p:tgtEl>
                                          <p:spTgt spid="157"/>
                                        </p:tgtEl>
                                        <p:attrNameLst>
                                          <p:attrName>style.visibility</p:attrName>
                                        </p:attrNameLst>
                                      </p:cBhvr>
                                      <p:to>
                                        <p:strVal val="visible"/>
                                      </p:to>
                                    </p:set>
                                    <p:animEffect transition="in" filter="barn(outHorizontal)">
                                      <p:cBhvr>
                                        <p:cTn id="47" dur="2000"/>
                                        <p:tgtEl>
                                          <p:spTgt spid="15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42" fill="hold" nodeType="clickEffect">
                                  <p:stCondLst>
                                    <p:cond delay="0"/>
                                  </p:stCondLst>
                                  <p:childTnLst>
                                    <p:set>
                                      <p:cBhvr>
                                        <p:cTn id="51" dur="1" fill="hold">
                                          <p:stCondLst>
                                            <p:cond delay="0"/>
                                          </p:stCondLst>
                                        </p:cTn>
                                        <p:tgtEl>
                                          <p:spTgt spid="158"/>
                                        </p:tgtEl>
                                        <p:attrNameLst>
                                          <p:attrName>style.visibility</p:attrName>
                                        </p:attrNameLst>
                                      </p:cBhvr>
                                      <p:to>
                                        <p:strVal val="visible"/>
                                      </p:to>
                                    </p:set>
                                    <p:animEffect transition="in" filter="barn(outHorizontal)">
                                      <p:cBhvr>
                                        <p:cTn id="52" dur="2000"/>
                                        <p:tgtEl>
                                          <p:spTgt spid="15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6" presetClass="entr" presetSubtype="42" fill="hold" nodeType="clickEffect">
                                  <p:stCondLst>
                                    <p:cond delay="0"/>
                                  </p:stCondLst>
                                  <p:childTnLst>
                                    <p:set>
                                      <p:cBhvr>
                                        <p:cTn id="56" dur="1" fill="hold">
                                          <p:stCondLst>
                                            <p:cond delay="0"/>
                                          </p:stCondLst>
                                        </p:cTn>
                                        <p:tgtEl>
                                          <p:spTgt spid="159"/>
                                        </p:tgtEl>
                                        <p:attrNameLst>
                                          <p:attrName>style.visibility</p:attrName>
                                        </p:attrNameLst>
                                      </p:cBhvr>
                                      <p:to>
                                        <p:strVal val="visible"/>
                                      </p:to>
                                    </p:set>
                                    <p:animEffect transition="in" filter="barn(outHorizontal)">
                                      <p:cBhvr>
                                        <p:cTn id="57" dur="2000"/>
                                        <p:tgtEl>
                                          <p:spTgt spid="15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6" presetClass="entr" presetSubtype="42" fill="hold" nodeType="clickEffect">
                                  <p:stCondLst>
                                    <p:cond delay="0"/>
                                  </p:stCondLst>
                                  <p:childTnLst>
                                    <p:set>
                                      <p:cBhvr>
                                        <p:cTn id="61" dur="1" fill="hold">
                                          <p:stCondLst>
                                            <p:cond delay="0"/>
                                          </p:stCondLst>
                                        </p:cTn>
                                        <p:tgtEl>
                                          <p:spTgt spid="160"/>
                                        </p:tgtEl>
                                        <p:attrNameLst>
                                          <p:attrName>style.visibility</p:attrName>
                                        </p:attrNameLst>
                                      </p:cBhvr>
                                      <p:to>
                                        <p:strVal val="visible"/>
                                      </p:to>
                                    </p:set>
                                    <p:animEffect transition="in" filter="barn(outHorizontal)">
                                      <p:cBhvr>
                                        <p:cTn id="62" dur="2000"/>
                                        <p:tgtEl>
                                          <p:spTgt spid="16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4"/>
                                        </p:tgtEl>
                                        <p:attrNameLst>
                                          <p:attrName>style.visibility</p:attrName>
                                        </p:attrNameLst>
                                      </p:cBhvr>
                                      <p:to>
                                        <p:strVal val="visible"/>
                                      </p:to>
                                    </p:set>
                                    <p:animEffect transition="in" filter="wipe(left)">
                                      <p:cBhvr>
                                        <p:cTn id="67" dur="2000"/>
                                        <p:tgtEl>
                                          <p:spTgt spid="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wipe(left)">
                                      <p:cBhvr>
                                        <p:cTn id="72" dur="2000"/>
                                        <p:tgtEl>
                                          <p:spTgt spid="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wipe(left)">
                                      <p:cBhvr>
                                        <p:cTn id="77" dur="2000"/>
                                        <p:tgtEl>
                                          <p:spTgt spid="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nodeType="clickEffect">
                                  <p:stCondLst>
                                    <p:cond delay="0"/>
                                  </p:stCondLst>
                                  <p:childTnLst>
                                    <p:set>
                                      <p:cBhvr>
                                        <p:cTn id="81" dur="1" fill="hold">
                                          <p:stCondLst>
                                            <p:cond delay="0"/>
                                          </p:stCondLst>
                                        </p:cTn>
                                        <p:tgtEl>
                                          <p:spTgt spid="9"/>
                                        </p:tgtEl>
                                        <p:attrNameLst>
                                          <p:attrName>style.visibility</p:attrName>
                                        </p:attrNameLst>
                                      </p:cBhvr>
                                      <p:to>
                                        <p:strVal val="visible"/>
                                      </p:to>
                                    </p:set>
                                    <p:animEffect transition="in" filter="wipe(left)">
                                      <p:cBhvr>
                                        <p:cTn id="82" dur="2000"/>
                                        <p:tgtEl>
                                          <p:spTgt spid="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8" fill="hold" nodeType="clickEffect">
                                  <p:stCondLst>
                                    <p:cond delay="0"/>
                                  </p:stCondLst>
                                  <p:childTnLst>
                                    <p:set>
                                      <p:cBhvr>
                                        <p:cTn id="86" dur="1" fill="hold">
                                          <p:stCondLst>
                                            <p:cond delay="0"/>
                                          </p:stCondLst>
                                        </p:cTn>
                                        <p:tgtEl>
                                          <p:spTgt spid="10"/>
                                        </p:tgtEl>
                                        <p:attrNameLst>
                                          <p:attrName>style.visibility</p:attrName>
                                        </p:attrNameLst>
                                      </p:cBhvr>
                                      <p:to>
                                        <p:strVal val="visible"/>
                                      </p:to>
                                    </p:set>
                                    <p:animEffect transition="in" filter="wipe(left)">
                                      <p:cBhvr>
                                        <p:cTn id="87" dur="2000"/>
                                        <p:tgtEl>
                                          <p:spTgt spid="1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8" fill="hold" nodeType="clickEffect">
                                  <p:stCondLst>
                                    <p:cond delay="0"/>
                                  </p:stCondLst>
                                  <p:childTnLst>
                                    <p:set>
                                      <p:cBhvr>
                                        <p:cTn id="91" dur="1" fill="hold">
                                          <p:stCondLst>
                                            <p:cond delay="0"/>
                                          </p:stCondLst>
                                        </p:cTn>
                                        <p:tgtEl>
                                          <p:spTgt spid="11"/>
                                        </p:tgtEl>
                                        <p:attrNameLst>
                                          <p:attrName>style.visibility</p:attrName>
                                        </p:attrNameLst>
                                      </p:cBhvr>
                                      <p:to>
                                        <p:strVal val="visible"/>
                                      </p:to>
                                    </p:set>
                                    <p:animEffect transition="in" filter="wipe(left)">
                                      <p:cBhvr>
                                        <p:cTn id="92" dur="2000"/>
                                        <p:tgtEl>
                                          <p:spTgt spid="11"/>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xit" presetSubtype="0" fill="hold" nodeType="clickEffect">
                                  <p:stCondLst>
                                    <p:cond delay="0"/>
                                  </p:stCondLst>
                                  <p:childTnLst>
                                    <p:animEffect transition="out" filter="fade">
                                      <p:cBhvr>
                                        <p:cTn id="96" dur="2000"/>
                                        <p:tgtEl>
                                          <p:spTgt spid="151"/>
                                        </p:tgtEl>
                                      </p:cBhvr>
                                    </p:animEffect>
                                    <p:set>
                                      <p:cBhvr>
                                        <p:cTn id="97" dur="1" fill="hold">
                                          <p:stCondLst>
                                            <p:cond delay="1999"/>
                                          </p:stCondLst>
                                        </p:cTn>
                                        <p:tgtEl>
                                          <p:spTgt spid="151"/>
                                        </p:tgtEl>
                                        <p:attrNameLst>
                                          <p:attrName>style.visibility</p:attrName>
                                        </p:attrNameLst>
                                      </p:cBhvr>
                                      <p:to>
                                        <p:strVal val="hidden"/>
                                      </p:to>
                                    </p:set>
                                  </p:childTnLst>
                                </p:cTn>
                              </p:par>
                              <p:par>
                                <p:cTn id="98" presetID="10" presetClass="exit" presetSubtype="0" fill="hold" nodeType="withEffect">
                                  <p:stCondLst>
                                    <p:cond delay="0"/>
                                  </p:stCondLst>
                                  <p:childTnLst>
                                    <p:animEffect transition="out" filter="fade">
                                      <p:cBhvr>
                                        <p:cTn id="99" dur="2000"/>
                                        <p:tgtEl>
                                          <p:spTgt spid="153"/>
                                        </p:tgtEl>
                                      </p:cBhvr>
                                    </p:animEffect>
                                    <p:set>
                                      <p:cBhvr>
                                        <p:cTn id="100" dur="1" fill="hold">
                                          <p:stCondLst>
                                            <p:cond delay="1999"/>
                                          </p:stCondLst>
                                        </p:cTn>
                                        <p:tgtEl>
                                          <p:spTgt spid="153"/>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79"/>
                                        </p:tgtEl>
                                        <p:attrNameLst>
                                          <p:attrName>style.visibility</p:attrName>
                                        </p:attrNameLst>
                                      </p:cBhvr>
                                      <p:to>
                                        <p:strVal val="visible"/>
                                      </p:to>
                                    </p:set>
                                    <p:animEffect transition="in" filter="blinds(horizontal)">
                                      <p:cBhvr>
                                        <p:cTn id="105" dur="500"/>
                                        <p:tgtEl>
                                          <p:spTgt spid="179"/>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nodeType="clickEffect">
                                  <p:stCondLst>
                                    <p:cond delay="0"/>
                                  </p:stCondLst>
                                  <p:childTnLst>
                                    <p:set>
                                      <p:cBhvr>
                                        <p:cTn id="109" dur="1" fill="hold">
                                          <p:stCondLst>
                                            <p:cond delay="0"/>
                                          </p:stCondLst>
                                        </p:cTn>
                                        <p:tgtEl>
                                          <p:spTgt spid="180"/>
                                        </p:tgtEl>
                                        <p:attrNameLst>
                                          <p:attrName>style.visibility</p:attrName>
                                        </p:attrNameLst>
                                      </p:cBhvr>
                                      <p:to>
                                        <p:strVal val="visible"/>
                                      </p:to>
                                    </p:set>
                                    <p:animEffect transition="in" filter="blinds(horizontal)">
                                      <p:cBhvr>
                                        <p:cTn id="110" dur="500"/>
                                        <p:tgtEl>
                                          <p:spTgt spid="180"/>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nodeType="clickEffect">
                                  <p:stCondLst>
                                    <p:cond delay="0"/>
                                  </p:stCondLst>
                                  <p:childTnLst>
                                    <p:set>
                                      <p:cBhvr>
                                        <p:cTn id="114" dur="1" fill="hold">
                                          <p:stCondLst>
                                            <p:cond delay="0"/>
                                          </p:stCondLst>
                                        </p:cTn>
                                        <p:tgtEl>
                                          <p:spTgt spid="181"/>
                                        </p:tgtEl>
                                        <p:attrNameLst>
                                          <p:attrName>style.visibility</p:attrName>
                                        </p:attrNameLst>
                                      </p:cBhvr>
                                      <p:to>
                                        <p:strVal val="visible"/>
                                      </p:to>
                                    </p:set>
                                    <p:animEffect transition="in" filter="blinds(horizontal)">
                                      <p:cBhvr>
                                        <p:cTn id="115" dur="500"/>
                                        <p:tgtEl>
                                          <p:spTgt spid="181"/>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nodeType="clickEffect">
                                  <p:stCondLst>
                                    <p:cond delay="0"/>
                                  </p:stCondLst>
                                  <p:childTnLst>
                                    <p:set>
                                      <p:cBhvr>
                                        <p:cTn id="119" dur="1" fill="hold">
                                          <p:stCondLst>
                                            <p:cond delay="0"/>
                                          </p:stCondLst>
                                        </p:cTn>
                                        <p:tgtEl>
                                          <p:spTgt spid="182"/>
                                        </p:tgtEl>
                                        <p:attrNameLst>
                                          <p:attrName>style.visibility</p:attrName>
                                        </p:attrNameLst>
                                      </p:cBhvr>
                                      <p:to>
                                        <p:strVal val="visible"/>
                                      </p:to>
                                    </p:set>
                                    <p:animEffect transition="in" filter="blinds(horizontal)">
                                      <p:cBhvr>
                                        <p:cTn id="120" dur="500"/>
                                        <p:tgtEl>
                                          <p:spTgt spid="182"/>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nodeType="clickEffect">
                                  <p:stCondLst>
                                    <p:cond delay="0"/>
                                  </p:stCondLst>
                                  <p:childTnLst>
                                    <p:set>
                                      <p:cBhvr>
                                        <p:cTn id="124" dur="1" fill="hold">
                                          <p:stCondLst>
                                            <p:cond delay="0"/>
                                          </p:stCondLst>
                                        </p:cTn>
                                        <p:tgtEl>
                                          <p:spTgt spid="183"/>
                                        </p:tgtEl>
                                        <p:attrNameLst>
                                          <p:attrName>style.visibility</p:attrName>
                                        </p:attrNameLst>
                                      </p:cBhvr>
                                      <p:to>
                                        <p:strVal val="visible"/>
                                      </p:to>
                                    </p:set>
                                    <p:animEffect transition="in" filter="blinds(horizontal)">
                                      <p:cBhvr>
                                        <p:cTn id="125" dur="500"/>
                                        <p:tgtEl>
                                          <p:spTgt spid="183"/>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184"/>
                                        </p:tgtEl>
                                        <p:attrNameLst>
                                          <p:attrName>style.visibility</p:attrName>
                                        </p:attrNameLst>
                                      </p:cBhvr>
                                      <p:to>
                                        <p:strVal val="visible"/>
                                      </p:to>
                                    </p:set>
                                    <p:animEffect transition="in" filter="blinds(horizontal)">
                                      <p:cBhvr>
                                        <p:cTn id="130" dur="500"/>
                                        <p:tgtEl>
                                          <p:spTgt spid="184"/>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xit" presetSubtype="0" fill="hold" nodeType="clickEffect">
                                  <p:stCondLst>
                                    <p:cond delay="0"/>
                                  </p:stCondLst>
                                  <p:childTnLst>
                                    <p:animEffect transition="out" filter="fade">
                                      <p:cBhvr>
                                        <p:cTn id="134" dur="2000"/>
                                        <p:tgtEl>
                                          <p:spTgt spid="181"/>
                                        </p:tgtEl>
                                      </p:cBhvr>
                                    </p:animEffect>
                                    <p:set>
                                      <p:cBhvr>
                                        <p:cTn id="135" dur="1" fill="hold">
                                          <p:stCondLst>
                                            <p:cond delay="1999"/>
                                          </p:stCondLst>
                                        </p:cTn>
                                        <p:tgtEl>
                                          <p:spTgt spid="181"/>
                                        </p:tgtEl>
                                        <p:attrNameLst>
                                          <p:attrName>style.visibility</p:attrName>
                                        </p:attrNameLst>
                                      </p:cBhvr>
                                      <p:to>
                                        <p:strVal val="hidden"/>
                                      </p:to>
                                    </p:set>
                                  </p:childTnLst>
                                </p:cTn>
                              </p:par>
                              <p:par>
                                <p:cTn id="136" presetID="10" presetClass="exit" presetSubtype="0" fill="hold" nodeType="withEffect">
                                  <p:stCondLst>
                                    <p:cond delay="0"/>
                                  </p:stCondLst>
                                  <p:childTnLst>
                                    <p:animEffect transition="out" filter="fade">
                                      <p:cBhvr>
                                        <p:cTn id="137" dur="2000"/>
                                        <p:tgtEl>
                                          <p:spTgt spid="182"/>
                                        </p:tgtEl>
                                      </p:cBhvr>
                                    </p:animEffect>
                                    <p:set>
                                      <p:cBhvr>
                                        <p:cTn id="138" dur="1" fill="hold">
                                          <p:stCondLst>
                                            <p:cond delay="1999"/>
                                          </p:stCondLst>
                                        </p:cTn>
                                        <p:tgtEl>
                                          <p:spTgt spid="182"/>
                                        </p:tgtEl>
                                        <p:attrNameLst>
                                          <p:attrName>style.visibility</p:attrName>
                                        </p:attrNameLst>
                                      </p:cBhvr>
                                      <p:to>
                                        <p:strVal val="hidden"/>
                                      </p:to>
                                    </p:set>
                                  </p:childTnLst>
                                </p:cTn>
                              </p:par>
                              <p:par>
                                <p:cTn id="139" presetID="10" presetClass="exit" presetSubtype="0" fill="hold" nodeType="withEffect">
                                  <p:stCondLst>
                                    <p:cond delay="0"/>
                                  </p:stCondLst>
                                  <p:childTnLst>
                                    <p:animEffect transition="out" filter="fade">
                                      <p:cBhvr>
                                        <p:cTn id="140" dur="2000"/>
                                        <p:tgtEl>
                                          <p:spTgt spid="183"/>
                                        </p:tgtEl>
                                      </p:cBhvr>
                                    </p:animEffect>
                                    <p:set>
                                      <p:cBhvr>
                                        <p:cTn id="141" dur="1" fill="hold">
                                          <p:stCondLst>
                                            <p:cond delay="1999"/>
                                          </p:stCondLst>
                                        </p:cTn>
                                        <p:tgtEl>
                                          <p:spTgt spid="183"/>
                                        </p:tgtEl>
                                        <p:attrNameLst>
                                          <p:attrName>style.visibility</p:attrName>
                                        </p:attrNameLst>
                                      </p:cBhvr>
                                      <p:to>
                                        <p:strVal val="hidden"/>
                                      </p:to>
                                    </p:set>
                                  </p:childTnLst>
                                </p:cTn>
                              </p:par>
                              <p:par>
                                <p:cTn id="142" presetID="10" presetClass="exit" presetSubtype="0" fill="hold" nodeType="withEffect">
                                  <p:stCondLst>
                                    <p:cond delay="0"/>
                                  </p:stCondLst>
                                  <p:childTnLst>
                                    <p:animEffect transition="out" filter="fade">
                                      <p:cBhvr>
                                        <p:cTn id="143" dur="2000"/>
                                        <p:tgtEl>
                                          <p:spTgt spid="184"/>
                                        </p:tgtEl>
                                      </p:cBhvr>
                                    </p:animEffect>
                                    <p:set>
                                      <p:cBhvr>
                                        <p:cTn id="144" dur="1" fill="hold">
                                          <p:stCondLst>
                                            <p:cond delay="1999"/>
                                          </p:stCondLst>
                                        </p:cTn>
                                        <p:tgtEl>
                                          <p:spTgt spid="184"/>
                                        </p:tgtEl>
                                        <p:attrNameLst>
                                          <p:attrName>style.visibility</p:attrName>
                                        </p:attrNameLst>
                                      </p:cBhvr>
                                      <p:to>
                                        <p:strVal val="hidden"/>
                                      </p:to>
                                    </p:se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10" fill="hold" nodeType="clickEffect">
                                  <p:stCondLst>
                                    <p:cond delay="0"/>
                                  </p:stCondLst>
                                  <p:childTnLst>
                                    <p:set>
                                      <p:cBhvr>
                                        <p:cTn id="148" dur="1" fill="hold">
                                          <p:stCondLst>
                                            <p:cond delay="0"/>
                                          </p:stCondLst>
                                        </p:cTn>
                                        <p:tgtEl>
                                          <p:spTgt spid="185"/>
                                        </p:tgtEl>
                                        <p:attrNameLst>
                                          <p:attrName>style.visibility</p:attrName>
                                        </p:attrNameLst>
                                      </p:cBhvr>
                                      <p:to>
                                        <p:strVal val="visible"/>
                                      </p:to>
                                    </p:set>
                                    <p:animEffect transition="in" filter="blinds(horizontal)">
                                      <p:cBhvr>
                                        <p:cTn id="149" dur="500"/>
                                        <p:tgtEl>
                                          <p:spTgt spid="185"/>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186"/>
                                        </p:tgtEl>
                                        <p:attrNameLst>
                                          <p:attrName>style.visibility</p:attrName>
                                        </p:attrNameLst>
                                      </p:cBhvr>
                                      <p:to>
                                        <p:strVal val="visible"/>
                                      </p:to>
                                    </p:set>
                                    <p:animEffect transition="in" filter="blinds(horizontal)">
                                      <p:cBhvr>
                                        <p:cTn id="154" dur="500"/>
                                        <p:tgtEl>
                                          <p:spTgt spid="186"/>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nodeType="clickEffect">
                                  <p:stCondLst>
                                    <p:cond delay="0"/>
                                  </p:stCondLst>
                                  <p:childTnLst>
                                    <p:set>
                                      <p:cBhvr>
                                        <p:cTn id="158" dur="1" fill="hold">
                                          <p:stCondLst>
                                            <p:cond delay="0"/>
                                          </p:stCondLst>
                                        </p:cTn>
                                        <p:tgtEl>
                                          <p:spTgt spid="187"/>
                                        </p:tgtEl>
                                        <p:attrNameLst>
                                          <p:attrName>style.visibility</p:attrName>
                                        </p:attrNameLst>
                                      </p:cBhvr>
                                      <p:to>
                                        <p:strVal val="visible"/>
                                      </p:to>
                                    </p:set>
                                    <p:animEffect transition="in" filter="blinds(horizontal)">
                                      <p:cBhvr>
                                        <p:cTn id="159" dur="500"/>
                                        <p:tgtEl>
                                          <p:spTgt spid="187"/>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188"/>
                                        </p:tgtEl>
                                        <p:attrNameLst>
                                          <p:attrName>style.visibility</p:attrName>
                                        </p:attrNameLst>
                                      </p:cBhvr>
                                      <p:to>
                                        <p:strVal val="visible"/>
                                      </p:to>
                                    </p:set>
                                    <p:animEffect transition="in" filter="blinds(horizontal)">
                                      <p:cBhvr>
                                        <p:cTn id="164" dur="500"/>
                                        <p:tgtEl>
                                          <p:spTgt spid="188"/>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189"/>
                                        </p:tgtEl>
                                        <p:attrNameLst>
                                          <p:attrName>style.visibility</p:attrName>
                                        </p:attrNameLst>
                                      </p:cBhvr>
                                      <p:to>
                                        <p:strVal val="visible"/>
                                      </p:to>
                                    </p:set>
                                    <p:animEffect transition="in" filter="blinds(horizontal)">
                                      <p:cBhvr>
                                        <p:cTn id="169" dur="500"/>
                                        <p:tgtEl>
                                          <p:spTgt spid="189"/>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nodeType="clickEffect">
                                  <p:stCondLst>
                                    <p:cond delay="0"/>
                                  </p:stCondLst>
                                  <p:childTnLst>
                                    <p:set>
                                      <p:cBhvr>
                                        <p:cTn id="173" dur="1" fill="hold">
                                          <p:stCondLst>
                                            <p:cond delay="0"/>
                                          </p:stCondLst>
                                        </p:cTn>
                                        <p:tgtEl>
                                          <p:spTgt spid="190"/>
                                        </p:tgtEl>
                                        <p:attrNameLst>
                                          <p:attrName>style.visibility</p:attrName>
                                        </p:attrNameLst>
                                      </p:cBhvr>
                                      <p:to>
                                        <p:strVal val="visible"/>
                                      </p:to>
                                    </p:set>
                                    <p:animEffect transition="in" filter="blinds(horizontal)">
                                      <p:cBhvr>
                                        <p:cTn id="174" dur="500"/>
                                        <p:tgtEl>
                                          <p:spTgt spid="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43436-F565-4BD6-AC05-80CB716741FE}"/>
              </a:ext>
            </a:extLst>
          </p:cNvPr>
          <p:cNvSpPr>
            <a:spLocks noGrp="1"/>
          </p:cNvSpPr>
          <p:nvPr>
            <p:ph type="title"/>
          </p:nvPr>
        </p:nvSpPr>
        <p:spPr>
          <a:xfrm>
            <a:off x="273050" y="274638"/>
            <a:ext cx="8515350" cy="530225"/>
          </a:xfrm>
        </p:spPr>
        <p:txBody>
          <a:bodyPr/>
          <a:lstStyle/>
          <a:p>
            <a:pPr>
              <a:defRPr/>
            </a:pPr>
            <a:r>
              <a:rPr lang="en-CA" sz="2300" dirty="0"/>
              <a:t>Graphing Cotangent functions with Transformations:</a:t>
            </a:r>
          </a:p>
        </p:txBody>
      </p:sp>
      <p:sp>
        <p:nvSpPr>
          <p:cNvPr id="17411" name="Content Placeholder 2">
            <a:extLst>
              <a:ext uri="{FF2B5EF4-FFF2-40B4-BE49-F238E27FC236}">
                <a16:creationId xmlns:a16="http://schemas.microsoft.com/office/drawing/2014/main" id="{AA86DAEE-2532-4478-A17A-ECB4748E7510}"/>
              </a:ext>
            </a:extLst>
          </p:cNvPr>
          <p:cNvSpPr>
            <a:spLocks noGrp="1"/>
          </p:cNvSpPr>
          <p:nvPr>
            <p:ph sz="quarter" idx="1"/>
          </p:nvPr>
        </p:nvSpPr>
        <p:spPr>
          <a:xfrm>
            <a:off x="314325" y="831850"/>
            <a:ext cx="8502650" cy="5641975"/>
          </a:xfrm>
        </p:spPr>
        <p:txBody>
          <a:bodyPr/>
          <a:lstStyle/>
          <a:p>
            <a:r>
              <a:rPr lang="en-CA" altLang="en-US" sz="2100"/>
              <a:t>The steps for graphing the cotangent function is similar to the steps for graphing the tangent function</a:t>
            </a:r>
          </a:p>
          <a:p>
            <a:r>
              <a:rPr lang="en-CA" altLang="en-US" sz="2100"/>
              <a:t>First find the vertical asymptotes</a:t>
            </a:r>
          </a:p>
          <a:p>
            <a:pPr eaLnBrk="1" hangingPunct="1"/>
            <a:r>
              <a:rPr lang="en-CA" altLang="en-US" sz="2200"/>
              <a:t>Draw the Zeroes:</a:t>
            </a:r>
          </a:p>
          <a:p>
            <a:pPr lvl="1" eaLnBrk="1" hangingPunct="1"/>
            <a:r>
              <a:rPr lang="en-CA" altLang="en-US"/>
              <a:t>The zeroes are located in the middle between any two V.A.</a:t>
            </a:r>
          </a:p>
          <a:p>
            <a:pPr lvl="1" eaLnBrk="1" hangingPunct="1"/>
            <a:r>
              <a:rPr lang="en-CA" altLang="en-US"/>
              <a:t>Then apply the vertical shift onto your zeroes</a:t>
            </a:r>
          </a:p>
          <a:p>
            <a:pPr eaLnBrk="1" hangingPunct="1"/>
            <a:r>
              <a:rPr lang="en-CA" altLang="en-US" sz="2200"/>
              <a:t>Graph Points in Between</a:t>
            </a:r>
          </a:p>
          <a:p>
            <a:pPr lvl="1" eaLnBrk="1" hangingPunct="1"/>
            <a:r>
              <a:rPr lang="en-CA" altLang="en-US"/>
              <a:t>The point in the middle between the zeroes and VA is sort of like the “amplitude”.  Use the constant in front of the cotangent function to find how far from they will be from the zeroes </a:t>
            </a:r>
          </a:p>
          <a:p>
            <a:pPr lvl="1" eaLnBrk="1" hangingPunct="1"/>
            <a:r>
              <a:rPr lang="en-CA" altLang="en-US"/>
              <a:t>Graph “usually” extend upwards from the zeroes to the </a:t>
            </a:r>
            <a:r>
              <a:rPr lang="en-CA" altLang="en-US">
                <a:solidFill>
                  <a:srgbClr val="FF0000"/>
                </a:solidFill>
              </a:rPr>
              <a:t>left</a:t>
            </a:r>
            <a:r>
              <a:rPr lang="en-CA" altLang="en-US"/>
              <a:t> and extend downwards from the zeroes to the </a:t>
            </a:r>
            <a:r>
              <a:rPr lang="en-CA" altLang="en-US">
                <a:solidFill>
                  <a:srgbClr val="FF0000"/>
                </a:solidFill>
              </a:rPr>
              <a:t>right</a:t>
            </a:r>
          </a:p>
          <a:p>
            <a:pPr lvl="1" eaLnBrk="1" hangingPunct="1"/>
            <a:r>
              <a:rPr lang="en-CA" altLang="en-US"/>
              <a:t>Note: Exceptions will occur if there is a vertical or horizontal reflection</a:t>
            </a:r>
          </a:p>
          <a:p>
            <a:endParaRPr lang="en-CA" altLang="en-US" sz="21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7" dur="500"/>
                                        <p:tgtEl>
                                          <p:spTgt spid="1741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2" dur="500"/>
                                        <p:tgtEl>
                                          <p:spTgt spid="174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animEffect transition="in" filter="blinds(horizontal)">
                                      <p:cBhvr>
                                        <p:cTn id="17" dur="500"/>
                                        <p:tgtEl>
                                          <p:spTgt spid="1741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blinds(horizontal)">
                                      <p:cBhvr>
                                        <p:cTn id="22" dur="500"/>
                                        <p:tgtEl>
                                          <p:spTgt spid="1741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blinds(horizontal)">
                                      <p:cBhvr>
                                        <p:cTn id="27" dur="500"/>
                                        <p:tgtEl>
                                          <p:spTgt spid="1741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7411">
                                            <p:txEl>
                                              <p:pRg st="6" end="6"/>
                                            </p:txEl>
                                          </p:spTgt>
                                        </p:tgtEl>
                                        <p:attrNameLst>
                                          <p:attrName>style.visibility</p:attrName>
                                        </p:attrNameLst>
                                      </p:cBhvr>
                                      <p:to>
                                        <p:strVal val="visible"/>
                                      </p:to>
                                    </p:set>
                                    <p:animEffect transition="in" filter="blinds(horizontal)">
                                      <p:cBhvr>
                                        <p:cTn id="32" dur="500"/>
                                        <p:tgtEl>
                                          <p:spTgt spid="1741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7411">
                                            <p:txEl>
                                              <p:pRg st="7" end="7"/>
                                            </p:txEl>
                                          </p:spTgt>
                                        </p:tgtEl>
                                        <p:attrNameLst>
                                          <p:attrName>style.visibility</p:attrName>
                                        </p:attrNameLst>
                                      </p:cBhvr>
                                      <p:to>
                                        <p:strVal val="visible"/>
                                      </p:to>
                                    </p:set>
                                    <p:animEffect transition="in" filter="blinds(horizontal)">
                                      <p:cBhvr>
                                        <p:cTn id="37" dur="500"/>
                                        <p:tgtEl>
                                          <p:spTgt spid="17411">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7411">
                                            <p:txEl>
                                              <p:pRg st="8" end="8"/>
                                            </p:txEl>
                                          </p:spTgt>
                                        </p:tgtEl>
                                        <p:attrNameLst>
                                          <p:attrName>style.visibility</p:attrName>
                                        </p:attrNameLst>
                                      </p:cBhvr>
                                      <p:to>
                                        <p:strVal val="visible"/>
                                      </p:to>
                                    </p:set>
                                    <p:animEffect transition="in" filter="blinds(horizontal)">
                                      <p:cBhvr>
                                        <p:cTn id="42" dur="500"/>
                                        <p:tgtEl>
                                          <p:spTgt spid="174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0">
            <a:extLst>
              <a:ext uri="{FF2B5EF4-FFF2-40B4-BE49-F238E27FC236}">
                <a16:creationId xmlns:a16="http://schemas.microsoft.com/office/drawing/2014/main" id="{A335092B-A3E0-428D-88C2-8541ABFD2830}"/>
              </a:ext>
            </a:extLst>
          </p:cNvPr>
          <p:cNvGrpSpPr>
            <a:grpSpLocks noChangeAspect="1"/>
          </p:cNvGrpSpPr>
          <p:nvPr/>
        </p:nvGrpSpPr>
        <p:grpSpPr bwMode="auto">
          <a:xfrm>
            <a:off x="46038" y="3140075"/>
            <a:ext cx="8320087" cy="3616325"/>
            <a:chOff x="250" y="2008"/>
            <a:chExt cx="4444" cy="2278"/>
          </a:xfrm>
        </p:grpSpPr>
        <p:sp>
          <p:nvSpPr>
            <p:cNvPr id="25681" name="AutoShape 19">
              <a:extLst>
                <a:ext uri="{FF2B5EF4-FFF2-40B4-BE49-F238E27FC236}">
                  <a16:creationId xmlns:a16="http://schemas.microsoft.com/office/drawing/2014/main" id="{8D5B2BD4-A49C-484E-9E86-EC23B3EFD99B}"/>
                </a:ext>
              </a:extLst>
            </p:cNvPr>
            <p:cNvSpPr>
              <a:spLocks noChangeAspect="1" noChangeArrowheads="1" noTextEdit="1"/>
            </p:cNvSpPr>
            <p:nvPr/>
          </p:nvSpPr>
          <p:spPr bwMode="auto">
            <a:xfrm>
              <a:off x="284" y="2012"/>
              <a:ext cx="4410" cy="2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82" name="Rectangle 21">
              <a:extLst>
                <a:ext uri="{FF2B5EF4-FFF2-40B4-BE49-F238E27FC236}">
                  <a16:creationId xmlns:a16="http://schemas.microsoft.com/office/drawing/2014/main" id="{05DA0489-5654-482C-AF94-8DDB223BA25C}"/>
                </a:ext>
              </a:extLst>
            </p:cNvPr>
            <p:cNvSpPr>
              <a:spLocks noChangeArrowheads="1"/>
            </p:cNvSpPr>
            <p:nvPr/>
          </p:nvSpPr>
          <p:spPr bwMode="auto">
            <a:xfrm>
              <a:off x="287" y="2016"/>
              <a:ext cx="4404" cy="2266"/>
            </a:xfrm>
            <a:prstGeom prst="rect">
              <a:avLst/>
            </a:prstGeom>
            <a:solidFill>
              <a:srgbClr val="FFFFFF"/>
            </a:solidFill>
            <a:ln w="3">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683" name="Line 22">
              <a:extLst>
                <a:ext uri="{FF2B5EF4-FFF2-40B4-BE49-F238E27FC236}">
                  <a16:creationId xmlns:a16="http://schemas.microsoft.com/office/drawing/2014/main" id="{06F1B57D-80F3-4A06-9D0F-B3CC497E03D9}"/>
                </a:ext>
              </a:extLst>
            </p:cNvPr>
            <p:cNvSpPr>
              <a:spLocks noChangeShapeType="1"/>
            </p:cNvSpPr>
            <p:nvPr/>
          </p:nvSpPr>
          <p:spPr bwMode="auto">
            <a:xfrm flipV="1">
              <a:off x="30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4" name="Line 23">
              <a:extLst>
                <a:ext uri="{FF2B5EF4-FFF2-40B4-BE49-F238E27FC236}">
                  <a16:creationId xmlns:a16="http://schemas.microsoft.com/office/drawing/2014/main" id="{6047073C-8812-4DC8-9774-A1843E970924}"/>
                </a:ext>
              </a:extLst>
            </p:cNvPr>
            <p:cNvSpPr>
              <a:spLocks noChangeShapeType="1"/>
            </p:cNvSpPr>
            <p:nvPr/>
          </p:nvSpPr>
          <p:spPr bwMode="auto">
            <a:xfrm flipV="1">
              <a:off x="308"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5" name="Line 24">
              <a:extLst>
                <a:ext uri="{FF2B5EF4-FFF2-40B4-BE49-F238E27FC236}">
                  <a16:creationId xmlns:a16="http://schemas.microsoft.com/office/drawing/2014/main" id="{6F43B2E1-0CE5-4881-9AA3-7537CFCAE806}"/>
                </a:ext>
              </a:extLst>
            </p:cNvPr>
            <p:cNvSpPr>
              <a:spLocks noChangeShapeType="1"/>
            </p:cNvSpPr>
            <p:nvPr/>
          </p:nvSpPr>
          <p:spPr bwMode="auto">
            <a:xfrm flipV="1">
              <a:off x="47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6" name="Line 25">
              <a:extLst>
                <a:ext uri="{FF2B5EF4-FFF2-40B4-BE49-F238E27FC236}">
                  <a16:creationId xmlns:a16="http://schemas.microsoft.com/office/drawing/2014/main" id="{AB6AF827-8BF4-483B-A56F-03A929D22EF4}"/>
                </a:ext>
              </a:extLst>
            </p:cNvPr>
            <p:cNvSpPr>
              <a:spLocks noChangeShapeType="1"/>
            </p:cNvSpPr>
            <p:nvPr/>
          </p:nvSpPr>
          <p:spPr bwMode="auto">
            <a:xfrm flipV="1">
              <a:off x="47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7" name="Line 26">
              <a:extLst>
                <a:ext uri="{FF2B5EF4-FFF2-40B4-BE49-F238E27FC236}">
                  <a16:creationId xmlns:a16="http://schemas.microsoft.com/office/drawing/2014/main" id="{20B227A9-1E94-40FC-8379-1F6CAD046874}"/>
                </a:ext>
              </a:extLst>
            </p:cNvPr>
            <p:cNvSpPr>
              <a:spLocks noChangeShapeType="1"/>
            </p:cNvSpPr>
            <p:nvPr/>
          </p:nvSpPr>
          <p:spPr bwMode="auto">
            <a:xfrm flipV="1">
              <a:off x="63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8" name="Line 27">
              <a:extLst>
                <a:ext uri="{FF2B5EF4-FFF2-40B4-BE49-F238E27FC236}">
                  <a16:creationId xmlns:a16="http://schemas.microsoft.com/office/drawing/2014/main" id="{E0666108-5F4A-4D49-B8C3-3207962A0DA1}"/>
                </a:ext>
              </a:extLst>
            </p:cNvPr>
            <p:cNvSpPr>
              <a:spLocks noChangeShapeType="1"/>
            </p:cNvSpPr>
            <p:nvPr/>
          </p:nvSpPr>
          <p:spPr bwMode="auto">
            <a:xfrm flipV="1">
              <a:off x="63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9" name="Line 28">
              <a:extLst>
                <a:ext uri="{FF2B5EF4-FFF2-40B4-BE49-F238E27FC236}">
                  <a16:creationId xmlns:a16="http://schemas.microsoft.com/office/drawing/2014/main" id="{2EFE897F-CD89-46BC-BCB8-9A79D8D8E9CB}"/>
                </a:ext>
              </a:extLst>
            </p:cNvPr>
            <p:cNvSpPr>
              <a:spLocks noChangeShapeType="1"/>
            </p:cNvSpPr>
            <p:nvPr/>
          </p:nvSpPr>
          <p:spPr bwMode="auto">
            <a:xfrm flipV="1">
              <a:off x="79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0" name="Line 29">
              <a:extLst>
                <a:ext uri="{FF2B5EF4-FFF2-40B4-BE49-F238E27FC236}">
                  <a16:creationId xmlns:a16="http://schemas.microsoft.com/office/drawing/2014/main" id="{BD03C3FD-2D05-458B-B181-97F0EFBF94E9}"/>
                </a:ext>
              </a:extLst>
            </p:cNvPr>
            <p:cNvSpPr>
              <a:spLocks noChangeShapeType="1"/>
            </p:cNvSpPr>
            <p:nvPr/>
          </p:nvSpPr>
          <p:spPr bwMode="auto">
            <a:xfrm flipV="1">
              <a:off x="801"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1" name="Line 30">
              <a:extLst>
                <a:ext uri="{FF2B5EF4-FFF2-40B4-BE49-F238E27FC236}">
                  <a16:creationId xmlns:a16="http://schemas.microsoft.com/office/drawing/2014/main" id="{EB83F0C7-076F-4202-9EAB-B0E150D417FA}"/>
                </a:ext>
              </a:extLst>
            </p:cNvPr>
            <p:cNvSpPr>
              <a:spLocks noChangeShapeType="1"/>
            </p:cNvSpPr>
            <p:nvPr/>
          </p:nvSpPr>
          <p:spPr bwMode="auto">
            <a:xfrm flipV="1">
              <a:off x="96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2" name="Line 31">
              <a:extLst>
                <a:ext uri="{FF2B5EF4-FFF2-40B4-BE49-F238E27FC236}">
                  <a16:creationId xmlns:a16="http://schemas.microsoft.com/office/drawing/2014/main" id="{222BFD0A-BA7E-467C-8999-A6D2198965D9}"/>
                </a:ext>
              </a:extLst>
            </p:cNvPr>
            <p:cNvSpPr>
              <a:spLocks noChangeShapeType="1"/>
            </p:cNvSpPr>
            <p:nvPr/>
          </p:nvSpPr>
          <p:spPr bwMode="auto">
            <a:xfrm flipV="1">
              <a:off x="966"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3" name="Line 32">
              <a:extLst>
                <a:ext uri="{FF2B5EF4-FFF2-40B4-BE49-F238E27FC236}">
                  <a16:creationId xmlns:a16="http://schemas.microsoft.com/office/drawing/2014/main" id="{E3FA033B-A1BA-425D-B4AB-91EFCC3B93D8}"/>
                </a:ext>
              </a:extLst>
            </p:cNvPr>
            <p:cNvSpPr>
              <a:spLocks noChangeShapeType="1"/>
            </p:cNvSpPr>
            <p:nvPr/>
          </p:nvSpPr>
          <p:spPr bwMode="auto">
            <a:xfrm flipV="1">
              <a:off x="112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4" name="Line 33">
              <a:extLst>
                <a:ext uri="{FF2B5EF4-FFF2-40B4-BE49-F238E27FC236}">
                  <a16:creationId xmlns:a16="http://schemas.microsoft.com/office/drawing/2014/main" id="{EC0BD003-22DD-411C-9D0A-92A45C9523E3}"/>
                </a:ext>
              </a:extLst>
            </p:cNvPr>
            <p:cNvSpPr>
              <a:spLocks noChangeShapeType="1"/>
            </p:cNvSpPr>
            <p:nvPr/>
          </p:nvSpPr>
          <p:spPr bwMode="auto">
            <a:xfrm flipV="1">
              <a:off x="1128"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5" name="Line 34">
              <a:extLst>
                <a:ext uri="{FF2B5EF4-FFF2-40B4-BE49-F238E27FC236}">
                  <a16:creationId xmlns:a16="http://schemas.microsoft.com/office/drawing/2014/main" id="{BEDA8DC4-A79A-4644-B792-4F8F87D2234A}"/>
                </a:ext>
              </a:extLst>
            </p:cNvPr>
            <p:cNvSpPr>
              <a:spLocks noChangeShapeType="1"/>
            </p:cNvSpPr>
            <p:nvPr/>
          </p:nvSpPr>
          <p:spPr bwMode="auto">
            <a:xfrm flipV="1">
              <a:off x="129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6" name="Line 35">
              <a:extLst>
                <a:ext uri="{FF2B5EF4-FFF2-40B4-BE49-F238E27FC236}">
                  <a16:creationId xmlns:a16="http://schemas.microsoft.com/office/drawing/2014/main" id="{6F8D4BC4-BF96-4DF9-95B8-048DE8675DA2}"/>
                </a:ext>
              </a:extLst>
            </p:cNvPr>
            <p:cNvSpPr>
              <a:spLocks noChangeShapeType="1"/>
            </p:cNvSpPr>
            <p:nvPr/>
          </p:nvSpPr>
          <p:spPr bwMode="auto">
            <a:xfrm flipV="1">
              <a:off x="129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7" name="Line 36">
              <a:extLst>
                <a:ext uri="{FF2B5EF4-FFF2-40B4-BE49-F238E27FC236}">
                  <a16:creationId xmlns:a16="http://schemas.microsoft.com/office/drawing/2014/main" id="{785ECFB6-8C25-43BA-89D5-EC79E6A98A8D}"/>
                </a:ext>
              </a:extLst>
            </p:cNvPr>
            <p:cNvSpPr>
              <a:spLocks noChangeShapeType="1"/>
            </p:cNvSpPr>
            <p:nvPr/>
          </p:nvSpPr>
          <p:spPr bwMode="auto">
            <a:xfrm flipV="1">
              <a:off x="145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8" name="Line 37">
              <a:extLst>
                <a:ext uri="{FF2B5EF4-FFF2-40B4-BE49-F238E27FC236}">
                  <a16:creationId xmlns:a16="http://schemas.microsoft.com/office/drawing/2014/main" id="{29EEDAE1-3426-4657-9337-760707ABC77B}"/>
                </a:ext>
              </a:extLst>
            </p:cNvPr>
            <p:cNvSpPr>
              <a:spLocks noChangeShapeType="1"/>
            </p:cNvSpPr>
            <p:nvPr/>
          </p:nvSpPr>
          <p:spPr bwMode="auto">
            <a:xfrm flipV="1">
              <a:off x="1459"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9" name="Line 38">
              <a:extLst>
                <a:ext uri="{FF2B5EF4-FFF2-40B4-BE49-F238E27FC236}">
                  <a16:creationId xmlns:a16="http://schemas.microsoft.com/office/drawing/2014/main" id="{2ACADE1F-4659-497B-A564-23D23AE2C522}"/>
                </a:ext>
              </a:extLst>
            </p:cNvPr>
            <p:cNvSpPr>
              <a:spLocks noChangeShapeType="1"/>
            </p:cNvSpPr>
            <p:nvPr/>
          </p:nvSpPr>
          <p:spPr bwMode="auto">
            <a:xfrm flipV="1">
              <a:off x="161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0" name="Line 39">
              <a:extLst>
                <a:ext uri="{FF2B5EF4-FFF2-40B4-BE49-F238E27FC236}">
                  <a16:creationId xmlns:a16="http://schemas.microsoft.com/office/drawing/2014/main" id="{C5A4CF26-4831-4822-9F00-C296421A3E2B}"/>
                </a:ext>
              </a:extLst>
            </p:cNvPr>
            <p:cNvSpPr>
              <a:spLocks noChangeShapeType="1"/>
            </p:cNvSpPr>
            <p:nvPr/>
          </p:nvSpPr>
          <p:spPr bwMode="auto">
            <a:xfrm flipV="1">
              <a:off x="1621"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1" name="Line 40">
              <a:extLst>
                <a:ext uri="{FF2B5EF4-FFF2-40B4-BE49-F238E27FC236}">
                  <a16:creationId xmlns:a16="http://schemas.microsoft.com/office/drawing/2014/main" id="{EADA9BF1-8870-47DB-93B5-CB242583A5C4}"/>
                </a:ext>
              </a:extLst>
            </p:cNvPr>
            <p:cNvSpPr>
              <a:spLocks noChangeShapeType="1"/>
            </p:cNvSpPr>
            <p:nvPr/>
          </p:nvSpPr>
          <p:spPr bwMode="auto">
            <a:xfrm flipV="1">
              <a:off x="178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2" name="Line 41">
              <a:extLst>
                <a:ext uri="{FF2B5EF4-FFF2-40B4-BE49-F238E27FC236}">
                  <a16:creationId xmlns:a16="http://schemas.microsoft.com/office/drawing/2014/main" id="{8EF83D0B-9B41-489B-BF0B-A1E55093DD42}"/>
                </a:ext>
              </a:extLst>
            </p:cNvPr>
            <p:cNvSpPr>
              <a:spLocks noChangeShapeType="1"/>
            </p:cNvSpPr>
            <p:nvPr/>
          </p:nvSpPr>
          <p:spPr bwMode="auto">
            <a:xfrm flipV="1">
              <a:off x="1786"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3" name="Line 42">
              <a:extLst>
                <a:ext uri="{FF2B5EF4-FFF2-40B4-BE49-F238E27FC236}">
                  <a16:creationId xmlns:a16="http://schemas.microsoft.com/office/drawing/2014/main" id="{1BCDE114-6C11-43BE-9DD8-988A5C4A1E71}"/>
                </a:ext>
              </a:extLst>
            </p:cNvPr>
            <p:cNvSpPr>
              <a:spLocks noChangeShapeType="1"/>
            </p:cNvSpPr>
            <p:nvPr/>
          </p:nvSpPr>
          <p:spPr bwMode="auto">
            <a:xfrm flipV="1">
              <a:off x="1948"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4" name="Line 43">
              <a:extLst>
                <a:ext uri="{FF2B5EF4-FFF2-40B4-BE49-F238E27FC236}">
                  <a16:creationId xmlns:a16="http://schemas.microsoft.com/office/drawing/2014/main" id="{0A9559FD-563C-4C41-8728-C3DAB2FF3861}"/>
                </a:ext>
              </a:extLst>
            </p:cNvPr>
            <p:cNvSpPr>
              <a:spLocks noChangeShapeType="1"/>
            </p:cNvSpPr>
            <p:nvPr/>
          </p:nvSpPr>
          <p:spPr bwMode="auto">
            <a:xfrm flipV="1">
              <a:off x="195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5" name="Line 44">
              <a:extLst>
                <a:ext uri="{FF2B5EF4-FFF2-40B4-BE49-F238E27FC236}">
                  <a16:creationId xmlns:a16="http://schemas.microsoft.com/office/drawing/2014/main" id="{7C0B197A-795B-4E03-93A5-366280A15FFF}"/>
                </a:ext>
              </a:extLst>
            </p:cNvPr>
            <p:cNvSpPr>
              <a:spLocks noChangeShapeType="1"/>
            </p:cNvSpPr>
            <p:nvPr/>
          </p:nvSpPr>
          <p:spPr bwMode="auto">
            <a:xfrm flipV="1">
              <a:off x="211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6" name="Line 45">
              <a:extLst>
                <a:ext uri="{FF2B5EF4-FFF2-40B4-BE49-F238E27FC236}">
                  <a16:creationId xmlns:a16="http://schemas.microsoft.com/office/drawing/2014/main" id="{B460527D-81D9-474D-BA53-BDF60E45ECDB}"/>
                </a:ext>
              </a:extLst>
            </p:cNvPr>
            <p:cNvSpPr>
              <a:spLocks noChangeShapeType="1"/>
            </p:cNvSpPr>
            <p:nvPr/>
          </p:nvSpPr>
          <p:spPr bwMode="auto">
            <a:xfrm flipV="1">
              <a:off x="211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7" name="Line 46">
              <a:extLst>
                <a:ext uri="{FF2B5EF4-FFF2-40B4-BE49-F238E27FC236}">
                  <a16:creationId xmlns:a16="http://schemas.microsoft.com/office/drawing/2014/main" id="{393AE226-B486-4237-8463-1F401C761593}"/>
                </a:ext>
              </a:extLst>
            </p:cNvPr>
            <p:cNvSpPr>
              <a:spLocks noChangeShapeType="1"/>
            </p:cNvSpPr>
            <p:nvPr/>
          </p:nvSpPr>
          <p:spPr bwMode="auto">
            <a:xfrm flipV="1">
              <a:off x="2441"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8" name="Line 47">
              <a:extLst>
                <a:ext uri="{FF2B5EF4-FFF2-40B4-BE49-F238E27FC236}">
                  <a16:creationId xmlns:a16="http://schemas.microsoft.com/office/drawing/2014/main" id="{6E1F8877-F55B-40C2-8CCA-6F3ECC27CD72}"/>
                </a:ext>
              </a:extLst>
            </p:cNvPr>
            <p:cNvSpPr>
              <a:spLocks noChangeShapeType="1"/>
            </p:cNvSpPr>
            <p:nvPr/>
          </p:nvSpPr>
          <p:spPr bwMode="auto">
            <a:xfrm flipV="1">
              <a:off x="2444"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9" name="Line 48">
              <a:extLst>
                <a:ext uri="{FF2B5EF4-FFF2-40B4-BE49-F238E27FC236}">
                  <a16:creationId xmlns:a16="http://schemas.microsoft.com/office/drawing/2014/main" id="{A1F4B336-5B70-4B36-85C9-49E35A084584}"/>
                </a:ext>
              </a:extLst>
            </p:cNvPr>
            <p:cNvSpPr>
              <a:spLocks noChangeShapeType="1"/>
            </p:cNvSpPr>
            <p:nvPr/>
          </p:nvSpPr>
          <p:spPr bwMode="auto">
            <a:xfrm flipV="1">
              <a:off x="2606"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0" name="Line 49">
              <a:extLst>
                <a:ext uri="{FF2B5EF4-FFF2-40B4-BE49-F238E27FC236}">
                  <a16:creationId xmlns:a16="http://schemas.microsoft.com/office/drawing/2014/main" id="{C481FF5A-3E5B-49B6-B7E0-53D79C45A329}"/>
                </a:ext>
              </a:extLst>
            </p:cNvPr>
            <p:cNvSpPr>
              <a:spLocks noChangeShapeType="1"/>
            </p:cNvSpPr>
            <p:nvPr/>
          </p:nvSpPr>
          <p:spPr bwMode="auto">
            <a:xfrm flipV="1">
              <a:off x="261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1" name="Line 50">
              <a:extLst>
                <a:ext uri="{FF2B5EF4-FFF2-40B4-BE49-F238E27FC236}">
                  <a16:creationId xmlns:a16="http://schemas.microsoft.com/office/drawing/2014/main" id="{4DCC357E-DB0F-4BFC-86B5-FB81B7703C7A}"/>
                </a:ext>
              </a:extLst>
            </p:cNvPr>
            <p:cNvSpPr>
              <a:spLocks noChangeShapeType="1"/>
            </p:cNvSpPr>
            <p:nvPr/>
          </p:nvSpPr>
          <p:spPr bwMode="auto">
            <a:xfrm flipV="1">
              <a:off x="2768"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2" name="Line 51">
              <a:extLst>
                <a:ext uri="{FF2B5EF4-FFF2-40B4-BE49-F238E27FC236}">
                  <a16:creationId xmlns:a16="http://schemas.microsoft.com/office/drawing/2014/main" id="{66B13D98-BACE-47F8-BB4F-5213900D438E}"/>
                </a:ext>
              </a:extLst>
            </p:cNvPr>
            <p:cNvSpPr>
              <a:spLocks noChangeShapeType="1"/>
            </p:cNvSpPr>
            <p:nvPr/>
          </p:nvSpPr>
          <p:spPr bwMode="auto">
            <a:xfrm flipV="1">
              <a:off x="277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3" name="Line 52">
              <a:extLst>
                <a:ext uri="{FF2B5EF4-FFF2-40B4-BE49-F238E27FC236}">
                  <a16:creationId xmlns:a16="http://schemas.microsoft.com/office/drawing/2014/main" id="{CDD01857-7141-4ED4-B6B0-B111286D3F49}"/>
                </a:ext>
              </a:extLst>
            </p:cNvPr>
            <p:cNvSpPr>
              <a:spLocks noChangeShapeType="1"/>
            </p:cNvSpPr>
            <p:nvPr/>
          </p:nvSpPr>
          <p:spPr bwMode="auto">
            <a:xfrm flipV="1">
              <a:off x="293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4" name="Line 53">
              <a:extLst>
                <a:ext uri="{FF2B5EF4-FFF2-40B4-BE49-F238E27FC236}">
                  <a16:creationId xmlns:a16="http://schemas.microsoft.com/office/drawing/2014/main" id="{F121796F-FD63-4498-A78C-261F77DC4666}"/>
                </a:ext>
              </a:extLst>
            </p:cNvPr>
            <p:cNvSpPr>
              <a:spLocks noChangeShapeType="1"/>
            </p:cNvSpPr>
            <p:nvPr/>
          </p:nvSpPr>
          <p:spPr bwMode="auto">
            <a:xfrm flipV="1">
              <a:off x="293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5" name="Line 54">
              <a:extLst>
                <a:ext uri="{FF2B5EF4-FFF2-40B4-BE49-F238E27FC236}">
                  <a16:creationId xmlns:a16="http://schemas.microsoft.com/office/drawing/2014/main" id="{891C2E88-4B2F-4319-BF18-7F91787F300F}"/>
                </a:ext>
              </a:extLst>
            </p:cNvPr>
            <p:cNvSpPr>
              <a:spLocks noChangeShapeType="1"/>
            </p:cNvSpPr>
            <p:nvPr/>
          </p:nvSpPr>
          <p:spPr bwMode="auto">
            <a:xfrm flipV="1">
              <a:off x="3099"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6" name="Line 55">
              <a:extLst>
                <a:ext uri="{FF2B5EF4-FFF2-40B4-BE49-F238E27FC236}">
                  <a16:creationId xmlns:a16="http://schemas.microsoft.com/office/drawing/2014/main" id="{E8FBF349-E530-44CD-8A2B-3AD098AFE950}"/>
                </a:ext>
              </a:extLst>
            </p:cNvPr>
            <p:cNvSpPr>
              <a:spLocks noChangeShapeType="1"/>
            </p:cNvSpPr>
            <p:nvPr/>
          </p:nvSpPr>
          <p:spPr bwMode="auto">
            <a:xfrm flipV="1">
              <a:off x="310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7" name="Line 56">
              <a:extLst>
                <a:ext uri="{FF2B5EF4-FFF2-40B4-BE49-F238E27FC236}">
                  <a16:creationId xmlns:a16="http://schemas.microsoft.com/office/drawing/2014/main" id="{0C224F06-E1D3-4D5D-BB9C-2FD8D664F385}"/>
                </a:ext>
              </a:extLst>
            </p:cNvPr>
            <p:cNvSpPr>
              <a:spLocks noChangeShapeType="1"/>
            </p:cNvSpPr>
            <p:nvPr/>
          </p:nvSpPr>
          <p:spPr bwMode="auto">
            <a:xfrm flipV="1">
              <a:off x="3261"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8" name="Line 57">
              <a:extLst>
                <a:ext uri="{FF2B5EF4-FFF2-40B4-BE49-F238E27FC236}">
                  <a16:creationId xmlns:a16="http://schemas.microsoft.com/office/drawing/2014/main" id="{64BB024C-6C1F-4EB7-BC65-22C5E8385787}"/>
                </a:ext>
              </a:extLst>
            </p:cNvPr>
            <p:cNvSpPr>
              <a:spLocks noChangeShapeType="1"/>
            </p:cNvSpPr>
            <p:nvPr/>
          </p:nvSpPr>
          <p:spPr bwMode="auto">
            <a:xfrm flipV="1">
              <a:off x="3264"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9" name="Line 58">
              <a:extLst>
                <a:ext uri="{FF2B5EF4-FFF2-40B4-BE49-F238E27FC236}">
                  <a16:creationId xmlns:a16="http://schemas.microsoft.com/office/drawing/2014/main" id="{754C9631-CA9C-4C97-85EC-482F0A05A066}"/>
                </a:ext>
              </a:extLst>
            </p:cNvPr>
            <p:cNvSpPr>
              <a:spLocks noChangeShapeType="1"/>
            </p:cNvSpPr>
            <p:nvPr/>
          </p:nvSpPr>
          <p:spPr bwMode="auto">
            <a:xfrm flipV="1">
              <a:off x="3426"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0" name="Line 59">
              <a:extLst>
                <a:ext uri="{FF2B5EF4-FFF2-40B4-BE49-F238E27FC236}">
                  <a16:creationId xmlns:a16="http://schemas.microsoft.com/office/drawing/2014/main" id="{E8E74448-40DF-4777-8C4A-84F00367F77D}"/>
                </a:ext>
              </a:extLst>
            </p:cNvPr>
            <p:cNvSpPr>
              <a:spLocks noChangeShapeType="1"/>
            </p:cNvSpPr>
            <p:nvPr/>
          </p:nvSpPr>
          <p:spPr bwMode="auto">
            <a:xfrm flipV="1">
              <a:off x="343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1" name="Line 60">
              <a:extLst>
                <a:ext uri="{FF2B5EF4-FFF2-40B4-BE49-F238E27FC236}">
                  <a16:creationId xmlns:a16="http://schemas.microsoft.com/office/drawing/2014/main" id="{0A1C9355-ABFA-4F97-9530-890CF670B3B2}"/>
                </a:ext>
              </a:extLst>
            </p:cNvPr>
            <p:cNvSpPr>
              <a:spLocks noChangeShapeType="1"/>
            </p:cNvSpPr>
            <p:nvPr/>
          </p:nvSpPr>
          <p:spPr bwMode="auto">
            <a:xfrm flipV="1">
              <a:off x="359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2" name="Line 61">
              <a:extLst>
                <a:ext uri="{FF2B5EF4-FFF2-40B4-BE49-F238E27FC236}">
                  <a16:creationId xmlns:a16="http://schemas.microsoft.com/office/drawing/2014/main" id="{FE7F19E1-81DC-4F9E-B29F-A7D62ABEB23B}"/>
                </a:ext>
              </a:extLst>
            </p:cNvPr>
            <p:cNvSpPr>
              <a:spLocks noChangeShapeType="1"/>
            </p:cNvSpPr>
            <p:nvPr/>
          </p:nvSpPr>
          <p:spPr bwMode="auto">
            <a:xfrm flipV="1">
              <a:off x="359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3" name="Line 62">
              <a:extLst>
                <a:ext uri="{FF2B5EF4-FFF2-40B4-BE49-F238E27FC236}">
                  <a16:creationId xmlns:a16="http://schemas.microsoft.com/office/drawing/2014/main" id="{6648969D-4FE6-4769-9ECE-4A671C4FC886}"/>
                </a:ext>
              </a:extLst>
            </p:cNvPr>
            <p:cNvSpPr>
              <a:spLocks noChangeShapeType="1"/>
            </p:cNvSpPr>
            <p:nvPr/>
          </p:nvSpPr>
          <p:spPr bwMode="auto">
            <a:xfrm flipV="1">
              <a:off x="375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4" name="Line 63">
              <a:extLst>
                <a:ext uri="{FF2B5EF4-FFF2-40B4-BE49-F238E27FC236}">
                  <a16:creationId xmlns:a16="http://schemas.microsoft.com/office/drawing/2014/main" id="{09D0A0E1-735B-4D75-8CC4-1C073DB35BA2}"/>
                </a:ext>
              </a:extLst>
            </p:cNvPr>
            <p:cNvSpPr>
              <a:spLocks noChangeShapeType="1"/>
            </p:cNvSpPr>
            <p:nvPr/>
          </p:nvSpPr>
          <p:spPr bwMode="auto">
            <a:xfrm flipV="1">
              <a:off x="376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5" name="Line 64">
              <a:extLst>
                <a:ext uri="{FF2B5EF4-FFF2-40B4-BE49-F238E27FC236}">
                  <a16:creationId xmlns:a16="http://schemas.microsoft.com/office/drawing/2014/main" id="{14A365A8-0BE7-4AB0-AC32-F9D9C0B29FD7}"/>
                </a:ext>
              </a:extLst>
            </p:cNvPr>
            <p:cNvSpPr>
              <a:spLocks noChangeShapeType="1"/>
            </p:cNvSpPr>
            <p:nvPr/>
          </p:nvSpPr>
          <p:spPr bwMode="auto">
            <a:xfrm flipV="1">
              <a:off x="3919"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6" name="Line 65">
              <a:extLst>
                <a:ext uri="{FF2B5EF4-FFF2-40B4-BE49-F238E27FC236}">
                  <a16:creationId xmlns:a16="http://schemas.microsoft.com/office/drawing/2014/main" id="{431232E8-C379-4198-A56B-DBABFCA6C5F9}"/>
                </a:ext>
              </a:extLst>
            </p:cNvPr>
            <p:cNvSpPr>
              <a:spLocks noChangeShapeType="1"/>
            </p:cNvSpPr>
            <p:nvPr/>
          </p:nvSpPr>
          <p:spPr bwMode="auto">
            <a:xfrm flipV="1">
              <a:off x="3922"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7" name="Line 66">
              <a:extLst>
                <a:ext uri="{FF2B5EF4-FFF2-40B4-BE49-F238E27FC236}">
                  <a16:creationId xmlns:a16="http://schemas.microsoft.com/office/drawing/2014/main" id="{747D6AC5-73A6-4299-BB12-6E99C348F4F0}"/>
                </a:ext>
              </a:extLst>
            </p:cNvPr>
            <p:cNvSpPr>
              <a:spLocks noChangeShapeType="1"/>
            </p:cNvSpPr>
            <p:nvPr/>
          </p:nvSpPr>
          <p:spPr bwMode="auto">
            <a:xfrm flipV="1">
              <a:off x="4084"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8" name="Line 67">
              <a:extLst>
                <a:ext uri="{FF2B5EF4-FFF2-40B4-BE49-F238E27FC236}">
                  <a16:creationId xmlns:a16="http://schemas.microsoft.com/office/drawing/2014/main" id="{D6BCD635-47B9-49D0-9203-D9CCA24DBB0C}"/>
                </a:ext>
              </a:extLst>
            </p:cNvPr>
            <p:cNvSpPr>
              <a:spLocks noChangeShapeType="1"/>
            </p:cNvSpPr>
            <p:nvPr/>
          </p:nvSpPr>
          <p:spPr bwMode="auto">
            <a:xfrm flipV="1">
              <a:off x="4088"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9" name="Line 68">
              <a:extLst>
                <a:ext uri="{FF2B5EF4-FFF2-40B4-BE49-F238E27FC236}">
                  <a16:creationId xmlns:a16="http://schemas.microsoft.com/office/drawing/2014/main" id="{567FF6EB-671B-4443-AABC-70F3C7EC8017}"/>
                </a:ext>
              </a:extLst>
            </p:cNvPr>
            <p:cNvSpPr>
              <a:spLocks noChangeShapeType="1"/>
            </p:cNvSpPr>
            <p:nvPr/>
          </p:nvSpPr>
          <p:spPr bwMode="auto">
            <a:xfrm flipV="1">
              <a:off x="425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0" name="Line 69">
              <a:extLst>
                <a:ext uri="{FF2B5EF4-FFF2-40B4-BE49-F238E27FC236}">
                  <a16:creationId xmlns:a16="http://schemas.microsoft.com/office/drawing/2014/main" id="{61E47AE0-7CC1-4F55-B065-FFF14C8B0198}"/>
                </a:ext>
              </a:extLst>
            </p:cNvPr>
            <p:cNvSpPr>
              <a:spLocks noChangeShapeType="1"/>
            </p:cNvSpPr>
            <p:nvPr/>
          </p:nvSpPr>
          <p:spPr bwMode="auto">
            <a:xfrm flipV="1">
              <a:off x="4253"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1" name="Line 70">
              <a:extLst>
                <a:ext uri="{FF2B5EF4-FFF2-40B4-BE49-F238E27FC236}">
                  <a16:creationId xmlns:a16="http://schemas.microsoft.com/office/drawing/2014/main" id="{4C4404E0-2C75-4FD2-B719-0BCB8E95D533}"/>
                </a:ext>
              </a:extLst>
            </p:cNvPr>
            <p:cNvSpPr>
              <a:spLocks noChangeShapeType="1"/>
            </p:cNvSpPr>
            <p:nvPr/>
          </p:nvSpPr>
          <p:spPr bwMode="auto">
            <a:xfrm flipV="1">
              <a:off x="4411"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2" name="Line 71">
              <a:extLst>
                <a:ext uri="{FF2B5EF4-FFF2-40B4-BE49-F238E27FC236}">
                  <a16:creationId xmlns:a16="http://schemas.microsoft.com/office/drawing/2014/main" id="{9679A1D9-0108-408F-86FF-0D7B38D2547F}"/>
                </a:ext>
              </a:extLst>
            </p:cNvPr>
            <p:cNvSpPr>
              <a:spLocks noChangeShapeType="1"/>
            </p:cNvSpPr>
            <p:nvPr/>
          </p:nvSpPr>
          <p:spPr bwMode="auto">
            <a:xfrm flipV="1">
              <a:off x="4415"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3" name="Line 72">
              <a:extLst>
                <a:ext uri="{FF2B5EF4-FFF2-40B4-BE49-F238E27FC236}">
                  <a16:creationId xmlns:a16="http://schemas.microsoft.com/office/drawing/2014/main" id="{ABAAA5A4-8293-4823-85CE-48FC8D66838B}"/>
                </a:ext>
              </a:extLst>
            </p:cNvPr>
            <p:cNvSpPr>
              <a:spLocks noChangeShapeType="1"/>
            </p:cNvSpPr>
            <p:nvPr/>
          </p:nvSpPr>
          <p:spPr bwMode="auto">
            <a:xfrm flipV="1">
              <a:off x="4577"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4" name="Line 73">
              <a:extLst>
                <a:ext uri="{FF2B5EF4-FFF2-40B4-BE49-F238E27FC236}">
                  <a16:creationId xmlns:a16="http://schemas.microsoft.com/office/drawing/2014/main" id="{FF9A1E70-D091-48FE-8665-2EF9ACA2BF80}"/>
                </a:ext>
              </a:extLst>
            </p:cNvPr>
            <p:cNvSpPr>
              <a:spLocks noChangeShapeType="1"/>
            </p:cNvSpPr>
            <p:nvPr/>
          </p:nvSpPr>
          <p:spPr bwMode="auto">
            <a:xfrm flipV="1">
              <a:off x="4580" y="2016"/>
              <a:ext cx="1" cy="2263"/>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5" name="Line 74">
              <a:extLst>
                <a:ext uri="{FF2B5EF4-FFF2-40B4-BE49-F238E27FC236}">
                  <a16:creationId xmlns:a16="http://schemas.microsoft.com/office/drawing/2014/main" id="{68AF3037-7663-4C53-8EED-E75F76C92A52}"/>
                </a:ext>
              </a:extLst>
            </p:cNvPr>
            <p:cNvSpPr>
              <a:spLocks noChangeShapeType="1"/>
            </p:cNvSpPr>
            <p:nvPr/>
          </p:nvSpPr>
          <p:spPr bwMode="auto">
            <a:xfrm>
              <a:off x="291" y="4088"/>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6" name="Line 75">
              <a:extLst>
                <a:ext uri="{FF2B5EF4-FFF2-40B4-BE49-F238E27FC236}">
                  <a16:creationId xmlns:a16="http://schemas.microsoft.com/office/drawing/2014/main" id="{85F70FE9-F981-4F26-AB31-4CA4AB758329}"/>
                </a:ext>
              </a:extLst>
            </p:cNvPr>
            <p:cNvSpPr>
              <a:spLocks noChangeShapeType="1"/>
            </p:cNvSpPr>
            <p:nvPr/>
          </p:nvSpPr>
          <p:spPr bwMode="auto">
            <a:xfrm>
              <a:off x="291" y="4092"/>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7" name="Line 76">
              <a:extLst>
                <a:ext uri="{FF2B5EF4-FFF2-40B4-BE49-F238E27FC236}">
                  <a16:creationId xmlns:a16="http://schemas.microsoft.com/office/drawing/2014/main" id="{D5E30C0B-25DE-44D3-9059-C42269E9781F}"/>
                </a:ext>
              </a:extLst>
            </p:cNvPr>
            <p:cNvSpPr>
              <a:spLocks noChangeShapeType="1"/>
            </p:cNvSpPr>
            <p:nvPr/>
          </p:nvSpPr>
          <p:spPr bwMode="auto">
            <a:xfrm>
              <a:off x="291" y="3710"/>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8" name="Line 77">
              <a:extLst>
                <a:ext uri="{FF2B5EF4-FFF2-40B4-BE49-F238E27FC236}">
                  <a16:creationId xmlns:a16="http://schemas.microsoft.com/office/drawing/2014/main" id="{B98889BA-B247-4ABB-BAC4-61ACE880B7A8}"/>
                </a:ext>
              </a:extLst>
            </p:cNvPr>
            <p:cNvSpPr>
              <a:spLocks noChangeShapeType="1"/>
            </p:cNvSpPr>
            <p:nvPr/>
          </p:nvSpPr>
          <p:spPr bwMode="auto">
            <a:xfrm>
              <a:off x="291" y="3714"/>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9" name="Line 78">
              <a:extLst>
                <a:ext uri="{FF2B5EF4-FFF2-40B4-BE49-F238E27FC236}">
                  <a16:creationId xmlns:a16="http://schemas.microsoft.com/office/drawing/2014/main" id="{07F1AFEC-A8D3-4D4F-8AF1-2F7235BB5E32}"/>
                </a:ext>
              </a:extLst>
            </p:cNvPr>
            <p:cNvSpPr>
              <a:spLocks noChangeShapeType="1"/>
            </p:cNvSpPr>
            <p:nvPr/>
          </p:nvSpPr>
          <p:spPr bwMode="auto">
            <a:xfrm>
              <a:off x="291" y="3523"/>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0" name="Line 79">
              <a:extLst>
                <a:ext uri="{FF2B5EF4-FFF2-40B4-BE49-F238E27FC236}">
                  <a16:creationId xmlns:a16="http://schemas.microsoft.com/office/drawing/2014/main" id="{61F25BE6-18F6-4A82-A278-DE66DE11CF61}"/>
                </a:ext>
              </a:extLst>
            </p:cNvPr>
            <p:cNvSpPr>
              <a:spLocks noChangeShapeType="1"/>
            </p:cNvSpPr>
            <p:nvPr/>
          </p:nvSpPr>
          <p:spPr bwMode="auto">
            <a:xfrm>
              <a:off x="291" y="3527"/>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1" name="Line 80">
              <a:extLst>
                <a:ext uri="{FF2B5EF4-FFF2-40B4-BE49-F238E27FC236}">
                  <a16:creationId xmlns:a16="http://schemas.microsoft.com/office/drawing/2014/main" id="{0B8EB0E1-8F39-4DCB-9A91-35AD987DE555}"/>
                </a:ext>
              </a:extLst>
            </p:cNvPr>
            <p:cNvSpPr>
              <a:spLocks noChangeShapeType="1"/>
            </p:cNvSpPr>
            <p:nvPr/>
          </p:nvSpPr>
          <p:spPr bwMode="auto">
            <a:xfrm>
              <a:off x="291" y="3332"/>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2" name="Line 81">
              <a:extLst>
                <a:ext uri="{FF2B5EF4-FFF2-40B4-BE49-F238E27FC236}">
                  <a16:creationId xmlns:a16="http://schemas.microsoft.com/office/drawing/2014/main" id="{688EE01C-E2B2-456C-B65E-17FF950616EC}"/>
                </a:ext>
              </a:extLst>
            </p:cNvPr>
            <p:cNvSpPr>
              <a:spLocks noChangeShapeType="1"/>
            </p:cNvSpPr>
            <p:nvPr/>
          </p:nvSpPr>
          <p:spPr bwMode="auto">
            <a:xfrm>
              <a:off x="291" y="3336"/>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3" name="Line 82">
              <a:extLst>
                <a:ext uri="{FF2B5EF4-FFF2-40B4-BE49-F238E27FC236}">
                  <a16:creationId xmlns:a16="http://schemas.microsoft.com/office/drawing/2014/main" id="{A56943CE-5A16-4900-B2C9-B1537B5D4F8D}"/>
                </a:ext>
              </a:extLst>
            </p:cNvPr>
            <p:cNvSpPr>
              <a:spLocks noChangeShapeType="1"/>
            </p:cNvSpPr>
            <p:nvPr/>
          </p:nvSpPr>
          <p:spPr bwMode="auto">
            <a:xfrm>
              <a:off x="291" y="3145"/>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4" name="Line 83">
              <a:extLst>
                <a:ext uri="{FF2B5EF4-FFF2-40B4-BE49-F238E27FC236}">
                  <a16:creationId xmlns:a16="http://schemas.microsoft.com/office/drawing/2014/main" id="{148265A1-BF7C-4A6C-8C39-EC51DBCADF67}"/>
                </a:ext>
              </a:extLst>
            </p:cNvPr>
            <p:cNvSpPr>
              <a:spLocks noChangeShapeType="1"/>
            </p:cNvSpPr>
            <p:nvPr/>
          </p:nvSpPr>
          <p:spPr bwMode="auto">
            <a:xfrm>
              <a:off x="291" y="3149"/>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5" name="Line 84">
              <a:extLst>
                <a:ext uri="{FF2B5EF4-FFF2-40B4-BE49-F238E27FC236}">
                  <a16:creationId xmlns:a16="http://schemas.microsoft.com/office/drawing/2014/main" id="{0C9B9F3E-FA35-4A23-BFC9-3BFC183E5339}"/>
                </a:ext>
              </a:extLst>
            </p:cNvPr>
            <p:cNvSpPr>
              <a:spLocks noChangeShapeType="1"/>
            </p:cNvSpPr>
            <p:nvPr/>
          </p:nvSpPr>
          <p:spPr bwMode="auto">
            <a:xfrm>
              <a:off x="291" y="2958"/>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6" name="Line 85">
              <a:extLst>
                <a:ext uri="{FF2B5EF4-FFF2-40B4-BE49-F238E27FC236}">
                  <a16:creationId xmlns:a16="http://schemas.microsoft.com/office/drawing/2014/main" id="{2E448EAF-152C-4773-851D-A113AED6167A}"/>
                </a:ext>
              </a:extLst>
            </p:cNvPr>
            <p:cNvSpPr>
              <a:spLocks noChangeShapeType="1"/>
            </p:cNvSpPr>
            <p:nvPr/>
          </p:nvSpPr>
          <p:spPr bwMode="auto">
            <a:xfrm>
              <a:off x="291" y="2962"/>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7" name="Line 86">
              <a:extLst>
                <a:ext uri="{FF2B5EF4-FFF2-40B4-BE49-F238E27FC236}">
                  <a16:creationId xmlns:a16="http://schemas.microsoft.com/office/drawing/2014/main" id="{C1325F72-BC5C-4C87-8EC9-8A4FF0AE667B}"/>
                </a:ext>
              </a:extLst>
            </p:cNvPr>
            <p:cNvSpPr>
              <a:spLocks noChangeShapeType="1"/>
            </p:cNvSpPr>
            <p:nvPr/>
          </p:nvSpPr>
          <p:spPr bwMode="auto">
            <a:xfrm>
              <a:off x="291" y="2768"/>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8" name="Line 87">
              <a:extLst>
                <a:ext uri="{FF2B5EF4-FFF2-40B4-BE49-F238E27FC236}">
                  <a16:creationId xmlns:a16="http://schemas.microsoft.com/office/drawing/2014/main" id="{8C545E53-161D-4DAB-9312-CF816D4703B3}"/>
                </a:ext>
              </a:extLst>
            </p:cNvPr>
            <p:cNvSpPr>
              <a:spLocks noChangeShapeType="1"/>
            </p:cNvSpPr>
            <p:nvPr/>
          </p:nvSpPr>
          <p:spPr bwMode="auto">
            <a:xfrm>
              <a:off x="291" y="2771"/>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9" name="Line 88">
              <a:extLst>
                <a:ext uri="{FF2B5EF4-FFF2-40B4-BE49-F238E27FC236}">
                  <a16:creationId xmlns:a16="http://schemas.microsoft.com/office/drawing/2014/main" id="{A49FC059-949E-4F36-9283-91016535CBD9}"/>
                </a:ext>
              </a:extLst>
            </p:cNvPr>
            <p:cNvSpPr>
              <a:spLocks noChangeShapeType="1"/>
            </p:cNvSpPr>
            <p:nvPr/>
          </p:nvSpPr>
          <p:spPr bwMode="auto">
            <a:xfrm>
              <a:off x="291" y="2581"/>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0" name="Line 89">
              <a:extLst>
                <a:ext uri="{FF2B5EF4-FFF2-40B4-BE49-F238E27FC236}">
                  <a16:creationId xmlns:a16="http://schemas.microsoft.com/office/drawing/2014/main" id="{16AF2F4F-3C76-4E6C-ABB4-6BCCA261BE59}"/>
                </a:ext>
              </a:extLst>
            </p:cNvPr>
            <p:cNvSpPr>
              <a:spLocks noChangeShapeType="1"/>
            </p:cNvSpPr>
            <p:nvPr/>
          </p:nvSpPr>
          <p:spPr bwMode="auto">
            <a:xfrm>
              <a:off x="291" y="2584"/>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1" name="Line 90">
              <a:extLst>
                <a:ext uri="{FF2B5EF4-FFF2-40B4-BE49-F238E27FC236}">
                  <a16:creationId xmlns:a16="http://schemas.microsoft.com/office/drawing/2014/main" id="{76B1A525-CA88-4DD3-8237-62F3CD32E887}"/>
                </a:ext>
              </a:extLst>
            </p:cNvPr>
            <p:cNvSpPr>
              <a:spLocks noChangeShapeType="1"/>
            </p:cNvSpPr>
            <p:nvPr/>
          </p:nvSpPr>
          <p:spPr bwMode="auto">
            <a:xfrm>
              <a:off x="291" y="2393"/>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2" name="Line 91">
              <a:extLst>
                <a:ext uri="{FF2B5EF4-FFF2-40B4-BE49-F238E27FC236}">
                  <a16:creationId xmlns:a16="http://schemas.microsoft.com/office/drawing/2014/main" id="{7E1E5B04-FA69-4EF7-B874-70250DC593F0}"/>
                </a:ext>
              </a:extLst>
            </p:cNvPr>
            <p:cNvSpPr>
              <a:spLocks noChangeShapeType="1"/>
            </p:cNvSpPr>
            <p:nvPr/>
          </p:nvSpPr>
          <p:spPr bwMode="auto">
            <a:xfrm>
              <a:off x="291" y="2397"/>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3" name="Line 92">
              <a:extLst>
                <a:ext uri="{FF2B5EF4-FFF2-40B4-BE49-F238E27FC236}">
                  <a16:creationId xmlns:a16="http://schemas.microsoft.com/office/drawing/2014/main" id="{B6A37284-C754-4ECA-9DC1-EE9511331113}"/>
                </a:ext>
              </a:extLst>
            </p:cNvPr>
            <p:cNvSpPr>
              <a:spLocks noChangeShapeType="1"/>
            </p:cNvSpPr>
            <p:nvPr/>
          </p:nvSpPr>
          <p:spPr bwMode="auto">
            <a:xfrm>
              <a:off x="291" y="2203"/>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4" name="Line 93">
              <a:extLst>
                <a:ext uri="{FF2B5EF4-FFF2-40B4-BE49-F238E27FC236}">
                  <a16:creationId xmlns:a16="http://schemas.microsoft.com/office/drawing/2014/main" id="{B0269F27-16DE-4C2F-BBC7-1A4BB5AED504}"/>
                </a:ext>
              </a:extLst>
            </p:cNvPr>
            <p:cNvSpPr>
              <a:spLocks noChangeShapeType="1"/>
            </p:cNvSpPr>
            <p:nvPr/>
          </p:nvSpPr>
          <p:spPr bwMode="auto">
            <a:xfrm>
              <a:off x="291" y="2206"/>
              <a:ext cx="4400"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5" name="Line 94">
              <a:extLst>
                <a:ext uri="{FF2B5EF4-FFF2-40B4-BE49-F238E27FC236}">
                  <a16:creationId xmlns:a16="http://schemas.microsoft.com/office/drawing/2014/main" id="{3D6C199B-4D9D-4BB6-9F73-C34D2D9E11C4}"/>
                </a:ext>
              </a:extLst>
            </p:cNvPr>
            <p:cNvSpPr>
              <a:spLocks noChangeShapeType="1"/>
            </p:cNvSpPr>
            <p:nvPr/>
          </p:nvSpPr>
          <p:spPr bwMode="auto">
            <a:xfrm>
              <a:off x="291" y="3894"/>
              <a:ext cx="4400"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6" name="Line 95">
              <a:extLst>
                <a:ext uri="{FF2B5EF4-FFF2-40B4-BE49-F238E27FC236}">
                  <a16:creationId xmlns:a16="http://schemas.microsoft.com/office/drawing/2014/main" id="{FA6EB6E5-BEF1-4F85-8167-3A6CFCE7D829}"/>
                </a:ext>
              </a:extLst>
            </p:cNvPr>
            <p:cNvSpPr>
              <a:spLocks noChangeShapeType="1"/>
            </p:cNvSpPr>
            <p:nvPr/>
          </p:nvSpPr>
          <p:spPr bwMode="auto">
            <a:xfrm>
              <a:off x="291" y="3897"/>
              <a:ext cx="4400"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7" name="Line 96">
              <a:extLst>
                <a:ext uri="{FF2B5EF4-FFF2-40B4-BE49-F238E27FC236}">
                  <a16:creationId xmlns:a16="http://schemas.microsoft.com/office/drawing/2014/main" id="{0844A8DF-51FF-4FDF-92B6-EAF353AD597D}"/>
                </a:ext>
              </a:extLst>
            </p:cNvPr>
            <p:cNvSpPr>
              <a:spLocks noChangeShapeType="1"/>
            </p:cNvSpPr>
            <p:nvPr/>
          </p:nvSpPr>
          <p:spPr bwMode="auto">
            <a:xfrm>
              <a:off x="291" y="3901"/>
              <a:ext cx="4400"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8" name="Line 97">
              <a:extLst>
                <a:ext uri="{FF2B5EF4-FFF2-40B4-BE49-F238E27FC236}">
                  <a16:creationId xmlns:a16="http://schemas.microsoft.com/office/drawing/2014/main" id="{F5CCF10C-2D86-4D76-ADFD-91FAF6E09EED}"/>
                </a:ext>
              </a:extLst>
            </p:cNvPr>
            <p:cNvSpPr>
              <a:spLocks noChangeShapeType="1"/>
            </p:cNvSpPr>
            <p:nvPr/>
          </p:nvSpPr>
          <p:spPr bwMode="auto">
            <a:xfrm>
              <a:off x="291" y="3905"/>
              <a:ext cx="4400"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9" name="Rectangle 98">
              <a:extLst>
                <a:ext uri="{FF2B5EF4-FFF2-40B4-BE49-F238E27FC236}">
                  <a16:creationId xmlns:a16="http://schemas.microsoft.com/office/drawing/2014/main" id="{C59DD65B-4D27-4D2F-98B0-EEC28BCF042D}"/>
                </a:ext>
              </a:extLst>
            </p:cNvPr>
            <p:cNvSpPr>
              <a:spLocks noChangeArrowheads="1"/>
            </p:cNvSpPr>
            <p:nvPr/>
          </p:nvSpPr>
          <p:spPr bwMode="auto">
            <a:xfrm>
              <a:off x="4601" y="3754"/>
              <a:ext cx="76"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5760" name="Freeform 99">
              <a:extLst>
                <a:ext uri="{FF2B5EF4-FFF2-40B4-BE49-F238E27FC236}">
                  <a16:creationId xmlns:a16="http://schemas.microsoft.com/office/drawing/2014/main" id="{F6888CCD-AC97-41E1-9A3C-7D399598E7A0}"/>
                </a:ext>
              </a:extLst>
            </p:cNvPr>
            <p:cNvSpPr>
              <a:spLocks/>
            </p:cNvSpPr>
            <p:nvPr/>
          </p:nvSpPr>
          <p:spPr bwMode="auto">
            <a:xfrm>
              <a:off x="4646" y="3861"/>
              <a:ext cx="38" cy="80"/>
            </a:xfrm>
            <a:custGeom>
              <a:avLst/>
              <a:gdLst>
                <a:gd name="T0" fmla="*/ 0 w 38"/>
                <a:gd name="T1" fmla="*/ 0 h 80"/>
                <a:gd name="T2" fmla="*/ 38 w 38"/>
                <a:gd name="T3" fmla="*/ 40 h 80"/>
                <a:gd name="T4" fmla="*/ 0 w 38"/>
                <a:gd name="T5" fmla="*/ 80 h 80"/>
                <a:gd name="T6" fmla="*/ 0 w 38"/>
                <a:gd name="T7" fmla="*/ 0 h 80"/>
                <a:gd name="T8" fmla="*/ 0 60000 65536"/>
                <a:gd name="T9" fmla="*/ 0 60000 65536"/>
                <a:gd name="T10" fmla="*/ 0 60000 65536"/>
                <a:gd name="T11" fmla="*/ 0 60000 65536"/>
                <a:gd name="T12" fmla="*/ 0 w 38"/>
                <a:gd name="T13" fmla="*/ 0 h 80"/>
                <a:gd name="T14" fmla="*/ 38 w 38"/>
                <a:gd name="T15" fmla="*/ 80 h 80"/>
              </a:gdLst>
              <a:ahLst/>
              <a:cxnLst>
                <a:cxn ang="T8">
                  <a:pos x="T0" y="T1"/>
                </a:cxn>
                <a:cxn ang="T9">
                  <a:pos x="T2" y="T3"/>
                </a:cxn>
                <a:cxn ang="T10">
                  <a:pos x="T4" y="T5"/>
                </a:cxn>
                <a:cxn ang="T11">
                  <a:pos x="T6" y="T7"/>
                </a:cxn>
              </a:cxnLst>
              <a:rect l="T12" t="T13" r="T14" b="T15"/>
              <a:pathLst>
                <a:path w="38" h="80">
                  <a:moveTo>
                    <a:pt x="0" y="0"/>
                  </a:moveTo>
                  <a:lnTo>
                    <a:pt x="38" y="40"/>
                  </a:lnTo>
                  <a:lnTo>
                    <a:pt x="0" y="80"/>
                  </a:lnTo>
                  <a:lnTo>
                    <a:pt x="0" y="0"/>
                  </a:lnTo>
                  <a:close/>
                </a:path>
              </a:pathLst>
            </a:custGeom>
            <a:solidFill>
              <a:srgbClr val="000000"/>
            </a:solidFill>
            <a:ln w="3">
              <a:solidFill>
                <a:srgbClr val="000000"/>
              </a:solidFill>
              <a:round/>
              <a:headEnd/>
              <a:tailEnd/>
            </a:ln>
          </p:spPr>
          <p:txBody>
            <a:bodyPr/>
            <a:lstStyle/>
            <a:p>
              <a:endParaRPr lang="en-US"/>
            </a:p>
          </p:txBody>
        </p:sp>
        <p:sp>
          <p:nvSpPr>
            <p:cNvPr id="25761" name="Line 100">
              <a:extLst>
                <a:ext uri="{FF2B5EF4-FFF2-40B4-BE49-F238E27FC236}">
                  <a16:creationId xmlns:a16="http://schemas.microsoft.com/office/drawing/2014/main" id="{AC3D363C-6971-4B85-9DDE-4553341ECF29}"/>
                </a:ext>
              </a:extLst>
            </p:cNvPr>
            <p:cNvSpPr>
              <a:spLocks noChangeShapeType="1"/>
            </p:cNvSpPr>
            <p:nvPr/>
          </p:nvSpPr>
          <p:spPr bwMode="auto">
            <a:xfrm flipV="1">
              <a:off x="2272" y="2016"/>
              <a:ext cx="1" cy="226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2" name="Line 101">
              <a:extLst>
                <a:ext uri="{FF2B5EF4-FFF2-40B4-BE49-F238E27FC236}">
                  <a16:creationId xmlns:a16="http://schemas.microsoft.com/office/drawing/2014/main" id="{A9D316FC-4B11-4674-A486-5C9065D60FB7}"/>
                </a:ext>
              </a:extLst>
            </p:cNvPr>
            <p:cNvSpPr>
              <a:spLocks noChangeShapeType="1"/>
            </p:cNvSpPr>
            <p:nvPr/>
          </p:nvSpPr>
          <p:spPr bwMode="auto">
            <a:xfrm flipV="1">
              <a:off x="2275" y="2016"/>
              <a:ext cx="1" cy="226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3" name="Line 102">
              <a:extLst>
                <a:ext uri="{FF2B5EF4-FFF2-40B4-BE49-F238E27FC236}">
                  <a16:creationId xmlns:a16="http://schemas.microsoft.com/office/drawing/2014/main" id="{44B1BFE9-E119-4188-AE4E-3220ED116884}"/>
                </a:ext>
              </a:extLst>
            </p:cNvPr>
            <p:cNvSpPr>
              <a:spLocks noChangeShapeType="1"/>
            </p:cNvSpPr>
            <p:nvPr/>
          </p:nvSpPr>
          <p:spPr bwMode="auto">
            <a:xfrm flipV="1">
              <a:off x="2279" y="2016"/>
              <a:ext cx="1" cy="226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4" name="Line 103">
              <a:extLst>
                <a:ext uri="{FF2B5EF4-FFF2-40B4-BE49-F238E27FC236}">
                  <a16:creationId xmlns:a16="http://schemas.microsoft.com/office/drawing/2014/main" id="{3D039748-BDCA-40DD-9A96-FFD05CF78BC6}"/>
                </a:ext>
              </a:extLst>
            </p:cNvPr>
            <p:cNvSpPr>
              <a:spLocks noChangeShapeType="1"/>
            </p:cNvSpPr>
            <p:nvPr/>
          </p:nvSpPr>
          <p:spPr bwMode="auto">
            <a:xfrm flipV="1">
              <a:off x="2282" y="2016"/>
              <a:ext cx="1" cy="226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5" name="Rectangle 104">
              <a:extLst>
                <a:ext uri="{FF2B5EF4-FFF2-40B4-BE49-F238E27FC236}">
                  <a16:creationId xmlns:a16="http://schemas.microsoft.com/office/drawing/2014/main" id="{602935F8-BE83-49B6-A724-A1E9462931B8}"/>
                </a:ext>
              </a:extLst>
            </p:cNvPr>
            <p:cNvSpPr>
              <a:spLocks noChangeArrowheads="1"/>
            </p:cNvSpPr>
            <p:nvPr/>
          </p:nvSpPr>
          <p:spPr bwMode="auto">
            <a:xfrm>
              <a:off x="2327" y="2008"/>
              <a:ext cx="76"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5766" name="Freeform 105">
              <a:extLst>
                <a:ext uri="{FF2B5EF4-FFF2-40B4-BE49-F238E27FC236}">
                  <a16:creationId xmlns:a16="http://schemas.microsoft.com/office/drawing/2014/main" id="{F90A4F1A-76F2-412B-874D-5DA4381B16E7}"/>
                </a:ext>
              </a:extLst>
            </p:cNvPr>
            <p:cNvSpPr>
              <a:spLocks/>
            </p:cNvSpPr>
            <p:nvPr/>
          </p:nvSpPr>
          <p:spPr bwMode="auto">
            <a:xfrm>
              <a:off x="2241" y="2019"/>
              <a:ext cx="76" cy="41"/>
            </a:xfrm>
            <a:custGeom>
              <a:avLst/>
              <a:gdLst>
                <a:gd name="T0" fmla="*/ 0 w 76"/>
                <a:gd name="T1" fmla="*/ 41 h 41"/>
                <a:gd name="T2" fmla="*/ 38 w 76"/>
                <a:gd name="T3" fmla="*/ 0 h 41"/>
                <a:gd name="T4" fmla="*/ 76 w 76"/>
                <a:gd name="T5" fmla="*/ 41 h 41"/>
                <a:gd name="T6" fmla="*/ 0 w 76"/>
                <a:gd name="T7" fmla="*/ 41 h 41"/>
                <a:gd name="T8" fmla="*/ 0 60000 65536"/>
                <a:gd name="T9" fmla="*/ 0 60000 65536"/>
                <a:gd name="T10" fmla="*/ 0 60000 65536"/>
                <a:gd name="T11" fmla="*/ 0 60000 65536"/>
                <a:gd name="T12" fmla="*/ 0 w 76"/>
                <a:gd name="T13" fmla="*/ 0 h 41"/>
                <a:gd name="T14" fmla="*/ 76 w 76"/>
                <a:gd name="T15" fmla="*/ 41 h 41"/>
              </a:gdLst>
              <a:ahLst/>
              <a:cxnLst>
                <a:cxn ang="T8">
                  <a:pos x="T0" y="T1"/>
                </a:cxn>
                <a:cxn ang="T9">
                  <a:pos x="T2" y="T3"/>
                </a:cxn>
                <a:cxn ang="T10">
                  <a:pos x="T4" y="T5"/>
                </a:cxn>
                <a:cxn ang="T11">
                  <a:pos x="T6" y="T7"/>
                </a:cxn>
              </a:cxnLst>
              <a:rect l="T12" t="T13" r="T14" b="T15"/>
              <a:pathLst>
                <a:path w="76" h="41">
                  <a:moveTo>
                    <a:pt x="0" y="41"/>
                  </a:moveTo>
                  <a:lnTo>
                    <a:pt x="38" y="0"/>
                  </a:lnTo>
                  <a:lnTo>
                    <a:pt x="76" y="41"/>
                  </a:lnTo>
                  <a:lnTo>
                    <a:pt x="0" y="41"/>
                  </a:lnTo>
                  <a:close/>
                </a:path>
              </a:pathLst>
            </a:custGeom>
            <a:solidFill>
              <a:srgbClr val="000000"/>
            </a:solidFill>
            <a:ln w="3">
              <a:solidFill>
                <a:srgbClr val="000000"/>
              </a:solidFill>
              <a:round/>
              <a:headEnd/>
              <a:tailEnd/>
            </a:ln>
          </p:spPr>
          <p:txBody>
            <a:bodyPr/>
            <a:lstStyle/>
            <a:p>
              <a:endParaRPr lang="en-US"/>
            </a:p>
          </p:txBody>
        </p:sp>
        <p:sp>
          <p:nvSpPr>
            <p:cNvPr id="25767" name="Rectangle 106">
              <a:extLst>
                <a:ext uri="{FF2B5EF4-FFF2-40B4-BE49-F238E27FC236}">
                  <a16:creationId xmlns:a16="http://schemas.microsoft.com/office/drawing/2014/main" id="{FBC97A91-B3E7-4EAD-8C01-6486AEA51192}"/>
                </a:ext>
              </a:extLst>
            </p:cNvPr>
            <p:cNvSpPr>
              <a:spLocks noChangeArrowheads="1"/>
            </p:cNvSpPr>
            <p:nvPr/>
          </p:nvSpPr>
          <p:spPr bwMode="auto">
            <a:xfrm>
              <a:off x="287" y="2016"/>
              <a:ext cx="4404" cy="226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768" name="Line 107">
              <a:extLst>
                <a:ext uri="{FF2B5EF4-FFF2-40B4-BE49-F238E27FC236}">
                  <a16:creationId xmlns:a16="http://schemas.microsoft.com/office/drawing/2014/main" id="{70B4687B-53EF-4AEE-A552-297C3B7F6CE4}"/>
                </a:ext>
              </a:extLst>
            </p:cNvPr>
            <p:cNvSpPr>
              <a:spLocks noChangeShapeType="1"/>
            </p:cNvSpPr>
            <p:nvPr/>
          </p:nvSpPr>
          <p:spPr bwMode="auto">
            <a:xfrm>
              <a:off x="308"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9" name="Rectangle 108">
              <a:extLst>
                <a:ext uri="{FF2B5EF4-FFF2-40B4-BE49-F238E27FC236}">
                  <a16:creationId xmlns:a16="http://schemas.microsoft.com/office/drawing/2014/main" id="{9F0F5E59-8E18-4E5C-B095-338352FF1B2D}"/>
                </a:ext>
              </a:extLst>
            </p:cNvPr>
            <p:cNvSpPr>
              <a:spLocks noChangeArrowheads="1"/>
            </p:cNvSpPr>
            <p:nvPr/>
          </p:nvSpPr>
          <p:spPr bwMode="auto">
            <a:xfrm>
              <a:off x="250" y="3934"/>
              <a:ext cx="165"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25770" name="Line 109">
              <a:extLst>
                <a:ext uri="{FF2B5EF4-FFF2-40B4-BE49-F238E27FC236}">
                  <a16:creationId xmlns:a16="http://schemas.microsoft.com/office/drawing/2014/main" id="{28D45486-FE0F-4F02-BF30-29F684E5F212}"/>
                </a:ext>
              </a:extLst>
            </p:cNvPr>
            <p:cNvSpPr>
              <a:spLocks noChangeShapeType="1"/>
            </p:cNvSpPr>
            <p:nvPr/>
          </p:nvSpPr>
          <p:spPr bwMode="auto">
            <a:xfrm>
              <a:off x="635"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1" name="Rectangle 110">
              <a:extLst>
                <a:ext uri="{FF2B5EF4-FFF2-40B4-BE49-F238E27FC236}">
                  <a16:creationId xmlns:a16="http://schemas.microsoft.com/office/drawing/2014/main" id="{590D62D3-AA62-48A0-8D38-ECA315C693F8}"/>
                </a:ext>
              </a:extLst>
            </p:cNvPr>
            <p:cNvSpPr>
              <a:spLocks noChangeArrowheads="1"/>
            </p:cNvSpPr>
            <p:nvPr/>
          </p:nvSpPr>
          <p:spPr bwMode="auto">
            <a:xfrm>
              <a:off x="577" y="3934"/>
              <a:ext cx="165"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-5p</a:t>
              </a:r>
              <a:endParaRPr lang="en-US" altLang="en-US" sz="1800">
                <a:latin typeface="Arial" panose="020B0604020202020204" pitchFamily="34" charset="0"/>
              </a:endParaRPr>
            </a:p>
          </p:txBody>
        </p:sp>
        <p:sp>
          <p:nvSpPr>
            <p:cNvPr id="25772" name="Line 111">
              <a:extLst>
                <a:ext uri="{FF2B5EF4-FFF2-40B4-BE49-F238E27FC236}">
                  <a16:creationId xmlns:a16="http://schemas.microsoft.com/office/drawing/2014/main" id="{9798E407-ADE8-484C-81F5-EF4A858025EF}"/>
                </a:ext>
              </a:extLst>
            </p:cNvPr>
            <p:cNvSpPr>
              <a:spLocks noChangeShapeType="1"/>
            </p:cNvSpPr>
            <p:nvPr/>
          </p:nvSpPr>
          <p:spPr bwMode="auto">
            <a:xfrm>
              <a:off x="963"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3" name="Rectangle 112">
              <a:extLst>
                <a:ext uri="{FF2B5EF4-FFF2-40B4-BE49-F238E27FC236}">
                  <a16:creationId xmlns:a16="http://schemas.microsoft.com/office/drawing/2014/main" id="{5849D8F6-0C67-441C-A6D7-563482FA36F8}"/>
                </a:ext>
              </a:extLst>
            </p:cNvPr>
            <p:cNvSpPr>
              <a:spLocks noChangeArrowheads="1"/>
            </p:cNvSpPr>
            <p:nvPr/>
          </p:nvSpPr>
          <p:spPr bwMode="auto">
            <a:xfrm>
              <a:off x="904" y="3934"/>
              <a:ext cx="165"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5774" name="Line 113">
              <a:extLst>
                <a:ext uri="{FF2B5EF4-FFF2-40B4-BE49-F238E27FC236}">
                  <a16:creationId xmlns:a16="http://schemas.microsoft.com/office/drawing/2014/main" id="{F8633409-526B-4E4E-BD03-EACA13C9BD08}"/>
                </a:ext>
              </a:extLst>
            </p:cNvPr>
            <p:cNvSpPr>
              <a:spLocks noChangeShapeType="1"/>
            </p:cNvSpPr>
            <p:nvPr/>
          </p:nvSpPr>
          <p:spPr bwMode="auto">
            <a:xfrm>
              <a:off x="1293"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5" name="Rectangle 114">
              <a:extLst>
                <a:ext uri="{FF2B5EF4-FFF2-40B4-BE49-F238E27FC236}">
                  <a16:creationId xmlns:a16="http://schemas.microsoft.com/office/drawing/2014/main" id="{FECAD631-9FFC-480D-8780-237828AF4A51}"/>
                </a:ext>
              </a:extLst>
            </p:cNvPr>
            <p:cNvSpPr>
              <a:spLocks noChangeArrowheads="1"/>
            </p:cNvSpPr>
            <p:nvPr/>
          </p:nvSpPr>
          <p:spPr bwMode="auto">
            <a:xfrm>
              <a:off x="1235" y="3934"/>
              <a:ext cx="165"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25776" name="Line 115">
              <a:extLst>
                <a:ext uri="{FF2B5EF4-FFF2-40B4-BE49-F238E27FC236}">
                  <a16:creationId xmlns:a16="http://schemas.microsoft.com/office/drawing/2014/main" id="{6AED9C76-4DE4-43B3-AB57-C9D78D409F2B}"/>
                </a:ext>
              </a:extLst>
            </p:cNvPr>
            <p:cNvSpPr>
              <a:spLocks noChangeShapeType="1"/>
            </p:cNvSpPr>
            <p:nvPr/>
          </p:nvSpPr>
          <p:spPr bwMode="auto">
            <a:xfrm>
              <a:off x="1621"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7" name="Rectangle 116">
              <a:extLst>
                <a:ext uri="{FF2B5EF4-FFF2-40B4-BE49-F238E27FC236}">
                  <a16:creationId xmlns:a16="http://schemas.microsoft.com/office/drawing/2014/main" id="{D871C568-F523-49D0-B544-FD88B4AC3F2D}"/>
                </a:ext>
              </a:extLst>
            </p:cNvPr>
            <p:cNvSpPr>
              <a:spLocks noChangeArrowheads="1"/>
            </p:cNvSpPr>
            <p:nvPr/>
          </p:nvSpPr>
          <p:spPr bwMode="auto">
            <a:xfrm>
              <a:off x="1562" y="3934"/>
              <a:ext cx="165"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5778" name="Line 117">
              <a:extLst>
                <a:ext uri="{FF2B5EF4-FFF2-40B4-BE49-F238E27FC236}">
                  <a16:creationId xmlns:a16="http://schemas.microsoft.com/office/drawing/2014/main" id="{F4D3C781-9B1C-4D5D-A1AC-C49BA28B3834}"/>
                </a:ext>
              </a:extLst>
            </p:cNvPr>
            <p:cNvSpPr>
              <a:spLocks noChangeShapeType="1"/>
            </p:cNvSpPr>
            <p:nvPr/>
          </p:nvSpPr>
          <p:spPr bwMode="auto">
            <a:xfrm>
              <a:off x="1952"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9" name="Rectangle 118">
              <a:extLst>
                <a:ext uri="{FF2B5EF4-FFF2-40B4-BE49-F238E27FC236}">
                  <a16:creationId xmlns:a16="http://schemas.microsoft.com/office/drawing/2014/main" id="{86571BA7-666F-419A-BC18-4FCBCD55323D}"/>
                </a:ext>
              </a:extLst>
            </p:cNvPr>
            <p:cNvSpPr>
              <a:spLocks noChangeArrowheads="1"/>
            </p:cNvSpPr>
            <p:nvPr/>
          </p:nvSpPr>
          <p:spPr bwMode="auto">
            <a:xfrm>
              <a:off x="1910" y="3934"/>
              <a:ext cx="127"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5780" name="Rectangle 119">
              <a:extLst>
                <a:ext uri="{FF2B5EF4-FFF2-40B4-BE49-F238E27FC236}">
                  <a16:creationId xmlns:a16="http://schemas.microsoft.com/office/drawing/2014/main" id="{132BFA8A-19F0-4CEC-AF19-468CB3AA664A}"/>
                </a:ext>
              </a:extLst>
            </p:cNvPr>
            <p:cNvSpPr>
              <a:spLocks noChangeArrowheads="1"/>
            </p:cNvSpPr>
            <p:nvPr/>
          </p:nvSpPr>
          <p:spPr bwMode="auto">
            <a:xfrm>
              <a:off x="2293" y="3934"/>
              <a:ext cx="83"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25781" name="Line 120">
              <a:extLst>
                <a:ext uri="{FF2B5EF4-FFF2-40B4-BE49-F238E27FC236}">
                  <a16:creationId xmlns:a16="http://schemas.microsoft.com/office/drawing/2014/main" id="{5F6B900F-B23A-4038-9EFE-F9D5B577F8B4}"/>
                </a:ext>
              </a:extLst>
            </p:cNvPr>
            <p:cNvSpPr>
              <a:spLocks noChangeShapeType="1"/>
            </p:cNvSpPr>
            <p:nvPr/>
          </p:nvSpPr>
          <p:spPr bwMode="auto">
            <a:xfrm>
              <a:off x="2610"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2" name="Rectangle 121">
              <a:extLst>
                <a:ext uri="{FF2B5EF4-FFF2-40B4-BE49-F238E27FC236}">
                  <a16:creationId xmlns:a16="http://schemas.microsoft.com/office/drawing/2014/main" id="{9974498E-5BCF-401D-BC18-A0D8DF6CF3A5}"/>
                </a:ext>
              </a:extLst>
            </p:cNvPr>
            <p:cNvSpPr>
              <a:spLocks noChangeArrowheads="1"/>
            </p:cNvSpPr>
            <p:nvPr/>
          </p:nvSpPr>
          <p:spPr bwMode="auto">
            <a:xfrm>
              <a:off x="2613" y="3934"/>
              <a:ext cx="86"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5783" name="Line 122">
              <a:extLst>
                <a:ext uri="{FF2B5EF4-FFF2-40B4-BE49-F238E27FC236}">
                  <a16:creationId xmlns:a16="http://schemas.microsoft.com/office/drawing/2014/main" id="{234B9667-F8DF-4DA1-B6D5-DCA098531B74}"/>
                </a:ext>
              </a:extLst>
            </p:cNvPr>
            <p:cNvSpPr>
              <a:spLocks noChangeShapeType="1"/>
            </p:cNvSpPr>
            <p:nvPr/>
          </p:nvSpPr>
          <p:spPr bwMode="auto">
            <a:xfrm>
              <a:off x="2937"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4" name="Rectangle 123">
              <a:extLst>
                <a:ext uri="{FF2B5EF4-FFF2-40B4-BE49-F238E27FC236}">
                  <a16:creationId xmlns:a16="http://schemas.microsoft.com/office/drawing/2014/main" id="{0CDB3FB4-5226-4D74-BBEF-A20A5F3654DA}"/>
                </a:ext>
              </a:extLst>
            </p:cNvPr>
            <p:cNvSpPr>
              <a:spLocks noChangeArrowheads="1"/>
            </p:cNvSpPr>
            <p:nvPr/>
          </p:nvSpPr>
          <p:spPr bwMode="auto">
            <a:xfrm>
              <a:off x="2899"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5785" name="Line 124">
              <a:extLst>
                <a:ext uri="{FF2B5EF4-FFF2-40B4-BE49-F238E27FC236}">
                  <a16:creationId xmlns:a16="http://schemas.microsoft.com/office/drawing/2014/main" id="{8F21F09A-EB3B-466D-95F3-B84582711B36}"/>
                </a:ext>
              </a:extLst>
            </p:cNvPr>
            <p:cNvSpPr>
              <a:spLocks noChangeShapeType="1"/>
            </p:cNvSpPr>
            <p:nvPr/>
          </p:nvSpPr>
          <p:spPr bwMode="auto">
            <a:xfrm>
              <a:off x="3268"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6" name="Rectangle 125">
              <a:extLst>
                <a:ext uri="{FF2B5EF4-FFF2-40B4-BE49-F238E27FC236}">
                  <a16:creationId xmlns:a16="http://schemas.microsoft.com/office/drawing/2014/main" id="{9234A309-ACB5-49C0-BDAD-C016BB3F219A}"/>
                </a:ext>
              </a:extLst>
            </p:cNvPr>
            <p:cNvSpPr>
              <a:spLocks noChangeArrowheads="1"/>
            </p:cNvSpPr>
            <p:nvPr/>
          </p:nvSpPr>
          <p:spPr bwMode="auto">
            <a:xfrm>
              <a:off x="3230"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25787" name="Line 126">
              <a:extLst>
                <a:ext uri="{FF2B5EF4-FFF2-40B4-BE49-F238E27FC236}">
                  <a16:creationId xmlns:a16="http://schemas.microsoft.com/office/drawing/2014/main" id="{023CE0C2-7716-478D-848C-EC5B6EFF1B93}"/>
                </a:ext>
              </a:extLst>
            </p:cNvPr>
            <p:cNvSpPr>
              <a:spLocks noChangeShapeType="1"/>
            </p:cNvSpPr>
            <p:nvPr/>
          </p:nvSpPr>
          <p:spPr bwMode="auto">
            <a:xfrm>
              <a:off x="3595"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8" name="Rectangle 127">
              <a:extLst>
                <a:ext uri="{FF2B5EF4-FFF2-40B4-BE49-F238E27FC236}">
                  <a16:creationId xmlns:a16="http://schemas.microsoft.com/office/drawing/2014/main" id="{C9DB6BAB-4831-422A-8B44-F1B56D7B3218}"/>
                </a:ext>
              </a:extLst>
            </p:cNvPr>
            <p:cNvSpPr>
              <a:spLocks noChangeArrowheads="1"/>
            </p:cNvSpPr>
            <p:nvPr/>
          </p:nvSpPr>
          <p:spPr bwMode="auto">
            <a:xfrm>
              <a:off x="3557"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5789" name="Line 128">
              <a:extLst>
                <a:ext uri="{FF2B5EF4-FFF2-40B4-BE49-F238E27FC236}">
                  <a16:creationId xmlns:a16="http://schemas.microsoft.com/office/drawing/2014/main" id="{D7605F50-EEB0-4931-9B1A-FFC1788BBD41}"/>
                </a:ext>
              </a:extLst>
            </p:cNvPr>
            <p:cNvSpPr>
              <a:spLocks noChangeShapeType="1"/>
            </p:cNvSpPr>
            <p:nvPr/>
          </p:nvSpPr>
          <p:spPr bwMode="auto">
            <a:xfrm>
              <a:off x="3922"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0" name="Rectangle 129">
              <a:extLst>
                <a:ext uri="{FF2B5EF4-FFF2-40B4-BE49-F238E27FC236}">
                  <a16:creationId xmlns:a16="http://schemas.microsoft.com/office/drawing/2014/main" id="{18E0804C-6EC9-479E-8821-B3A6C2423707}"/>
                </a:ext>
              </a:extLst>
            </p:cNvPr>
            <p:cNvSpPr>
              <a:spLocks noChangeArrowheads="1"/>
            </p:cNvSpPr>
            <p:nvPr/>
          </p:nvSpPr>
          <p:spPr bwMode="auto">
            <a:xfrm>
              <a:off x="3884"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5p</a:t>
              </a:r>
              <a:endParaRPr lang="en-US" altLang="en-US" sz="1800">
                <a:latin typeface="Arial" panose="020B0604020202020204" pitchFamily="34" charset="0"/>
              </a:endParaRPr>
            </a:p>
          </p:txBody>
        </p:sp>
        <p:sp>
          <p:nvSpPr>
            <p:cNvPr id="25791" name="Line 130">
              <a:extLst>
                <a:ext uri="{FF2B5EF4-FFF2-40B4-BE49-F238E27FC236}">
                  <a16:creationId xmlns:a16="http://schemas.microsoft.com/office/drawing/2014/main" id="{0101A99D-EC29-4B6C-B63C-3311A9E16FC3}"/>
                </a:ext>
              </a:extLst>
            </p:cNvPr>
            <p:cNvSpPr>
              <a:spLocks noChangeShapeType="1"/>
            </p:cNvSpPr>
            <p:nvPr/>
          </p:nvSpPr>
          <p:spPr bwMode="auto">
            <a:xfrm>
              <a:off x="4253"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2" name="Rectangle 131">
              <a:extLst>
                <a:ext uri="{FF2B5EF4-FFF2-40B4-BE49-F238E27FC236}">
                  <a16:creationId xmlns:a16="http://schemas.microsoft.com/office/drawing/2014/main" id="{CDA4229D-C21D-4A19-99A2-7B049C837BE6}"/>
                </a:ext>
              </a:extLst>
            </p:cNvPr>
            <p:cNvSpPr>
              <a:spLocks noChangeArrowheads="1"/>
            </p:cNvSpPr>
            <p:nvPr/>
          </p:nvSpPr>
          <p:spPr bwMode="auto">
            <a:xfrm>
              <a:off x="4215"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25793" name="Line 132">
              <a:extLst>
                <a:ext uri="{FF2B5EF4-FFF2-40B4-BE49-F238E27FC236}">
                  <a16:creationId xmlns:a16="http://schemas.microsoft.com/office/drawing/2014/main" id="{590C4B96-52A8-48A6-9F43-4FD4668AC0B6}"/>
                </a:ext>
              </a:extLst>
            </p:cNvPr>
            <p:cNvSpPr>
              <a:spLocks noChangeShapeType="1"/>
            </p:cNvSpPr>
            <p:nvPr/>
          </p:nvSpPr>
          <p:spPr bwMode="auto">
            <a:xfrm>
              <a:off x="4580" y="3872"/>
              <a:ext cx="1" cy="6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4" name="Rectangle 133">
              <a:extLst>
                <a:ext uri="{FF2B5EF4-FFF2-40B4-BE49-F238E27FC236}">
                  <a16:creationId xmlns:a16="http://schemas.microsoft.com/office/drawing/2014/main" id="{77B9C50D-E76F-40AA-8A5B-16DACA408649}"/>
                </a:ext>
              </a:extLst>
            </p:cNvPr>
            <p:cNvSpPr>
              <a:spLocks noChangeArrowheads="1"/>
            </p:cNvSpPr>
            <p:nvPr/>
          </p:nvSpPr>
          <p:spPr bwMode="auto">
            <a:xfrm>
              <a:off x="4542" y="3934"/>
              <a:ext cx="12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7p</a:t>
              </a:r>
              <a:endParaRPr lang="en-US" altLang="en-US" sz="1800">
                <a:latin typeface="Arial" panose="020B0604020202020204" pitchFamily="34" charset="0"/>
              </a:endParaRPr>
            </a:p>
          </p:txBody>
        </p:sp>
        <p:sp>
          <p:nvSpPr>
            <p:cNvPr id="25795" name="Rectangle 134">
              <a:extLst>
                <a:ext uri="{FF2B5EF4-FFF2-40B4-BE49-F238E27FC236}">
                  <a16:creationId xmlns:a16="http://schemas.microsoft.com/office/drawing/2014/main" id="{74929DCF-54B6-488E-B576-E8F12874E4CD}"/>
                </a:ext>
              </a:extLst>
            </p:cNvPr>
            <p:cNvSpPr>
              <a:spLocks noChangeArrowheads="1"/>
            </p:cNvSpPr>
            <p:nvPr/>
          </p:nvSpPr>
          <p:spPr bwMode="auto">
            <a:xfrm>
              <a:off x="2151" y="4044"/>
              <a:ext cx="134"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96" name="Line 135">
              <a:extLst>
                <a:ext uri="{FF2B5EF4-FFF2-40B4-BE49-F238E27FC236}">
                  <a16:creationId xmlns:a16="http://schemas.microsoft.com/office/drawing/2014/main" id="{76C9885D-491E-4A08-9541-E0F64EEDCE2F}"/>
                </a:ext>
              </a:extLst>
            </p:cNvPr>
            <p:cNvSpPr>
              <a:spLocks noChangeShapeType="1"/>
            </p:cNvSpPr>
            <p:nvPr/>
          </p:nvSpPr>
          <p:spPr bwMode="auto">
            <a:xfrm>
              <a:off x="2251" y="4092"/>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7" name="Rectangle 136">
              <a:extLst>
                <a:ext uri="{FF2B5EF4-FFF2-40B4-BE49-F238E27FC236}">
                  <a16:creationId xmlns:a16="http://schemas.microsoft.com/office/drawing/2014/main" id="{4BF9F219-6716-4E42-A33F-4880FCAC31C1}"/>
                </a:ext>
              </a:extLst>
            </p:cNvPr>
            <p:cNvSpPr>
              <a:spLocks noChangeArrowheads="1"/>
            </p:cNvSpPr>
            <p:nvPr/>
          </p:nvSpPr>
          <p:spPr bwMode="auto">
            <a:xfrm>
              <a:off x="2200" y="3666"/>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98" name="Line 137">
              <a:extLst>
                <a:ext uri="{FF2B5EF4-FFF2-40B4-BE49-F238E27FC236}">
                  <a16:creationId xmlns:a16="http://schemas.microsoft.com/office/drawing/2014/main" id="{DE27BE9F-CB84-498F-8D69-4C82A4ADB282}"/>
                </a:ext>
              </a:extLst>
            </p:cNvPr>
            <p:cNvSpPr>
              <a:spLocks noChangeShapeType="1"/>
            </p:cNvSpPr>
            <p:nvPr/>
          </p:nvSpPr>
          <p:spPr bwMode="auto">
            <a:xfrm>
              <a:off x="2251" y="3714"/>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9" name="Rectangle 138">
              <a:extLst>
                <a:ext uri="{FF2B5EF4-FFF2-40B4-BE49-F238E27FC236}">
                  <a16:creationId xmlns:a16="http://schemas.microsoft.com/office/drawing/2014/main" id="{5850BF79-91A6-4F2A-8E1A-BA3A86BFDEF8}"/>
                </a:ext>
              </a:extLst>
            </p:cNvPr>
            <p:cNvSpPr>
              <a:spLocks noChangeArrowheads="1"/>
            </p:cNvSpPr>
            <p:nvPr/>
          </p:nvSpPr>
          <p:spPr bwMode="auto">
            <a:xfrm>
              <a:off x="2200" y="3479"/>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5800" name="Line 139">
              <a:extLst>
                <a:ext uri="{FF2B5EF4-FFF2-40B4-BE49-F238E27FC236}">
                  <a16:creationId xmlns:a16="http://schemas.microsoft.com/office/drawing/2014/main" id="{A99BA7D6-AC43-461F-B695-543DD83724DB}"/>
                </a:ext>
              </a:extLst>
            </p:cNvPr>
            <p:cNvSpPr>
              <a:spLocks noChangeShapeType="1"/>
            </p:cNvSpPr>
            <p:nvPr/>
          </p:nvSpPr>
          <p:spPr bwMode="auto">
            <a:xfrm>
              <a:off x="2251" y="3527"/>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01" name="Rectangle 140">
              <a:extLst>
                <a:ext uri="{FF2B5EF4-FFF2-40B4-BE49-F238E27FC236}">
                  <a16:creationId xmlns:a16="http://schemas.microsoft.com/office/drawing/2014/main" id="{52457EEF-7746-49CE-BA80-91E07E9F4C55}"/>
                </a:ext>
              </a:extLst>
            </p:cNvPr>
            <p:cNvSpPr>
              <a:spLocks noChangeArrowheads="1"/>
            </p:cNvSpPr>
            <p:nvPr/>
          </p:nvSpPr>
          <p:spPr bwMode="auto">
            <a:xfrm>
              <a:off x="2200" y="3288"/>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5802" name="Line 141">
              <a:extLst>
                <a:ext uri="{FF2B5EF4-FFF2-40B4-BE49-F238E27FC236}">
                  <a16:creationId xmlns:a16="http://schemas.microsoft.com/office/drawing/2014/main" id="{74FFC6E2-E307-4EDB-943E-A42502FF315A}"/>
                </a:ext>
              </a:extLst>
            </p:cNvPr>
            <p:cNvSpPr>
              <a:spLocks noChangeShapeType="1"/>
            </p:cNvSpPr>
            <p:nvPr/>
          </p:nvSpPr>
          <p:spPr bwMode="auto">
            <a:xfrm>
              <a:off x="2251" y="3336"/>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03" name="Rectangle 142">
              <a:extLst>
                <a:ext uri="{FF2B5EF4-FFF2-40B4-BE49-F238E27FC236}">
                  <a16:creationId xmlns:a16="http://schemas.microsoft.com/office/drawing/2014/main" id="{D10A8E47-EA1F-4951-9DC2-9CE65A05C7F7}"/>
                </a:ext>
              </a:extLst>
            </p:cNvPr>
            <p:cNvSpPr>
              <a:spLocks noChangeArrowheads="1"/>
            </p:cNvSpPr>
            <p:nvPr/>
          </p:nvSpPr>
          <p:spPr bwMode="auto">
            <a:xfrm>
              <a:off x="2200" y="3101"/>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5804" name="Line 143">
              <a:extLst>
                <a:ext uri="{FF2B5EF4-FFF2-40B4-BE49-F238E27FC236}">
                  <a16:creationId xmlns:a16="http://schemas.microsoft.com/office/drawing/2014/main" id="{66DED943-D22D-4AC2-ABFF-5EEEAE3BECED}"/>
                </a:ext>
              </a:extLst>
            </p:cNvPr>
            <p:cNvSpPr>
              <a:spLocks noChangeShapeType="1"/>
            </p:cNvSpPr>
            <p:nvPr/>
          </p:nvSpPr>
          <p:spPr bwMode="auto">
            <a:xfrm>
              <a:off x="2251" y="3149"/>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05" name="Rectangle 144">
              <a:extLst>
                <a:ext uri="{FF2B5EF4-FFF2-40B4-BE49-F238E27FC236}">
                  <a16:creationId xmlns:a16="http://schemas.microsoft.com/office/drawing/2014/main" id="{F36521B9-CB82-4E2B-92E6-1857FAA5E548}"/>
                </a:ext>
              </a:extLst>
            </p:cNvPr>
            <p:cNvSpPr>
              <a:spLocks noChangeArrowheads="1"/>
            </p:cNvSpPr>
            <p:nvPr/>
          </p:nvSpPr>
          <p:spPr bwMode="auto">
            <a:xfrm>
              <a:off x="2200" y="2914"/>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5806" name="Line 145">
              <a:extLst>
                <a:ext uri="{FF2B5EF4-FFF2-40B4-BE49-F238E27FC236}">
                  <a16:creationId xmlns:a16="http://schemas.microsoft.com/office/drawing/2014/main" id="{FB704691-EB7F-4230-9C92-D7A0753FD8F8}"/>
                </a:ext>
              </a:extLst>
            </p:cNvPr>
            <p:cNvSpPr>
              <a:spLocks noChangeShapeType="1"/>
            </p:cNvSpPr>
            <p:nvPr/>
          </p:nvSpPr>
          <p:spPr bwMode="auto">
            <a:xfrm>
              <a:off x="2251" y="2962"/>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07" name="Rectangle 146">
              <a:extLst>
                <a:ext uri="{FF2B5EF4-FFF2-40B4-BE49-F238E27FC236}">
                  <a16:creationId xmlns:a16="http://schemas.microsoft.com/office/drawing/2014/main" id="{E187897E-2949-4AA8-B16A-04F50EFFEF41}"/>
                </a:ext>
              </a:extLst>
            </p:cNvPr>
            <p:cNvSpPr>
              <a:spLocks noChangeArrowheads="1"/>
            </p:cNvSpPr>
            <p:nvPr/>
          </p:nvSpPr>
          <p:spPr bwMode="auto">
            <a:xfrm>
              <a:off x="2200" y="2724"/>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5808" name="Line 147">
              <a:extLst>
                <a:ext uri="{FF2B5EF4-FFF2-40B4-BE49-F238E27FC236}">
                  <a16:creationId xmlns:a16="http://schemas.microsoft.com/office/drawing/2014/main" id="{2529EE6F-601C-45DB-8E0E-7C418B6EC4BC}"/>
                </a:ext>
              </a:extLst>
            </p:cNvPr>
            <p:cNvSpPr>
              <a:spLocks noChangeShapeType="1"/>
            </p:cNvSpPr>
            <p:nvPr/>
          </p:nvSpPr>
          <p:spPr bwMode="auto">
            <a:xfrm>
              <a:off x="2251" y="2771"/>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09" name="Rectangle 148">
              <a:extLst>
                <a:ext uri="{FF2B5EF4-FFF2-40B4-BE49-F238E27FC236}">
                  <a16:creationId xmlns:a16="http://schemas.microsoft.com/office/drawing/2014/main" id="{F11C76C2-DFB4-4F5D-946E-92DCF5C13D0D}"/>
                </a:ext>
              </a:extLst>
            </p:cNvPr>
            <p:cNvSpPr>
              <a:spLocks noChangeArrowheads="1"/>
            </p:cNvSpPr>
            <p:nvPr/>
          </p:nvSpPr>
          <p:spPr bwMode="auto">
            <a:xfrm>
              <a:off x="2200" y="2536"/>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5810" name="Line 149">
              <a:extLst>
                <a:ext uri="{FF2B5EF4-FFF2-40B4-BE49-F238E27FC236}">
                  <a16:creationId xmlns:a16="http://schemas.microsoft.com/office/drawing/2014/main" id="{D06D3F91-C4AB-4EFF-8442-39D418F99B8F}"/>
                </a:ext>
              </a:extLst>
            </p:cNvPr>
            <p:cNvSpPr>
              <a:spLocks noChangeShapeType="1"/>
            </p:cNvSpPr>
            <p:nvPr/>
          </p:nvSpPr>
          <p:spPr bwMode="auto">
            <a:xfrm>
              <a:off x="2251" y="2584"/>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11" name="Rectangle 150">
              <a:extLst>
                <a:ext uri="{FF2B5EF4-FFF2-40B4-BE49-F238E27FC236}">
                  <a16:creationId xmlns:a16="http://schemas.microsoft.com/office/drawing/2014/main" id="{BF9E5B67-BA29-4B10-93BF-D6CC2F254BA7}"/>
                </a:ext>
              </a:extLst>
            </p:cNvPr>
            <p:cNvSpPr>
              <a:spLocks noChangeArrowheads="1"/>
            </p:cNvSpPr>
            <p:nvPr/>
          </p:nvSpPr>
          <p:spPr bwMode="auto">
            <a:xfrm>
              <a:off x="2200" y="2349"/>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5812" name="Line 151">
              <a:extLst>
                <a:ext uri="{FF2B5EF4-FFF2-40B4-BE49-F238E27FC236}">
                  <a16:creationId xmlns:a16="http://schemas.microsoft.com/office/drawing/2014/main" id="{FCFF7783-105B-44D2-B277-683486909AFC}"/>
                </a:ext>
              </a:extLst>
            </p:cNvPr>
            <p:cNvSpPr>
              <a:spLocks noChangeShapeType="1"/>
            </p:cNvSpPr>
            <p:nvPr/>
          </p:nvSpPr>
          <p:spPr bwMode="auto">
            <a:xfrm>
              <a:off x="2251" y="2397"/>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13" name="Rectangle 152">
              <a:extLst>
                <a:ext uri="{FF2B5EF4-FFF2-40B4-BE49-F238E27FC236}">
                  <a16:creationId xmlns:a16="http://schemas.microsoft.com/office/drawing/2014/main" id="{2CFE364D-66E0-467F-8EF1-F8C1934F0696}"/>
                </a:ext>
              </a:extLst>
            </p:cNvPr>
            <p:cNvSpPr>
              <a:spLocks noChangeArrowheads="1"/>
            </p:cNvSpPr>
            <p:nvPr/>
          </p:nvSpPr>
          <p:spPr bwMode="auto">
            <a:xfrm>
              <a:off x="2200" y="2159"/>
              <a:ext cx="90"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25814" name="Line 153">
              <a:extLst>
                <a:ext uri="{FF2B5EF4-FFF2-40B4-BE49-F238E27FC236}">
                  <a16:creationId xmlns:a16="http://schemas.microsoft.com/office/drawing/2014/main" id="{0FBE66ED-8F6B-46F4-A735-A656FCB16C18}"/>
                </a:ext>
              </a:extLst>
            </p:cNvPr>
            <p:cNvSpPr>
              <a:spLocks noChangeShapeType="1"/>
            </p:cNvSpPr>
            <p:nvPr/>
          </p:nvSpPr>
          <p:spPr bwMode="auto">
            <a:xfrm>
              <a:off x="2251" y="2206"/>
              <a:ext cx="5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815" name="Rectangle 154">
              <a:extLst>
                <a:ext uri="{FF2B5EF4-FFF2-40B4-BE49-F238E27FC236}">
                  <a16:creationId xmlns:a16="http://schemas.microsoft.com/office/drawing/2014/main" id="{0C2AF43D-E6AD-4642-AB3F-4C1653C668F0}"/>
                </a:ext>
              </a:extLst>
            </p:cNvPr>
            <p:cNvSpPr>
              <a:spLocks noChangeArrowheads="1"/>
            </p:cNvSpPr>
            <p:nvPr/>
          </p:nvSpPr>
          <p:spPr bwMode="auto">
            <a:xfrm>
              <a:off x="287" y="2016"/>
              <a:ext cx="4404" cy="226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5603" name="Content Placeholder 2">
            <a:extLst>
              <a:ext uri="{FF2B5EF4-FFF2-40B4-BE49-F238E27FC236}">
                <a16:creationId xmlns:a16="http://schemas.microsoft.com/office/drawing/2014/main" id="{540D2F6C-A9C3-44A7-9B6E-9B5EDBC5C03F}"/>
              </a:ext>
            </a:extLst>
          </p:cNvPr>
          <p:cNvSpPr>
            <a:spLocks noGrp="1"/>
          </p:cNvSpPr>
          <p:nvPr>
            <p:ph sz="quarter" idx="1"/>
          </p:nvPr>
        </p:nvSpPr>
        <p:spPr>
          <a:xfrm>
            <a:off x="300038" y="219075"/>
            <a:ext cx="8188325" cy="517525"/>
          </a:xfrm>
        </p:spPr>
        <p:txBody>
          <a:bodyPr/>
          <a:lstStyle/>
          <a:p>
            <a:pPr>
              <a:buFont typeface="Wingdings" panose="05000000000000000000" pitchFamily="2" charset="2"/>
              <a:buNone/>
            </a:pPr>
            <a:r>
              <a:rPr lang="en-CA" altLang="en-US"/>
              <a:t>Ex: Graph the following function:</a:t>
            </a:r>
          </a:p>
        </p:txBody>
      </p:sp>
      <p:graphicFrame>
        <p:nvGraphicFramePr>
          <p:cNvPr id="25604" name="Object 2">
            <a:extLst>
              <a:ext uri="{FF2B5EF4-FFF2-40B4-BE49-F238E27FC236}">
                <a16:creationId xmlns:a16="http://schemas.microsoft.com/office/drawing/2014/main" id="{E760F835-ED09-4546-B407-897FD8D05ED7}"/>
              </a:ext>
            </a:extLst>
          </p:cNvPr>
          <p:cNvGraphicFramePr>
            <a:graphicFrameLocks noChangeAspect="1"/>
          </p:cNvGraphicFramePr>
          <p:nvPr/>
        </p:nvGraphicFramePr>
        <p:xfrm>
          <a:off x="5151438" y="82550"/>
          <a:ext cx="2582862" cy="769938"/>
        </p:xfrm>
        <a:graphic>
          <a:graphicData uri="http://schemas.openxmlformats.org/presentationml/2006/ole">
            <mc:AlternateContent xmlns:mc="http://schemas.openxmlformats.org/markup-compatibility/2006">
              <mc:Choice xmlns:v="urn:schemas-microsoft-com:vml" Requires="v">
                <p:oleObj spid="_x0000_s13314" name="Equation" r:id="rId4" imgW="1447800" imgH="431800" progId="Equation.DSMT4">
                  <p:embed/>
                </p:oleObj>
              </mc:Choice>
              <mc:Fallback>
                <p:oleObj name="Equation" r:id="rId4" imgW="1447800" imgH="431800" progId="Equation.DSMT4">
                  <p:embed/>
                  <p:pic>
                    <p:nvPicPr>
                      <p:cNvPr id="25604" name="Object 2">
                        <a:extLst>
                          <a:ext uri="{FF2B5EF4-FFF2-40B4-BE49-F238E27FC236}">
                            <a16:creationId xmlns:a16="http://schemas.microsoft.com/office/drawing/2014/main" id="{E760F835-ED09-4546-B407-897FD8D05E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51438" y="82550"/>
                        <a:ext cx="2582862"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7" name="TextBox 136">
            <a:extLst>
              <a:ext uri="{FF2B5EF4-FFF2-40B4-BE49-F238E27FC236}">
                <a16:creationId xmlns:a16="http://schemas.microsoft.com/office/drawing/2014/main" id="{816C93CD-1648-416F-8CC0-830B79DFE01C}"/>
              </a:ext>
            </a:extLst>
          </p:cNvPr>
          <p:cNvSpPr txBox="1">
            <a:spLocks noChangeArrowheads="1"/>
          </p:cNvSpPr>
          <p:nvPr/>
        </p:nvSpPr>
        <p:spPr bwMode="auto">
          <a:xfrm>
            <a:off x="106363" y="746125"/>
            <a:ext cx="3929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expansion by a factor of 2</a:t>
            </a:r>
          </a:p>
        </p:txBody>
      </p:sp>
      <p:sp>
        <p:nvSpPr>
          <p:cNvPr id="138" name="Oval 137">
            <a:extLst>
              <a:ext uri="{FF2B5EF4-FFF2-40B4-BE49-F238E27FC236}">
                <a16:creationId xmlns:a16="http://schemas.microsoft.com/office/drawing/2014/main" id="{DB314ACB-5262-4C49-8E1E-5E06C2CC460C}"/>
              </a:ext>
            </a:extLst>
          </p:cNvPr>
          <p:cNvSpPr/>
          <p:nvPr/>
        </p:nvSpPr>
        <p:spPr>
          <a:xfrm>
            <a:off x="6172200" y="136525"/>
            <a:ext cx="323850" cy="693738"/>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TextBox 138">
            <a:extLst>
              <a:ext uri="{FF2B5EF4-FFF2-40B4-BE49-F238E27FC236}">
                <a16:creationId xmlns:a16="http://schemas.microsoft.com/office/drawing/2014/main" id="{53DE24E6-0C32-40E9-A5AF-16A528E7CED0}"/>
              </a:ext>
            </a:extLst>
          </p:cNvPr>
          <p:cNvSpPr txBox="1">
            <a:spLocks noChangeArrowheads="1"/>
          </p:cNvSpPr>
          <p:nvPr/>
        </p:nvSpPr>
        <p:spPr bwMode="auto">
          <a:xfrm>
            <a:off x="109538" y="1035050"/>
            <a:ext cx="3343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l-GR" altLang="en-US" sz="2800">
                <a:solidFill>
                  <a:srgbClr val="FF0000"/>
                </a:solidFill>
                <a:latin typeface="Arial" panose="020B0604020202020204" pitchFamily="34" charset="0"/>
              </a:rPr>
              <a:t>π</a:t>
            </a:r>
            <a:r>
              <a:rPr lang="en-CA" altLang="en-US" sz="1800">
                <a:latin typeface="Arial" panose="020B0604020202020204" pitchFamily="34" charset="0"/>
              </a:rPr>
              <a:t> units right</a:t>
            </a:r>
          </a:p>
        </p:txBody>
      </p:sp>
      <p:sp>
        <p:nvSpPr>
          <p:cNvPr id="140" name="Oval 139">
            <a:extLst>
              <a:ext uri="{FF2B5EF4-FFF2-40B4-BE49-F238E27FC236}">
                <a16:creationId xmlns:a16="http://schemas.microsoft.com/office/drawing/2014/main" id="{CFC6F067-8306-42C8-8768-5148B41D673D}"/>
              </a:ext>
            </a:extLst>
          </p:cNvPr>
          <p:cNvSpPr/>
          <p:nvPr/>
        </p:nvSpPr>
        <p:spPr>
          <a:xfrm>
            <a:off x="6899275" y="261938"/>
            <a:ext cx="333375" cy="46196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TextBox 140">
            <a:extLst>
              <a:ext uri="{FF2B5EF4-FFF2-40B4-BE49-F238E27FC236}">
                <a16:creationId xmlns:a16="http://schemas.microsoft.com/office/drawing/2014/main" id="{8310D352-D23B-4661-8CA2-63C8D86A407C}"/>
              </a:ext>
            </a:extLst>
          </p:cNvPr>
          <p:cNvSpPr txBox="1">
            <a:spLocks noChangeArrowheads="1"/>
          </p:cNvSpPr>
          <p:nvPr/>
        </p:nvSpPr>
        <p:spPr bwMode="auto">
          <a:xfrm>
            <a:off x="4052888" y="776288"/>
            <a:ext cx="2198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2" name="Object 7">
            <a:extLst>
              <a:ext uri="{FF2B5EF4-FFF2-40B4-BE49-F238E27FC236}">
                <a16:creationId xmlns:a16="http://schemas.microsoft.com/office/drawing/2014/main" id="{5F8CC373-4DB9-4659-A577-0E4BFA21418D}"/>
              </a:ext>
            </a:extLst>
          </p:cNvPr>
          <p:cNvGraphicFramePr>
            <a:graphicFrameLocks noChangeAspect="1"/>
          </p:cNvGraphicFramePr>
          <p:nvPr/>
        </p:nvGraphicFramePr>
        <p:xfrm>
          <a:off x="6326188" y="960438"/>
          <a:ext cx="563562" cy="274637"/>
        </p:xfrm>
        <a:graphic>
          <a:graphicData uri="http://schemas.openxmlformats.org/presentationml/2006/ole">
            <mc:AlternateContent xmlns:mc="http://schemas.openxmlformats.org/markup-compatibility/2006">
              <mc:Choice xmlns:v="urn:schemas-microsoft-com:vml" Requires="v">
                <p:oleObj spid="_x0000_s13315" name="Equation" r:id="rId6" imgW="418918" imgH="203112" progId="Equation.DSMT4">
                  <p:embed/>
                </p:oleObj>
              </mc:Choice>
              <mc:Fallback>
                <p:oleObj name="Equation" r:id="rId6" imgW="418918" imgH="203112" progId="Equation.DSMT4">
                  <p:embed/>
                  <p:pic>
                    <p:nvPicPr>
                      <p:cNvPr id="142" name="Object 7">
                        <a:extLst>
                          <a:ext uri="{FF2B5EF4-FFF2-40B4-BE49-F238E27FC236}">
                            <a16:creationId xmlns:a16="http://schemas.microsoft.com/office/drawing/2014/main" id="{5F8CC373-4DB9-4659-A577-0E4BFA21418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26188" y="960438"/>
                        <a:ext cx="563562"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4">
            <a:extLst>
              <a:ext uri="{FF2B5EF4-FFF2-40B4-BE49-F238E27FC236}">
                <a16:creationId xmlns:a16="http://schemas.microsoft.com/office/drawing/2014/main" id="{317AEC28-FC08-4FB4-AF94-9D22F09D739C}"/>
              </a:ext>
            </a:extLst>
          </p:cNvPr>
          <p:cNvGraphicFramePr>
            <a:graphicFrameLocks noChangeAspect="1"/>
          </p:cNvGraphicFramePr>
          <p:nvPr/>
        </p:nvGraphicFramePr>
        <p:xfrm>
          <a:off x="7094538" y="996950"/>
          <a:ext cx="255587" cy="222250"/>
        </p:xfrm>
        <a:graphic>
          <a:graphicData uri="http://schemas.openxmlformats.org/presentationml/2006/ole">
            <mc:AlternateContent xmlns:mc="http://schemas.openxmlformats.org/markup-compatibility/2006">
              <mc:Choice xmlns:v="urn:schemas-microsoft-com:vml" Requires="v">
                <p:oleObj spid="_x0000_s13316" name="Equation" r:id="rId8" imgW="190335" imgH="164957" progId="Equation.DSMT4">
                  <p:embed/>
                </p:oleObj>
              </mc:Choice>
              <mc:Fallback>
                <p:oleObj name="Equation" r:id="rId8" imgW="190335" imgH="164957" progId="Equation.DSMT4">
                  <p:embed/>
                  <p:pic>
                    <p:nvPicPr>
                      <p:cNvPr id="143" name="Object 4">
                        <a:extLst>
                          <a:ext uri="{FF2B5EF4-FFF2-40B4-BE49-F238E27FC236}">
                            <a16:creationId xmlns:a16="http://schemas.microsoft.com/office/drawing/2014/main" id="{317AEC28-FC08-4FB4-AF94-9D22F09D739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94538" y="996950"/>
                        <a:ext cx="255587" cy="222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5">
            <a:extLst>
              <a:ext uri="{FF2B5EF4-FFF2-40B4-BE49-F238E27FC236}">
                <a16:creationId xmlns:a16="http://schemas.microsoft.com/office/drawing/2014/main" id="{2938E812-0CC1-41AE-BFF1-7DEC16D5399D}"/>
              </a:ext>
            </a:extLst>
          </p:cNvPr>
          <p:cNvGraphicFramePr>
            <a:graphicFrameLocks noChangeAspect="1"/>
          </p:cNvGraphicFramePr>
          <p:nvPr/>
        </p:nvGraphicFramePr>
        <p:xfrm>
          <a:off x="7569200" y="968375"/>
          <a:ext cx="374650" cy="274638"/>
        </p:xfrm>
        <a:graphic>
          <a:graphicData uri="http://schemas.openxmlformats.org/presentationml/2006/ole">
            <mc:AlternateContent xmlns:mc="http://schemas.openxmlformats.org/markup-compatibility/2006">
              <mc:Choice xmlns:v="urn:schemas-microsoft-com:vml" Requires="v">
                <p:oleObj spid="_x0000_s13317" name="Equation" r:id="rId10" imgW="279279" imgH="203112" progId="Equation.DSMT4">
                  <p:embed/>
                </p:oleObj>
              </mc:Choice>
              <mc:Fallback>
                <p:oleObj name="Equation" r:id="rId10" imgW="279279" imgH="203112" progId="Equation.DSMT4">
                  <p:embed/>
                  <p:pic>
                    <p:nvPicPr>
                      <p:cNvPr id="144" name="Object 5">
                        <a:extLst>
                          <a:ext uri="{FF2B5EF4-FFF2-40B4-BE49-F238E27FC236}">
                            <a16:creationId xmlns:a16="http://schemas.microsoft.com/office/drawing/2014/main" id="{2938E812-0CC1-41AE-BFF1-7DEC16D5399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69200" y="968375"/>
                        <a:ext cx="37465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6">
            <a:extLst>
              <a:ext uri="{FF2B5EF4-FFF2-40B4-BE49-F238E27FC236}">
                <a16:creationId xmlns:a16="http://schemas.microsoft.com/office/drawing/2014/main" id="{D8302E77-E709-4932-A80C-4BCD83A5CC02}"/>
              </a:ext>
            </a:extLst>
          </p:cNvPr>
          <p:cNvGraphicFramePr>
            <a:graphicFrameLocks noChangeAspect="1"/>
          </p:cNvGraphicFramePr>
          <p:nvPr/>
        </p:nvGraphicFramePr>
        <p:xfrm>
          <a:off x="8123238" y="981075"/>
          <a:ext cx="614362" cy="241300"/>
        </p:xfrm>
        <a:graphic>
          <a:graphicData uri="http://schemas.openxmlformats.org/presentationml/2006/ole">
            <mc:AlternateContent xmlns:mc="http://schemas.openxmlformats.org/markup-compatibility/2006">
              <mc:Choice xmlns:v="urn:schemas-microsoft-com:vml" Requires="v">
                <p:oleObj spid="_x0000_s13318" name="Equation" r:id="rId12" imgW="457002" imgH="177723" progId="Equation.DSMT4">
                  <p:embed/>
                </p:oleObj>
              </mc:Choice>
              <mc:Fallback>
                <p:oleObj name="Equation" r:id="rId12" imgW="457002" imgH="177723" progId="Equation.DSMT4">
                  <p:embed/>
                  <p:pic>
                    <p:nvPicPr>
                      <p:cNvPr id="145" name="Object 6">
                        <a:extLst>
                          <a:ext uri="{FF2B5EF4-FFF2-40B4-BE49-F238E27FC236}">
                            <a16:creationId xmlns:a16="http://schemas.microsoft.com/office/drawing/2014/main" id="{D8302E77-E709-4932-A80C-4BCD83A5CC0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123238" y="981075"/>
                        <a:ext cx="614362" cy="24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7">
            <a:extLst>
              <a:ext uri="{FF2B5EF4-FFF2-40B4-BE49-F238E27FC236}">
                <a16:creationId xmlns:a16="http://schemas.microsoft.com/office/drawing/2014/main" id="{C92B25D3-8CD1-4CDC-8066-73CF930FF00A}"/>
              </a:ext>
            </a:extLst>
          </p:cNvPr>
          <p:cNvGraphicFramePr>
            <a:graphicFrameLocks noChangeAspect="1"/>
          </p:cNvGraphicFramePr>
          <p:nvPr/>
        </p:nvGraphicFramePr>
        <p:xfrm>
          <a:off x="6334125" y="955675"/>
          <a:ext cx="563563" cy="273050"/>
        </p:xfrm>
        <a:graphic>
          <a:graphicData uri="http://schemas.openxmlformats.org/presentationml/2006/ole">
            <mc:AlternateContent xmlns:mc="http://schemas.openxmlformats.org/markup-compatibility/2006">
              <mc:Choice xmlns:v="urn:schemas-microsoft-com:vml" Requires="v">
                <p:oleObj spid="_x0000_s13319" name="Equation" r:id="rId14" imgW="418918" imgH="203112" progId="Equation.DSMT4">
                  <p:embed/>
                </p:oleObj>
              </mc:Choice>
              <mc:Fallback>
                <p:oleObj name="Equation" r:id="rId14" imgW="418918" imgH="203112" progId="Equation.DSMT4">
                  <p:embed/>
                  <p:pic>
                    <p:nvPicPr>
                      <p:cNvPr id="146" name="Object 7">
                        <a:extLst>
                          <a:ext uri="{FF2B5EF4-FFF2-40B4-BE49-F238E27FC236}">
                            <a16:creationId xmlns:a16="http://schemas.microsoft.com/office/drawing/2014/main" id="{C92B25D3-8CD1-4CDC-8066-73CF930FF00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34125" y="955675"/>
                        <a:ext cx="563563"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8">
            <a:extLst>
              <a:ext uri="{FF2B5EF4-FFF2-40B4-BE49-F238E27FC236}">
                <a16:creationId xmlns:a16="http://schemas.microsoft.com/office/drawing/2014/main" id="{E2F876DD-CB0C-48D2-AFA2-935F120E339E}"/>
              </a:ext>
            </a:extLst>
          </p:cNvPr>
          <p:cNvGraphicFramePr>
            <a:graphicFrameLocks noChangeAspect="1"/>
          </p:cNvGraphicFramePr>
          <p:nvPr/>
        </p:nvGraphicFramePr>
        <p:xfrm>
          <a:off x="7031038" y="941388"/>
          <a:ext cx="376237" cy="273050"/>
        </p:xfrm>
        <a:graphic>
          <a:graphicData uri="http://schemas.openxmlformats.org/presentationml/2006/ole">
            <mc:AlternateContent xmlns:mc="http://schemas.openxmlformats.org/markup-compatibility/2006">
              <mc:Choice xmlns:v="urn:schemas-microsoft-com:vml" Requires="v">
                <p:oleObj spid="_x0000_s13320" name="Equation" r:id="rId16" imgW="279279" imgH="203112" progId="Equation.DSMT4">
                  <p:embed/>
                </p:oleObj>
              </mc:Choice>
              <mc:Fallback>
                <p:oleObj name="Equation" r:id="rId16" imgW="279279" imgH="203112" progId="Equation.DSMT4">
                  <p:embed/>
                  <p:pic>
                    <p:nvPicPr>
                      <p:cNvPr id="147" name="Object 8">
                        <a:extLst>
                          <a:ext uri="{FF2B5EF4-FFF2-40B4-BE49-F238E27FC236}">
                            <a16:creationId xmlns:a16="http://schemas.microsoft.com/office/drawing/2014/main" id="{E2F876DD-CB0C-48D2-AFA2-935F120E339E}"/>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31038" y="941388"/>
                        <a:ext cx="376237"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9">
            <a:extLst>
              <a:ext uri="{FF2B5EF4-FFF2-40B4-BE49-F238E27FC236}">
                <a16:creationId xmlns:a16="http://schemas.microsoft.com/office/drawing/2014/main" id="{07DFEE1A-78F9-4926-9557-A38576C1AD11}"/>
              </a:ext>
            </a:extLst>
          </p:cNvPr>
          <p:cNvGraphicFramePr>
            <a:graphicFrameLocks noChangeAspect="1"/>
          </p:cNvGraphicFramePr>
          <p:nvPr/>
        </p:nvGraphicFramePr>
        <p:xfrm>
          <a:off x="7523163" y="950913"/>
          <a:ext cx="374650" cy="273050"/>
        </p:xfrm>
        <a:graphic>
          <a:graphicData uri="http://schemas.openxmlformats.org/presentationml/2006/ole">
            <mc:AlternateContent xmlns:mc="http://schemas.openxmlformats.org/markup-compatibility/2006">
              <mc:Choice xmlns:v="urn:schemas-microsoft-com:vml" Requires="v">
                <p:oleObj spid="_x0000_s13321" name="Equation" r:id="rId18" imgW="279279" imgH="203112" progId="Equation.DSMT4">
                  <p:embed/>
                </p:oleObj>
              </mc:Choice>
              <mc:Fallback>
                <p:oleObj name="Equation" r:id="rId18" imgW="279279" imgH="203112" progId="Equation.DSMT4">
                  <p:embed/>
                  <p:pic>
                    <p:nvPicPr>
                      <p:cNvPr id="148" name="Object 9">
                        <a:extLst>
                          <a:ext uri="{FF2B5EF4-FFF2-40B4-BE49-F238E27FC236}">
                            <a16:creationId xmlns:a16="http://schemas.microsoft.com/office/drawing/2014/main" id="{07DFEE1A-78F9-4926-9557-A38576C1AD1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523163" y="950913"/>
                        <a:ext cx="374650"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0">
            <a:extLst>
              <a:ext uri="{FF2B5EF4-FFF2-40B4-BE49-F238E27FC236}">
                <a16:creationId xmlns:a16="http://schemas.microsoft.com/office/drawing/2014/main" id="{199924B1-AAEA-429E-9D39-D1CE1650DA7A}"/>
              </a:ext>
            </a:extLst>
          </p:cNvPr>
          <p:cNvGraphicFramePr>
            <a:graphicFrameLocks noChangeAspect="1"/>
          </p:cNvGraphicFramePr>
          <p:nvPr/>
        </p:nvGraphicFramePr>
        <p:xfrm>
          <a:off x="8070850" y="965200"/>
          <a:ext cx="631825" cy="239713"/>
        </p:xfrm>
        <a:graphic>
          <a:graphicData uri="http://schemas.openxmlformats.org/presentationml/2006/ole">
            <mc:AlternateContent xmlns:mc="http://schemas.openxmlformats.org/markup-compatibility/2006">
              <mc:Choice xmlns:v="urn:schemas-microsoft-com:vml" Requires="v">
                <p:oleObj spid="_x0000_s13322" name="Equation" r:id="rId20" imgW="469696" imgH="177723" progId="Equation.DSMT4">
                  <p:embed/>
                </p:oleObj>
              </mc:Choice>
              <mc:Fallback>
                <p:oleObj name="Equation" r:id="rId20" imgW="469696" imgH="177723" progId="Equation.DSMT4">
                  <p:embed/>
                  <p:pic>
                    <p:nvPicPr>
                      <p:cNvPr id="149" name="Object 10">
                        <a:extLst>
                          <a:ext uri="{FF2B5EF4-FFF2-40B4-BE49-F238E27FC236}">
                            <a16:creationId xmlns:a16="http://schemas.microsoft.com/office/drawing/2014/main" id="{199924B1-AAEA-429E-9D39-D1CE1650DA7A}"/>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070850" y="965200"/>
                        <a:ext cx="631825" cy="239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1">
            <a:extLst>
              <a:ext uri="{FF2B5EF4-FFF2-40B4-BE49-F238E27FC236}">
                <a16:creationId xmlns:a16="http://schemas.microsoft.com/office/drawing/2014/main" id="{611D8877-6839-4427-8501-86DF6E10E8F4}"/>
              </a:ext>
            </a:extLst>
          </p:cNvPr>
          <p:cNvGraphicFramePr>
            <a:graphicFrameLocks noChangeAspect="1"/>
          </p:cNvGraphicFramePr>
          <p:nvPr/>
        </p:nvGraphicFramePr>
        <p:xfrm>
          <a:off x="6342063" y="995363"/>
          <a:ext cx="600075" cy="223837"/>
        </p:xfrm>
        <a:graphic>
          <a:graphicData uri="http://schemas.openxmlformats.org/presentationml/2006/ole">
            <mc:AlternateContent xmlns:mc="http://schemas.openxmlformats.org/markup-compatibility/2006">
              <mc:Choice xmlns:v="urn:schemas-microsoft-com:vml" Requires="v">
                <p:oleObj spid="_x0000_s13323" name="Equation" r:id="rId22" imgW="444114" imgH="164957" progId="Equation.DSMT4">
                  <p:embed/>
                </p:oleObj>
              </mc:Choice>
              <mc:Fallback>
                <p:oleObj name="Equation" r:id="rId22" imgW="444114" imgH="164957" progId="Equation.DSMT4">
                  <p:embed/>
                  <p:pic>
                    <p:nvPicPr>
                      <p:cNvPr id="150" name="Object 11">
                        <a:extLst>
                          <a:ext uri="{FF2B5EF4-FFF2-40B4-BE49-F238E27FC236}">
                            <a16:creationId xmlns:a16="http://schemas.microsoft.com/office/drawing/2014/main" id="{611D8877-6839-4427-8501-86DF6E10E8F4}"/>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342063" y="995363"/>
                        <a:ext cx="600075" cy="22383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2">
            <a:extLst>
              <a:ext uri="{FF2B5EF4-FFF2-40B4-BE49-F238E27FC236}">
                <a16:creationId xmlns:a16="http://schemas.microsoft.com/office/drawing/2014/main" id="{4CCC3F74-87AA-48C3-BE2A-3B73A9D0F719}"/>
              </a:ext>
            </a:extLst>
          </p:cNvPr>
          <p:cNvGraphicFramePr>
            <a:graphicFrameLocks noChangeAspect="1"/>
          </p:cNvGraphicFramePr>
          <p:nvPr/>
        </p:nvGraphicFramePr>
        <p:xfrm>
          <a:off x="7011988" y="955675"/>
          <a:ext cx="358775" cy="274638"/>
        </p:xfrm>
        <a:graphic>
          <a:graphicData uri="http://schemas.openxmlformats.org/presentationml/2006/ole">
            <mc:AlternateContent xmlns:mc="http://schemas.openxmlformats.org/markup-compatibility/2006">
              <mc:Choice xmlns:v="urn:schemas-microsoft-com:vml" Requires="v">
                <p:oleObj spid="_x0000_s13324" name="Equation" r:id="rId24" imgW="266469" imgH="203024" progId="Equation.DSMT4">
                  <p:embed/>
                </p:oleObj>
              </mc:Choice>
              <mc:Fallback>
                <p:oleObj name="Equation" r:id="rId24" imgW="266469" imgH="203024" progId="Equation.DSMT4">
                  <p:embed/>
                  <p:pic>
                    <p:nvPicPr>
                      <p:cNvPr id="151" name="Object 12">
                        <a:extLst>
                          <a:ext uri="{FF2B5EF4-FFF2-40B4-BE49-F238E27FC236}">
                            <a16:creationId xmlns:a16="http://schemas.microsoft.com/office/drawing/2014/main" id="{4CCC3F74-87AA-48C3-BE2A-3B73A9D0F719}"/>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11988" y="955675"/>
                        <a:ext cx="358775"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3">
            <a:extLst>
              <a:ext uri="{FF2B5EF4-FFF2-40B4-BE49-F238E27FC236}">
                <a16:creationId xmlns:a16="http://schemas.microsoft.com/office/drawing/2014/main" id="{BF95CDAE-3FED-49C4-8796-ABD132E9FAC1}"/>
              </a:ext>
            </a:extLst>
          </p:cNvPr>
          <p:cNvGraphicFramePr>
            <a:graphicFrameLocks noChangeAspect="1"/>
          </p:cNvGraphicFramePr>
          <p:nvPr/>
        </p:nvGraphicFramePr>
        <p:xfrm>
          <a:off x="7523163" y="976313"/>
          <a:ext cx="355600" cy="274637"/>
        </p:xfrm>
        <a:graphic>
          <a:graphicData uri="http://schemas.openxmlformats.org/presentationml/2006/ole">
            <mc:AlternateContent xmlns:mc="http://schemas.openxmlformats.org/markup-compatibility/2006">
              <mc:Choice xmlns:v="urn:schemas-microsoft-com:vml" Requires="v">
                <p:oleObj spid="_x0000_s13325" name="Equation" r:id="rId26" imgW="266469" imgH="203024" progId="Equation.DSMT4">
                  <p:embed/>
                </p:oleObj>
              </mc:Choice>
              <mc:Fallback>
                <p:oleObj name="Equation" r:id="rId26" imgW="266469" imgH="203024" progId="Equation.DSMT4">
                  <p:embed/>
                  <p:pic>
                    <p:nvPicPr>
                      <p:cNvPr id="152" name="Object 13">
                        <a:extLst>
                          <a:ext uri="{FF2B5EF4-FFF2-40B4-BE49-F238E27FC236}">
                            <a16:creationId xmlns:a16="http://schemas.microsoft.com/office/drawing/2014/main" id="{BF95CDAE-3FED-49C4-8796-ABD132E9FAC1}"/>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523163" y="976313"/>
                        <a:ext cx="355600" cy="27463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4">
            <a:extLst>
              <a:ext uri="{FF2B5EF4-FFF2-40B4-BE49-F238E27FC236}">
                <a16:creationId xmlns:a16="http://schemas.microsoft.com/office/drawing/2014/main" id="{0D5739D6-8CD0-48FF-87C0-DF89A3C1EA62}"/>
              </a:ext>
            </a:extLst>
          </p:cNvPr>
          <p:cNvGraphicFramePr>
            <a:graphicFrameLocks noChangeAspect="1"/>
          </p:cNvGraphicFramePr>
          <p:nvPr/>
        </p:nvGraphicFramePr>
        <p:xfrm>
          <a:off x="8054975" y="989013"/>
          <a:ext cx="631825" cy="239712"/>
        </p:xfrm>
        <a:graphic>
          <a:graphicData uri="http://schemas.openxmlformats.org/presentationml/2006/ole">
            <mc:AlternateContent xmlns:mc="http://schemas.openxmlformats.org/markup-compatibility/2006">
              <mc:Choice xmlns:v="urn:schemas-microsoft-com:vml" Requires="v">
                <p:oleObj spid="_x0000_s13326" name="Equation" r:id="rId28" imgW="469696" imgH="177723" progId="Equation.DSMT4">
                  <p:embed/>
                </p:oleObj>
              </mc:Choice>
              <mc:Fallback>
                <p:oleObj name="Equation" r:id="rId28" imgW="469696" imgH="177723" progId="Equation.DSMT4">
                  <p:embed/>
                  <p:pic>
                    <p:nvPicPr>
                      <p:cNvPr id="153" name="Object 14">
                        <a:extLst>
                          <a:ext uri="{FF2B5EF4-FFF2-40B4-BE49-F238E27FC236}">
                            <a16:creationId xmlns:a16="http://schemas.microsoft.com/office/drawing/2014/main" id="{0D5739D6-8CD0-48FF-87C0-DF89A3C1EA62}"/>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8054975" y="989013"/>
                        <a:ext cx="631825" cy="2397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5">
            <a:extLst>
              <a:ext uri="{FF2B5EF4-FFF2-40B4-BE49-F238E27FC236}">
                <a16:creationId xmlns:a16="http://schemas.microsoft.com/office/drawing/2014/main" id="{2F2B8EE5-3E8D-4838-9712-2EBDE7A70527}"/>
              </a:ext>
            </a:extLst>
          </p:cNvPr>
          <p:cNvGraphicFramePr>
            <a:graphicFrameLocks noChangeAspect="1"/>
          </p:cNvGraphicFramePr>
          <p:nvPr/>
        </p:nvGraphicFramePr>
        <p:xfrm>
          <a:off x="4502150" y="1165225"/>
          <a:ext cx="1155700" cy="385763"/>
        </p:xfrm>
        <a:graphic>
          <a:graphicData uri="http://schemas.openxmlformats.org/presentationml/2006/ole">
            <mc:AlternateContent xmlns:mc="http://schemas.openxmlformats.org/markup-compatibility/2006">
              <mc:Choice xmlns:v="urn:schemas-microsoft-com:vml" Requires="v">
                <p:oleObj spid="_x0000_s13327" name="Equation" r:id="rId30" imgW="761669" imgH="253890" progId="Equation.DSMT4">
                  <p:embed/>
                </p:oleObj>
              </mc:Choice>
              <mc:Fallback>
                <p:oleObj name="Equation" r:id="rId30" imgW="761669" imgH="253890" progId="Equation.DSMT4">
                  <p:embed/>
                  <p:pic>
                    <p:nvPicPr>
                      <p:cNvPr id="154" name="Object 15">
                        <a:extLst>
                          <a:ext uri="{FF2B5EF4-FFF2-40B4-BE49-F238E27FC236}">
                            <a16:creationId xmlns:a16="http://schemas.microsoft.com/office/drawing/2014/main" id="{2F2B8EE5-3E8D-4838-9712-2EBDE7A70527}"/>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502150" y="1165225"/>
                        <a:ext cx="1155700" cy="385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6">
            <a:extLst>
              <a:ext uri="{FF2B5EF4-FFF2-40B4-BE49-F238E27FC236}">
                <a16:creationId xmlns:a16="http://schemas.microsoft.com/office/drawing/2014/main" id="{128F4EFF-ADA5-4298-A982-10CAB84D91C0}"/>
              </a:ext>
            </a:extLst>
          </p:cNvPr>
          <p:cNvGraphicFramePr>
            <a:graphicFrameLocks noChangeAspect="1"/>
          </p:cNvGraphicFramePr>
          <p:nvPr/>
        </p:nvGraphicFramePr>
        <p:xfrm>
          <a:off x="4578350" y="1138238"/>
          <a:ext cx="1001713" cy="615950"/>
        </p:xfrm>
        <a:graphic>
          <a:graphicData uri="http://schemas.openxmlformats.org/presentationml/2006/ole">
            <mc:AlternateContent xmlns:mc="http://schemas.openxmlformats.org/markup-compatibility/2006">
              <mc:Choice xmlns:v="urn:schemas-microsoft-com:vml" Requires="v">
                <p:oleObj spid="_x0000_s13328" name="Equation" r:id="rId32" imgW="660113" imgH="406224" progId="Equation.DSMT4">
                  <p:embed/>
                </p:oleObj>
              </mc:Choice>
              <mc:Fallback>
                <p:oleObj name="Equation" r:id="rId32" imgW="660113" imgH="406224" progId="Equation.DSMT4">
                  <p:embed/>
                  <p:pic>
                    <p:nvPicPr>
                      <p:cNvPr id="155" name="Object 16">
                        <a:extLst>
                          <a:ext uri="{FF2B5EF4-FFF2-40B4-BE49-F238E27FC236}">
                            <a16:creationId xmlns:a16="http://schemas.microsoft.com/office/drawing/2014/main" id="{128F4EFF-ADA5-4298-A982-10CAB84D91C0}"/>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578350" y="1138238"/>
                        <a:ext cx="100171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6" name="Straight Connector 155">
            <a:extLst>
              <a:ext uri="{FF2B5EF4-FFF2-40B4-BE49-F238E27FC236}">
                <a16:creationId xmlns:a16="http://schemas.microsoft.com/office/drawing/2014/main" id="{48E7B37F-F165-4931-84EB-EB553511D5F6}"/>
              </a:ext>
            </a:extLst>
          </p:cNvPr>
          <p:cNvCxnSpPr/>
          <p:nvPr/>
        </p:nvCxnSpPr>
        <p:spPr bwMode="auto">
          <a:xfrm rot="5400000">
            <a:off x="3900488" y="4960938"/>
            <a:ext cx="3614737"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BFE623A4-CE91-404A-AC07-1D6A8CBC1B03}"/>
              </a:ext>
            </a:extLst>
          </p:cNvPr>
          <p:cNvCxnSpPr/>
          <p:nvPr/>
        </p:nvCxnSpPr>
        <p:spPr bwMode="auto">
          <a:xfrm rot="5400000">
            <a:off x="5130006" y="4963319"/>
            <a:ext cx="3616325"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9E44C462-20E9-4711-9350-EF897B29FFA5}"/>
              </a:ext>
            </a:extLst>
          </p:cNvPr>
          <p:cNvCxnSpPr/>
          <p:nvPr/>
        </p:nvCxnSpPr>
        <p:spPr bwMode="auto">
          <a:xfrm rot="5400000">
            <a:off x="6360319" y="4937919"/>
            <a:ext cx="3616325"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CE68554B-B5DD-411A-8FEA-BF57E38891BA}"/>
              </a:ext>
            </a:extLst>
          </p:cNvPr>
          <p:cNvCxnSpPr/>
          <p:nvPr/>
        </p:nvCxnSpPr>
        <p:spPr bwMode="auto">
          <a:xfrm rot="5400000">
            <a:off x="2665413" y="4953000"/>
            <a:ext cx="3614738" cy="1587"/>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FA1786E9-4853-47EE-867E-83CD05A674B5}"/>
              </a:ext>
            </a:extLst>
          </p:cNvPr>
          <p:cNvCxnSpPr/>
          <p:nvPr/>
        </p:nvCxnSpPr>
        <p:spPr bwMode="auto">
          <a:xfrm rot="5400000">
            <a:off x="1437481" y="4956969"/>
            <a:ext cx="3616325"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F27112BA-0874-439C-87AE-93AB5031B2D6}"/>
              </a:ext>
            </a:extLst>
          </p:cNvPr>
          <p:cNvCxnSpPr/>
          <p:nvPr/>
        </p:nvCxnSpPr>
        <p:spPr bwMode="auto">
          <a:xfrm rot="5400000">
            <a:off x="199231" y="4958557"/>
            <a:ext cx="3616325" cy="1588"/>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5F1A8003-34B5-4433-AA3A-6E8E08B41DB7}"/>
              </a:ext>
            </a:extLst>
          </p:cNvPr>
          <p:cNvCxnSpPr/>
          <p:nvPr/>
        </p:nvCxnSpPr>
        <p:spPr bwMode="auto">
          <a:xfrm rot="5400000">
            <a:off x="-1028700" y="4973638"/>
            <a:ext cx="3616325" cy="3175"/>
          </a:xfrm>
          <a:prstGeom prst="line">
            <a:avLst/>
          </a:prstGeom>
          <a:ln w="508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5F67CE00-7EC3-4AAE-8A59-B60654AE7504}"/>
              </a:ext>
            </a:extLst>
          </p:cNvPr>
          <p:cNvSpPr txBox="1">
            <a:spLocks noChangeArrowheads="1"/>
          </p:cNvSpPr>
          <p:nvPr/>
        </p:nvSpPr>
        <p:spPr bwMode="auto">
          <a:xfrm>
            <a:off x="111125" y="1679575"/>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65" name="Oval 164">
            <a:extLst>
              <a:ext uri="{FF2B5EF4-FFF2-40B4-BE49-F238E27FC236}">
                <a16:creationId xmlns:a16="http://schemas.microsoft.com/office/drawing/2014/main" id="{70B75773-EB9B-4B64-A177-CBA155FE3B81}"/>
              </a:ext>
            </a:extLst>
          </p:cNvPr>
          <p:cNvSpPr/>
          <p:nvPr/>
        </p:nvSpPr>
        <p:spPr>
          <a:xfrm>
            <a:off x="5049838" y="61007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6" name="Oval 165">
            <a:extLst>
              <a:ext uri="{FF2B5EF4-FFF2-40B4-BE49-F238E27FC236}">
                <a16:creationId xmlns:a16="http://schemas.microsoft.com/office/drawing/2014/main" id="{112A6810-FF78-4279-BB46-F12493319E4A}"/>
              </a:ext>
            </a:extLst>
          </p:cNvPr>
          <p:cNvSpPr/>
          <p:nvPr/>
        </p:nvSpPr>
        <p:spPr>
          <a:xfrm>
            <a:off x="6267450" y="6103938"/>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Oval 166">
            <a:extLst>
              <a:ext uri="{FF2B5EF4-FFF2-40B4-BE49-F238E27FC236}">
                <a16:creationId xmlns:a16="http://schemas.microsoft.com/office/drawing/2014/main" id="{B5523FD1-3746-43AC-A2A0-CCE4B75873C6}"/>
              </a:ext>
            </a:extLst>
          </p:cNvPr>
          <p:cNvSpPr/>
          <p:nvPr/>
        </p:nvSpPr>
        <p:spPr>
          <a:xfrm>
            <a:off x="7512050" y="6105525"/>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Oval 167">
            <a:extLst>
              <a:ext uri="{FF2B5EF4-FFF2-40B4-BE49-F238E27FC236}">
                <a16:creationId xmlns:a16="http://schemas.microsoft.com/office/drawing/2014/main" id="{CAB51432-9E1C-43D5-A33C-8AD9629EFF8F}"/>
              </a:ext>
            </a:extLst>
          </p:cNvPr>
          <p:cNvSpPr/>
          <p:nvPr/>
        </p:nvSpPr>
        <p:spPr>
          <a:xfrm>
            <a:off x="3829050" y="6108700"/>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Oval 168">
            <a:extLst>
              <a:ext uri="{FF2B5EF4-FFF2-40B4-BE49-F238E27FC236}">
                <a16:creationId xmlns:a16="http://schemas.microsoft.com/office/drawing/2014/main" id="{97C4F9C3-8DCA-496E-8B41-93213367D9D6}"/>
              </a:ext>
            </a:extLst>
          </p:cNvPr>
          <p:cNvSpPr/>
          <p:nvPr/>
        </p:nvSpPr>
        <p:spPr>
          <a:xfrm>
            <a:off x="2589213" y="611028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Oval 169">
            <a:extLst>
              <a:ext uri="{FF2B5EF4-FFF2-40B4-BE49-F238E27FC236}">
                <a16:creationId xmlns:a16="http://schemas.microsoft.com/office/drawing/2014/main" id="{22BDBBDB-9D9C-4394-BA28-DDE83010EE99}"/>
              </a:ext>
            </a:extLst>
          </p:cNvPr>
          <p:cNvSpPr/>
          <p:nvPr/>
        </p:nvSpPr>
        <p:spPr>
          <a:xfrm>
            <a:off x="1376363" y="611187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1" name="Oval 170">
            <a:extLst>
              <a:ext uri="{FF2B5EF4-FFF2-40B4-BE49-F238E27FC236}">
                <a16:creationId xmlns:a16="http://schemas.microsoft.com/office/drawing/2014/main" id="{F0483D6B-7754-4B23-90D8-EC3DE44A74E4}"/>
              </a:ext>
            </a:extLst>
          </p:cNvPr>
          <p:cNvSpPr/>
          <p:nvPr/>
        </p:nvSpPr>
        <p:spPr>
          <a:xfrm>
            <a:off x="7488238" y="250825"/>
            <a:ext cx="334962" cy="46037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95E23794-7CF8-41BC-9B37-B9BC10C35023}"/>
              </a:ext>
            </a:extLst>
          </p:cNvPr>
          <p:cNvSpPr txBox="1">
            <a:spLocks noChangeArrowheads="1"/>
          </p:cNvSpPr>
          <p:nvPr/>
        </p:nvSpPr>
        <p:spPr bwMode="auto">
          <a:xfrm>
            <a:off x="141288" y="2022475"/>
            <a:ext cx="2749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4 units up</a:t>
            </a:r>
          </a:p>
        </p:txBody>
      </p:sp>
      <p:sp>
        <p:nvSpPr>
          <p:cNvPr id="173" name="TextBox 172">
            <a:extLst>
              <a:ext uri="{FF2B5EF4-FFF2-40B4-BE49-F238E27FC236}">
                <a16:creationId xmlns:a16="http://schemas.microsoft.com/office/drawing/2014/main" id="{A700BB76-919C-4283-8B28-E5E5D81ECBE9}"/>
              </a:ext>
            </a:extLst>
          </p:cNvPr>
          <p:cNvSpPr txBox="1">
            <a:spLocks noChangeArrowheads="1"/>
          </p:cNvSpPr>
          <p:nvPr/>
        </p:nvSpPr>
        <p:spPr bwMode="auto">
          <a:xfrm>
            <a:off x="2954338" y="2038350"/>
            <a:ext cx="4814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4 units up</a:t>
            </a:r>
          </a:p>
        </p:txBody>
      </p:sp>
      <p:sp>
        <p:nvSpPr>
          <p:cNvPr id="174" name="Oval 173">
            <a:extLst>
              <a:ext uri="{FF2B5EF4-FFF2-40B4-BE49-F238E27FC236}">
                <a16:creationId xmlns:a16="http://schemas.microsoft.com/office/drawing/2014/main" id="{B8BF1281-30F4-402D-A6A3-B1FC91E312D4}"/>
              </a:ext>
            </a:extLst>
          </p:cNvPr>
          <p:cNvSpPr/>
          <p:nvPr/>
        </p:nvSpPr>
        <p:spPr>
          <a:xfrm>
            <a:off x="5561013" y="261938"/>
            <a:ext cx="320675" cy="433387"/>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TextBox 174">
            <a:extLst>
              <a:ext uri="{FF2B5EF4-FFF2-40B4-BE49-F238E27FC236}">
                <a16:creationId xmlns:a16="http://schemas.microsoft.com/office/drawing/2014/main" id="{4D2E178F-4ECE-4F32-9E57-B6D1EEEE6711}"/>
              </a:ext>
            </a:extLst>
          </p:cNvPr>
          <p:cNvSpPr txBox="1">
            <a:spLocks noChangeArrowheads="1"/>
          </p:cNvSpPr>
          <p:nvPr/>
        </p:nvSpPr>
        <p:spPr bwMode="auto">
          <a:xfrm>
            <a:off x="128588" y="2447925"/>
            <a:ext cx="2378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expansion of </a:t>
            </a:r>
            <a:br>
              <a:rPr lang="en-CA" altLang="en-US" sz="1800">
                <a:latin typeface="Arial" panose="020B0604020202020204" pitchFamily="34" charset="0"/>
              </a:rPr>
            </a:br>
            <a:r>
              <a:rPr lang="en-CA" altLang="en-US" sz="1800">
                <a:latin typeface="Arial" panose="020B0604020202020204" pitchFamily="34" charset="0"/>
              </a:rPr>
              <a:t>by a factor of 3</a:t>
            </a:r>
          </a:p>
        </p:txBody>
      </p:sp>
      <p:sp>
        <p:nvSpPr>
          <p:cNvPr id="176" name="TextBox 175">
            <a:extLst>
              <a:ext uri="{FF2B5EF4-FFF2-40B4-BE49-F238E27FC236}">
                <a16:creationId xmlns:a16="http://schemas.microsoft.com/office/drawing/2014/main" id="{3A6246AE-46DD-477C-97BA-2192FB1B03CF}"/>
              </a:ext>
            </a:extLst>
          </p:cNvPr>
          <p:cNvSpPr txBox="1">
            <a:spLocks noChangeArrowheads="1"/>
          </p:cNvSpPr>
          <p:nvPr/>
        </p:nvSpPr>
        <p:spPr bwMode="auto">
          <a:xfrm>
            <a:off x="2970213" y="2436813"/>
            <a:ext cx="5108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3 units up or down from the center</a:t>
            </a:r>
          </a:p>
        </p:txBody>
      </p:sp>
      <p:sp>
        <p:nvSpPr>
          <p:cNvPr id="177" name="Up Arrow 176">
            <a:extLst>
              <a:ext uri="{FF2B5EF4-FFF2-40B4-BE49-F238E27FC236}">
                <a16:creationId xmlns:a16="http://schemas.microsoft.com/office/drawing/2014/main" id="{0FEC6670-4432-458E-BAFE-7B1FFF093C23}"/>
              </a:ext>
            </a:extLst>
          </p:cNvPr>
          <p:cNvSpPr/>
          <p:nvPr/>
        </p:nvSpPr>
        <p:spPr>
          <a:xfrm>
            <a:off x="4652963" y="406717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Oval 177">
            <a:extLst>
              <a:ext uri="{FF2B5EF4-FFF2-40B4-BE49-F238E27FC236}">
                <a16:creationId xmlns:a16="http://schemas.microsoft.com/office/drawing/2014/main" id="{B334C164-17F4-4FA4-A6F3-D7897A2EABBD}"/>
              </a:ext>
            </a:extLst>
          </p:cNvPr>
          <p:cNvSpPr/>
          <p:nvPr/>
        </p:nvSpPr>
        <p:spPr>
          <a:xfrm>
            <a:off x="4754563" y="400367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Up Arrow 178">
            <a:extLst>
              <a:ext uri="{FF2B5EF4-FFF2-40B4-BE49-F238E27FC236}">
                <a16:creationId xmlns:a16="http://schemas.microsoft.com/office/drawing/2014/main" id="{33B296E1-BC72-4BB7-9371-21E62EE5CD21}"/>
              </a:ext>
            </a:extLst>
          </p:cNvPr>
          <p:cNvSpPr/>
          <p:nvPr/>
        </p:nvSpPr>
        <p:spPr>
          <a:xfrm flipV="1">
            <a:off x="5284788" y="4957763"/>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Oval 179">
            <a:extLst>
              <a:ext uri="{FF2B5EF4-FFF2-40B4-BE49-F238E27FC236}">
                <a16:creationId xmlns:a16="http://schemas.microsoft.com/office/drawing/2014/main" id="{B74672DA-6561-4A5D-AB89-A4C36D839FEE}"/>
              </a:ext>
            </a:extLst>
          </p:cNvPr>
          <p:cNvSpPr/>
          <p:nvPr/>
        </p:nvSpPr>
        <p:spPr>
          <a:xfrm flipV="1">
            <a:off x="5370513" y="580707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Up Arrow 180">
            <a:extLst>
              <a:ext uri="{FF2B5EF4-FFF2-40B4-BE49-F238E27FC236}">
                <a16:creationId xmlns:a16="http://schemas.microsoft.com/office/drawing/2014/main" id="{CC0621ED-A15A-498E-92BD-DAE6B1C3A2EC}"/>
              </a:ext>
            </a:extLst>
          </p:cNvPr>
          <p:cNvSpPr/>
          <p:nvPr/>
        </p:nvSpPr>
        <p:spPr>
          <a:xfrm>
            <a:off x="5883275" y="4056063"/>
            <a:ext cx="328613"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Oval 181">
            <a:extLst>
              <a:ext uri="{FF2B5EF4-FFF2-40B4-BE49-F238E27FC236}">
                <a16:creationId xmlns:a16="http://schemas.microsoft.com/office/drawing/2014/main" id="{55A5B878-0DCF-40A0-9153-AB2AD959F123}"/>
              </a:ext>
            </a:extLst>
          </p:cNvPr>
          <p:cNvSpPr/>
          <p:nvPr/>
        </p:nvSpPr>
        <p:spPr>
          <a:xfrm>
            <a:off x="5970588" y="39925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Up Arrow 182">
            <a:extLst>
              <a:ext uri="{FF2B5EF4-FFF2-40B4-BE49-F238E27FC236}">
                <a16:creationId xmlns:a16="http://schemas.microsoft.com/office/drawing/2014/main" id="{B78E5DEC-8C5A-4CB5-B342-803C6435B365}"/>
              </a:ext>
            </a:extLst>
          </p:cNvPr>
          <p:cNvSpPr/>
          <p:nvPr/>
        </p:nvSpPr>
        <p:spPr>
          <a:xfrm flipV="1">
            <a:off x="6515100" y="4945063"/>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Oval 183">
            <a:extLst>
              <a:ext uri="{FF2B5EF4-FFF2-40B4-BE49-F238E27FC236}">
                <a16:creationId xmlns:a16="http://schemas.microsoft.com/office/drawing/2014/main" id="{41970C01-F78A-4240-85BC-CAD95F14BD42}"/>
              </a:ext>
            </a:extLst>
          </p:cNvPr>
          <p:cNvSpPr/>
          <p:nvPr/>
        </p:nvSpPr>
        <p:spPr>
          <a:xfrm flipV="1">
            <a:off x="6600825" y="57959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Up Arrow 184">
            <a:extLst>
              <a:ext uri="{FF2B5EF4-FFF2-40B4-BE49-F238E27FC236}">
                <a16:creationId xmlns:a16="http://schemas.microsoft.com/office/drawing/2014/main" id="{F6934BE5-BCBD-49BC-99F2-5FAAFAC33B1C}"/>
              </a:ext>
            </a:extLst>
          </p:cNvPr>
          <p:cNvSpPr/>
          <p:nvPr/>
        </p:nvSpPr>
        <p:spPr>
          <a:xfrm>
            <a:off x="7086600" y="4059238"/>
            <a:ext cx="328613"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Oval 185">
            <a:extLst>
              <a:ext uri="{FF2B5EF4-FFF2-40B4-BE49-F238E27FC236}">
                <a16:creationId xmlns:a16="http://schemas.microsoft.com/office/drawing/2014/main" id="{29BB355F-B310-4B9C-8325-1A7EBC1212D5}"/>
              </a:ext>
            </a:extLst>
          </p:cNvPr>
          <p:cNvSpPr/>
          <p:nvPr/>
        </p:nvSpPr>
        <p:spPr>
          <a:xfrm>
            <a:off x="7173913" y="39941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7" name="Up Arrow 186">
            <a:extLst>
              <a:ext uri="{FF2B5EF4-FFF2-40B4-BE49-F238E27FC236}">
                <a16:creationId xmlns:a16="http://schemas.microsoft.com/office/drawing/2014/main" id="{F7D6219F-81EB-4AE9-A5B0-69BF5B579FD4}"/>
              </a:ext>
            </a:extLst>
          </p:cNvPr>
          <p:cNvSpPr/>
          <p:nvPr/>
        </p:nvSpPr>
        <p:spPr>
          <a:xfrm flipV="1">
            <a:off x="7718425" y="494823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8" name="Oval 187">
            <a:extLst>
              <a:ext uri="{FF2B5EF4-FFF2-40B4-BE49-F238E27FC236}">
                <a16:creationId xmlns:a16="http://schemas.microsoft.com/office/drawing/2014/main" id="{4D47CE53-362E-4617-B22E-2483EA8B92F8}"/>
              </a:ext>
            </a:extLst>
          </p:cNvPr>
          <p:cNvSpPr/>
          <p:nvPr/>
        </p:nvSpPr>
        <p:spPr>
          <a:xfrm flipV="1">
            <a:off x="7804150" y="5799138"/>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9" name="Up Arrow 188">
            <a:extLst>
              <a:ext uri="{FF2B5EF4-FFF2-40B4-BE49-F238E27FC236}">
                <a16:creationId xmlns:a16="http://schemas.microsoft.com/office/drawing/2014/main" id="{08D09F94-2C24-4638-8001-BA85469EDE87}"/>
              </a:ext>
            </a:extLst>
          </p:cNvPr>
          <p:cNvSpPr/>
          <p:nvPr/>
        </p:nvSpPr>
        <p:spPr>
          <a:xfrm>
            <a:off x="3405188" y="4060825"/>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0" name="Oval 189">
            <a:extLst>
              <a:ext uri="{FF2B5EF4-FFF2-40B4-BE49-F238E27FC236}">
                <a16:creationId xmlns:a16="http://schemas.microsoft.com/office/drawing/2014/main" id="{CB19EA1F-4156-4697-AB97-CFE89318AF8C}"/>
              </a:ext>
            </a:extLst>
          </p:cNvPr>
          <p:cNvSpPr/>
          <p:nvPr/>
        </p:nvSpPr>
        <p:spPr>
          <a:xfrm>
            <a:off x="3505200" y="399732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1" name="Up Arrow 190">
            <a:extLst>
              <a:ext uri="{FF2B5EF4-FFF2-40B4-BE49-F238E27FC236}">
                <a16:creationId xmlns:a16="http://schemas.microsoft.com/office/drawing/2014/main" id="{1DC0EB0F-1D80-4F2C-B130-7AA97F1F54D2}"/>
              </a:ext>
            </a:extLst>
          </p:cNvPr>
          <p:cNvSpPr/>
          <p:nvPr/>
        </p:nvSpPr>
        <p:spPr>
          <a:xfrm flipV="1">
            <a:off x="4035425" y="4949825"/>
            <a:ext cx="328613"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2" name="Oval 191">
            <a:extLst>
              <a:ext uri="{FF2B5EF4-FFF2-40B4-BE49-F238E27FC236}">
                <a16:creationId xmlns:a16="http://schemas.microsoft.com/office/drawing/2014/main" id="{28A0DF80-2B8B-4C8E-B1F9-1109CC049873}"/>
              </a:ext>
            </a:extLst>
          </p:cNvPr>
          <p:cNvSpPr/>
          <p:nvPr/>
        </p:nvSpPr>
        <p:spPr>
          <a:xfrm flipV="1">
            <a:off x="4135438" y="5800725"/>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3" name="Up Arrow 192">
            <a:extLst>
              <a:ext uri="{FF2B5EF4-FFF2-40B4-BE49-F238E27FC236}">
                <a16:creationId xmlns:a16="http://schemas.microsoft.com/office/drawing/2014/main" id="{431DC258-6955-48D2-9819-87969658362B}"/>
              </a:ext>
            </a:extLst>
          </p:cNvPr>
          <p:cNvSpPr/>
          <p:nvPr/>
        </p:nvSpPr>
        <p:spPr>
          <a:xfrm>
            <a:off x="2178050" y="4062413"/>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4" name="Oval 193">
            <a:extLst>
              <a:ext uri="{FF2B5EF4-FFF2-40B4-BE49-F238E27FC236}">
                <a16:creationId xmlns:a16="http://schemas.microsoft.com/office/drawing/2014/main" id="{3DE38BD1-E01A-4E71-8418-8F3844569024}"/>
              </a:ext>
            </a:extLst>
          </p:cNvPr>
          <p:cNvSpPr/>
          <p:nvPr/>
        </p:nvSpPr>
        <p:spPr>
          <a:xfrm>
            <a:off x="2265363" y="399891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5" name="Up Arrow 194">
            <a:extLst>
              <a:ext uri="{FF2B5EF4-FFF2-40B4-BE49-F238E27FC236}">
                <a16:creationId xmlns:a16="http://schemas.microsoft.com/office/drawing/2014/main" id="{D079D702-9925-4222-AFDC-3E774EC36535}"/>
              </a:ext>
            </a:extLst>
          </p:cNvPr>
          <p:cNvSpPr/>
          <p:nvPr/>
        </p:nvSpPr>
        <p:spPr>
          <a:xfrm flipV="1">
            <a:off x="2809875" y="4953000"/>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6" name="Oval 195">
            <a:extLst>
              <a:ext uri="{FF2B5EF4-FFF2-40B4-BE49-F238E27FC236}">
                <a16:creationId xmlns:a16="http://schemas.microsoft.com/office/drawing/2014/main" id="{A2714017-626F-408D-822F-00B1ADC71CD3}"/>
              </a:ext>
            </a:extLst>
          </p:cNvPr>
          <p:cNvSpPr/>
          <p:nvPr/>
        </p:nvSpPr>
        <p:spPr>
          <a:xfrm flipV="1">
            <a:off x="2895600" y="5803900"/>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7" name="Up Arrow 196">
            <a:extLst>
              <a:ext uri="{FF2B5EF4-FFF2-40B4-BE49-F238E27FC236}">
                <a16:creationId xmlns:a16="http://schemas.microsoft.com/office/drawing/2014/main" id="{687DF91A-DA09-425B-BC3C-04FD83A16DEA}"/>
              </a:ext>
            </a:extLst>
          </p:cNvPr>
          <p:cNvSpPr/>
          <p:nvPr/>
        </p:nvSpPr>
        <p:spPr>
          <a:xfrm>
            <a:off x="966788" y="4065588"/>
            <a:ext cx="328612"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8" name="Oval 197">
            <a:extLst>
              <a:ext uri="{FF2B5EF4-FFF2-40B4-BE49-F238E27FC236}">
                <a16:creationId xmlns:a16="http://schemas.microsoft.com/office/drawing/2014/main" id="{60F6426D-EE1C-4604-BD64-F8FDAA336847}"/>
              </a:ext>
            </a:extLst>
          </p:cNvPr>
          <p:cNvSpPr/>
          <p:nvPr/>
        </p:nvSpPr>
        <p:spPr>
          <a:xfrm>
            <a:off x="1052513" y="400208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9" name="Up Arrow 198">
            <a:extLst>
              <a:ext uri="{FF2B5EF4-FFF2-40B4-BE49-F238E27FC236}">
                <a16:creationId xmlns:a16="http://schemas.microsoft.com/office/drawing/2014/main" id="{712D17D2-3D45-4E14-8536-1A4A61F9D343}"/>
              </a:ext>
            </a:extLst>
          </p:cNvPr>
          <p:cNvSpPr/>
          <p:nvPr/>
        </p:nvSpPr>
        <p:spPr>
          <a:xfrm flipV="1">
            <a:off x="1597025" y="495458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0" name="Oval 199">
            <a:extLst>
              <a:ext uri="{FF2B5EF4-FFF2-40B4-BE49-F238E27FC236}">
                <a16:creationId xmlns:a16="http://schemas.microsoft.com/office/drawing/2014/main" id="{D0D7A964-C8C5-49CE-8EBC-E28476E68E28}"/>
              </a:ext>
            </a:extLst>
          </p:cNvPr>
          <p:cNvSpPr/>
          <p:nvPr/>
        </p:nvSpPr>
        <p:spPr>
          <a:xfrm flipV="1">
            <a:off x="1682750" y="5805488"/>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5" name="Freeform 204">
            <a:extLst>
              <a:ext uri="{FF2B5EF4-FFF2-40B4-BE49-F238E27FC236}">
                <a16:creationId xmlns:a16="http://schemas.microsoft.com/office/drawing/2014/main" id="{CDFA1BB4-68B7-4C9A-9B78-D2FD09F2F488}"/>
              </a:ext>
            </a:extLst>
          </p:cNvPr>
          <p:cNvSpPr>
            <a:spLocks/>
          </p:cNvSpPr>
          <p:nvPr/>
        </p:nvSpPr>
        <p:spPr bwMode="auto">
          <a:xfrm flipH="1">
            <a:off x="4630738" y="3125788"/>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 name="Freeform 205">
            <a:extLst>
              <a:ext uri="{FF2B5EF4-FFF2-40B4-BE49-F238E27FC236}">
                <a16:creationId xmlns:a16="http://schemas.microsoft.com/office/drawing/2014/main" id="{C71A36E6-AAF1-4003-8A35-FD74F250F3E4}"/>
              </a:ext>
            </a:extLst>
          </p:cNvPr>
          <p:cNvSpPr>
            <a:spLocks/>
          </p:cNvSpPr>
          <p:nvPr/>
        </p:nvSpPr>
        <p:spPr bwMode="auto">
          <a:xfrm flipV="1">
            <a:off x="5095875" y="4954588"/>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7" name="Freeform 206">
            <a:extLst>
              <a:ext uri="{FF2B5EF4-FFF2-40B4-BE49-F238E27FC236}">
                <a16:creationId xmlns:a16="http://schemas.microsoft.com/office/drawing/2014/main" id="{180329EF-1B15-4285-BBC2-5980C97F1CFE}"/>
              </a:ext>
            </a:extLst>
          </p:cNvPr>
          <p:cNvSpPr>
            <a:spLocks/>
          </p:cNvSpPr>
          <p:nvPr/>
        </p:nvSpPr>
        <p:spPr bwMode="auto">
          <a:xfrm flipH="1">
            <a:off x="5873750" y="3125788"/>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8" name="Freeform 207">
            <a:extLst>
              <a:ext uri="{FF2B5EF4-FFF2-40B4-BE49-F238E27FC236}">
                <a16:creationId xmlns:a16="http://schemas.microsoft.com/office/drawing/2014/main" id="{B4B4C8EA-06FA-4278-8414-05C8B4BB8AC1}"/>
              </a:ext>
            </a:extLst>
          </p:cNvPr>
          <p:cNvSpPr>
            <a:spLocks/>
          </p:cNvSpPr>
          <p:nvPr/>
        </p:nvSpPr>
        <p:spPr bwMode="auto">
          <a:xfrm flipV="1">
            <a:off x="6340475" y="4954588"/>
            <a:ext cx="447675"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9" name="Freeform 208">
            <a:extLst>
              <a:ext uri="{FF2B5EF4-FFF2-40B4-BE49-F238E27FC236}">
                <a16:creationId xmlns:a16="http://schemas.microsoft.com/office/drawing/2014/main" id="{D41C0CE2-38BB-4E59-9D3C-2A61D541A4C2}"/>
              </a:ext>
            </a:extLst>
          </p:cNvPr>
          <p:cNvSpPr>
            <a:spLocks/>
          </p:cNvSpPr>
          <p:nvPr/>
        </p:nvSpPr>
        <p:spPr bwMode="auto">
          <a:xfrm flipH="1">
            <a:off x="7105650" y="3111500"/>
            <a:ext cx="446088"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0" name="Freeform 209">
            <a:extLst>
              <a:ext uri="{FF2B5EF4-FFF2-40B4-BE49-F238E27FC236}">
                <a16:creationId xmlns:a16="http://schemas.microsoft.com/office/drawing/2014/main" id="{084FFF5E-9AC9-48F8-AD32-6FB716EFB821}"/>
              </a:ext>
            </a:extLst>
          </p:cNvPr>
          <p:cNvSpPr>
            <a:spLocks/>
          </p:cNvSpPr>
          <p:nvPr/>
        </p:nvSpPr>
        <p:spPr bwMode="auto">
          <a:xfrm flipV="1">
            <a:off x="7570788" y="494030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1" name="Freeform 210">
            <a:extLst>
              <a:ext uri="{FF2B5EF4-FFF2-40B4-BE49-F238E27FC236}">
                <a16:creationId xmlns:a16="http://schemas.microsoft.com/office/drawing/2014/main" id="{752A62EB-6A8A-4F1C-A70A-1E811EA05A7A}"/>
              </a:ext>
            </a:extLst>
          </p:cNvPr>
          <p:cNvSpPr>
            <a:spLocks/>
          </p:cNvSpPr>
          <p:nvPr/>
        </p:nvSpPr>
        <p:spPr bwMode="auto">
          <a:xfrm flipH="1">
            <a:off x="3409950" y="3111500"/>
            <a:ext cx="446088"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 name="Freeform 211">
            <a:extLst>
              <a:ext uri="{FF2B5EF4-FFF2-40B4-BE49-F238E27FC236}">
                <a16:creationId xmlns:a16="http://schemas.microsoft.com/office/drawing/2014/main" id="{60DFED0B-52DE-45CA-8AE0-FF2661E44C2E}"/>
              </a:ext>
            </a:extLst>
          </p:cNvPr>
          <p:cNvSpPr>
            <a:spLocks/>
          </p:cNvSpPr>
          <p:nvPr/>
        </p:nvSpPr>
        <p:spPr bwMode="auto">
          <a:xfrm flipV="1">
            <a:off x="3875088" y="494030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3" name="Freeform 212">
            <a:extLst>
              <a:ext uri="{FF2B5EF4-FFF2-40B4-BE49-F238E27FC236}">
                <a16:creationId xmlns:a16="http://schemas.microsoft.com/office/drawing/2014/main" id="{F0DAE9D2-E982-4860-8A99-4F9F6D3B7BEE}"/>
              </a:ext>
            </a:extLst>
          </p:cNvPr>
          <p:cNvSpPr>
            <a:spLocks/>
          </p:cNvSpPr>
          <p:nvPr/>
        </p:nvSpPr>
        <p:spPr bwMode="auto">
          <a:xfrm flipH="1">
            <a:off x="2170113" y="3125788"/>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4" name="Freeform 213">
            <a:extLst>
              <a:ext uri="{FF2B5EF4-FFF2-40B4-BE49-F238E27FC236}">
                <a16:creationId xmlns:a16="http://schemas.microsoft.com/office/drawing/2014/main" id="{8EEF5F41-4B83-4402-B54B-9DADAA6D1ACC}"/>
              </a:ext>
            </a:extLst>
          </p:cNvPr>
          <p:cNvSpPr>
            <a:spLocks/>
          </p:cNvSpPr>
          <p:nvPr/>
        </p:nvSpPr>
        <p:spPr bwMode="auto">
          <a:xfrm flipV="1">
            <a:off x="2635250" y="4954588"/>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Freeform 214">
            <a:extLst>
              <a:ext uri="{FF2B5EF4-FFF2-40B4-BE49-F238E27FC236}">
                <a16:creationId xmlns:a16="http://schemas.microsoft.com/office/drawing/2014/main" id="{1FAD4F8D-CB85-47C0-BA6C-11CA2AB96A46}"/>
              </a:ext>
            </a:extLst>
          </p:cNvPr>
          <p:cNvSpPr>
            <a:spLocks/>
          </p:cNvSpPr>
          <p:nvPr/>
        </p:nvSpPr>
        <p:spPr bwMode="auto">
          <a:xfrm flipH="1">
            <a:off x="957263" y="3140075"/>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 name="Freeform 215">
            <a:extLst>
              <a:ext uri="{FF2B5EF4-FFF2-40B4-BE49-F238E27FC236}">
                <a16:creationId xmlns:a16="http://schemas.microsoft.com/office/drawing/2014/main" id="{1F9274F7-8383-4E22-B061-BE4692D2C7AB}"/>
              </a:ext>
            </a:extLst>
          </p:cNvPr>
          <p:cNvSpPr>
            <a:spLocks/>
          </p:cNvSpPr>
          <p:nvPr/>
        </p:nvSpPr>
        <p:spPr bwMode="auto">
          <a:xfrm flipV="1">
            <a:off x="1423988" y="4967288"/>
            <a:ext cx="446087" cy="1836737"/>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80" name="Text Box 5">
            <a:extLst>
              <a:ext uri="{FF2B5EF4-FFF2-40B4-BE49-F238E27FC236}">
                <a16:creationId xmlns:a16="http://schemas.microsoft.com/office/drawing/2014/main" id="{5F11D631-4835-4D92-83BA-70FC9C1685F2}"/>
              </a:ext>
            </a:extLst>
          </p:cNvPr>
          <p:cNvSpPr txBox="1">
            <a:spLocks noChangeArrowheads="1"/>
          </p:cNvSpPr>
          <p:nvPr/>
        </p:nvSpPr>
        <p:spPr bwMode="auto">
          <a:xfrm>
            <a:off x="5099050" y="6654800"/>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blinds(horizontal)">
                                      <p:cBhvr>
                                        <p:cTn id="7" dur="500"/>
                                        <p:tgtEl>
                                          <p:spTgt spid="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blinds(horizontal)">
                                      <p:cBhvr>
                                        <p:cTn id="12" dur="500"/>
                                        <p:tgtEl>
                                          <p:spTgt spid="1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0"/>
                                        </p:tgtEl>
                                        <p:attrNameLst>
                                          <p:attrName>style.visibility</p:attrName>
                                        </p:attrNameLst>
                                      </p:cBhvr>
                                      <p:to>
                                        <p:strVal val="visible"/>
                                      </p:to>
                                    </p:set>
                                    <p:animEffect transition="in" filter="blinds(horizontal)">
                                      <p:cBhvr>
                                        <p:cTn id="17" dur="500"/>
                                        <p:tgtEl>
                                          <p:spTgt spid="1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9"/>
                                        </p:tgtEl>
                                        <p:attrNameLst>
                                          <p:attrName>style.visibility</p:attrName>
                                        </p:attrNameLst>
                                      </p:cBhvr>
                                      <p:to>
                                        <p:strVal val="visible"/>
                                      </p:to>
                                    </p:set>
                                    <p:animEffect transition="in" filter="blinds(horizontal)">
                                      <p:cBhvr>
                                        <p:cTn id="22" dur="500"/>
                                        <p:tgtEl>
                                          <p:spTgt spid="1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1"/>
                                        </p:tgtEl>
                                        <p:attrNameLst>
                                          <p:attrName>style.visibility</p:attrName>
                                        </p:attrNameLst>
                                      </p:cBhvr>
                                      <p:to>
                                        <p:strVal val="visible"/>
                                      </p:to>
                                    </p:set>
                                    <p:animEffect transition="in" filter="blinds(horizontal)">
                                      <p:cBhvr>
                                        <p:cTn id="27" dur="500"/>
                                        <p:tgtEl>
                                          <p:spTgt spid="1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2"/>
                                        </p:tgtEl>
                                        <p:attrNameLst>
                                          <p:attrName>style.visibility</p:attrName>
                                        </p:attrNameLst>
                                      </p:cBhvr>
                                      <p:to>
                                        <p:strVal val="visible"/>
                                      </p:to>
                                    </p:set>
                                    <p:animEffect transition="in" filter="blinds(horizontal)">
                                      <p:cBhvr>
                                        <p:cTn id="32" dur="500"/>
                                        <p:tgtEl>
                                          <p:spTgt spid="1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3"/>
                                        </p:tgtEl>
                                        <p:attrNameLst>
                                          <p:attrName>style.visibility</p:attrName>
                                        </p:attrNameLst>
                                      </p:cBhvr>
                                      <p:to>
                                        <p:strVal val="visible"/>
                                      </p:to>
                                    </p:set>
                                    <p:animEffect transition="in" filter="blinds(horizontal)">
                                      <p:cBhvr>
                                        <p:cTn id="37" dur="500"/>
                                        <p:tgtEl>
                                          <p:spTgt spid="1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4"/>
                                        </p:tgtEl>
                                        <p:attrNameLst>
                                          <p:attrName>style.visibility</p:attrName>
                                        </p:attrNameLst>
                                      </p:cBhvr>
                                      <p:to>
                                        <p:strVal val="visible"/>
                                      </p:to>
                                    </p:set>
                                    <p:animEffect transition="in" filter="blinds(horizontal)">
                                      <p:cBhvr>
                                        <p:cTn id="42" dur="500"/>
                                        <p:tgtEl>
                                          <p:spTgt spid="1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5"/>
                                        </p:tgtEl>
                                        <p:attrNameLst>
                                          <p:attrName>style.visibility</p:attrName>
                                        </p:attrNameLst>
                                      </p:cBhvr>
                                      <p:to>
                                        <p:strVal val="visible"/>
                                      </p:to>
                                    </p:set>
                                    <p:animEffect transition="in" filter="blinds(horizontal)">
                                      <p:cBhvr>
                                        <p:cTn id="47" dur="500"/>
                                        <p:tgtEl>
                                          <p:spTgt spid="1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54"/>
                                        </p:tgtEl>
                                        <p:attrNameLst>
                                          <p:attrName>style.visibility</p:attrName>
                                        </p:attrNameLst>
                                      </p:cBhvr>
                                      <p:to>
                                        <p:strVal val="visible"/>
                                      </p:to>
                                    </p:set>
                                    <p:animEffect transition="in" filter="blinds(horizontal)">
                                      <p:cBhvr>
                                        <p:cTn id="52" dur="500"/>
                                        <p:tgtEl>
                                          <p:spTgt spid="15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46"/>
                                        </p:tgtEl>
                                        <p:attrNameLst>
                                          <p:attrName>style.visibility</p:attrName>
                                        </p:attrNameLst>
                                      </p:cBhvr>
                                      <p:to>
                                        <p:strVal val="visible"/>
                                      </p:to>
                                    </p:set>
                                    <p:animEffect transition="in" filter="blinds(horizontal)">
                                      <p:cBhvr>
                                        <p:cTn id="57" dur="500"/>
                                        <p:tgtEl>
                                          <p:spTgt spid="146"/>
                                        </p:tgtEl>
                                      </p:cBhvr>
                                    </p:animEffect>
                                  </p:childTnLst>
                                </p:cTn>
                              </p:par>
                              <p:par>
                                <p:cTn id="58" presetID="10" presetClass="exit" presetSubtype="0" fill="hold" nodeType="withEffect">
                                  <p:stCondLst>
                                    <p:cond delay="0"/>
                                  </p:stCondLst>
                                  <p:childTnLst>
                                    <p:animEffect transition="out" filter="fade">
                                      <p:cBhvr>
                                        <p:cTn id="59" dur="2000"/>
                                        <p:tgtEl>
                                          <p:spTgt spid="142"/>
                                        </p:tgtEl>
                                      </p:cBhvr>
                                    </p:animEffect>
                                    <p:set>
                                      <p:cBhvr>
                                        <p:cTn id="60" dur="1" fill="hold">
                                          <p:stCondLst>
                                            <p:cond delay="1999"/>
                                          </p:stCondLst>
                                        </p:cTn>
                                        <p:tgtEl>
                                          <p:spTgt spid="142"/>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147"/>
                                        </p:tgtEl>
                                        <p:attrNameLst>
                                          <p:attrName>style.visibility</p:attrName>
                                        </p:attrNameLst>
                                      </p:cBhvr>
                                      <p:to>
                                        <p:strVal val="visible"/>
                                      </p:to>
                                    </p:set>
                                    <p:animEffect transition="in" filter="blinds(horizontal)">
                                      <p:cBhvr>
                                        <p:cTn id="65" dur="500"/>
                                        <p:tgtEl>
                                          <p:spTgt spid="147"/>
                                        </p:tgtEl>
                                      </p:cBhvr>
                                    </p:animEffect>
                                  </p:childTnLst>
                                </p:cTn>
                              </p:par>
                              <p:par>
                                <p:cTn id="66" presetID="10" presetClass="exit" presetSubtype="0" fill="hold" nodeType="withEffect">
                                  <p:stCondLst>
                                    <p:cond delay="0"/>
                                  </p:stCondLst>
                                  <p:childTnLst>
                                    <p:animEffect transition="out" filter="fade">
                                      <p:cBhvr>
                                        <p:cTn id="67" dur="2000"/>
                                        <p:tgtEl>
                                          <p:spTgt spid="143"/>
                                        </p:tgtEl>
                                      </p:cBhvr>
                                    </p:animEffect>
                                    <p:set>
                                      <p:cBhvr>
                                        <p:cTn id="68" dur="1" fill="hold">
                                          <p:stCondLst>
                                            <p:cond delay="1999"/>
                                          </p:stCondLst>
                                        </p:cTn>
                                        <p:tgtEl>
                                          <p:spTgt spid="143"/>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48"/>
                                        </p:tgtEl>
                                        <p:attrNameLst>
                                          <p:attrName>style.visibility</p:attrName>
                                        </p:attrNameLst>
                                      </p:cBhvr>
                                      <p:to>
                                        <p:strVal val="visible"/>
                                      </p:to>
                                    </p:set>
                                    <p:animEffect transition="in" filter="blinds(horizontal)">
                                      <p:cBhvr>
                                        <p:cTn id="73" dur="500"/>
                                        <p:tgtEl>
                                          <p:spTgt spid="148"/>
                                        </p:tgtEl>
                                      </p:cBhvr>
                                    </p:animEffect>
                                  </p:childTnLst>
                                </p:cTn>
                              </p:par>
                              <p:par>
                                <p:cTn id="74" presetID="10" presetClass="exit" presetSubtype="0" fill="hold" nodeType="withEffect">
                                  <p:stCondLst>
                                    <p:cond delay="0"/>
                                  </p:stCondLst>
                                  <p:childTnLst>
                                    <p:animEffect transition="out" filter="fade">
                                      <p:cBhvr>
                                        <p:cTn id="75" dur="2000"/>
                                        <p:tgtEl>
                                          <p:spTgt spid="144"/>
                                        </p:tgtEl>
                                      </p:cBhvr>
                                    </p:animEffect>
                                    <p:set>
                                      <p:cBhvr>
                                        <p:cTn id="76" dur="1" fill="hold">
                                          <p:stCondLst>
                                            <p:cond delay="1999"/>
                                          </p:stCondLst>
                                        </p:cTn>
                                        <p:tgtEl>
                                          <p:spTgt spid="144"/>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49"/>
                                        </p:tgtEl>
                                        <p:attrNameLst>
                                          <p:attrName>style.visibility</p:attrName>
                                        </p:attrNameLst>
                                      </p:cBhvr>
                                      <p:to>
                                        <p:strVal val="visible"/>
                                      </p:to>
                                    </p:set>
                                    <p:animEffect transition="in" filter="blinds(horizontal)">
                                      <p:cBhvr>
                                        <p:cTn id="81" dur="500"/>
                                        <p:tgtEl>
                                          <p:spTgt spid="149"/>
                                        </p:tgtEl>
                                      </p:cBhvr>
                                    </p:animEffect>
                                  </p:childTnLst>
                                </p:cTn>
                              </p:par>
                              <p:par>
                                <p:cTn id="82" presetID="10" presetClass="exit" presetSubtype="0" fill="hold" nodeType="withEffect">
                                  <p:stCondLst>
                                    <p:cond delay="0"/>
                                  </p:stCondLst>
                                  <p:childTnLst>
                                    <p:animEffect transition="out" filter="fade">
                                      <p:cBhvr>
                                        <p:cTn id="83" dur="2000"/>
                                        <p:tgtEl>
                                          <p:spTgt spid="145"/>
                                        </p:tgtEl>
                                      </p:cBhvr>
                                    </p:animEffect>
                                    <p:set>
                                      <p:cBhvr>
                                        <p:cTn id="84" dur="1" fill="hold">
                                          <p:stCondLst>
                                            <p:cond delay="1999"/>
                                          </p:stCondLst>
                                        </p:cTn>
                                        <p:tgtEl>
                                          <p:spTgt spid="145"/>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155"/>
                                        </p:tgtEl>
                                        <p:attrNameLst>
                                          <p:attrName>style.visibility</p:attrName>
                                        </p:attrNameLst>
                                      </p:cBhvr>
                                      <p:to>
                                        <p:strVal val="visible"/>
                                      </p:to>
                                    </p:set>
                                    <p:animEffect transition="in" filter="blinds(horizontal)">
                                      <p:cBhvr>
                                        <p:cTn id="89" dur="500"/>
                                        <p:tgtEl>
                                          <p:spTgt spid="155"/>
                                        </p:tgtEl>
                                      </p:cBhvr>
                                    </p:animEffect>
                                  </p:childTnLst>
                                </p:cTn>
                              </p:par>
                              <p:par>
                                <p:cTn id="90" presetID="10" presetClass="exit" presetSubtype="0" fill="hold" nodeType="withEffect">
                                  <p:stCondLst>
                                    <p:cond delay="0"/>
                                  </p:stCondLst>
                                  <p:childTnLst>
                                    <p:animEffect transition="out" filter="fade">
                                      <p:cBhvr>
                                        <p:cTn id="91" dur="2000"/>
                                        <p:tgtEl>
                                          <p:spTgt spid="154"/>
                                        </p:tgtEl>
                                      </p:cBhvr>
                                    </p:animEffect>
                                    <p:set>
                                      <p:cBhvr>
                                        <p:cTn id="92" dur="1" fill="hold">
                                          <p:stCondLst>
                                            <p:cond delay="1999"/>
                                          </p:stCondLst>
                                        </p:cTn>
                                        <p:tgtEl>
                                          <p:spTgt spid="154"/>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50"/>
                                        </p:tgtEl>
                                        <p:attrNameLst>
                                          <p:attrName>style.visibility</p:attrName>
                                        </p:attrNameLst>
                                      </p:cBhvr>
                                      <p:to>
                                        <p:strVal val="visible"/>
                                      </p:to>
                                    </p:set>
                                    <p:animEffect transition="in" filter="blinds(horizontal)">
                                      <p:cBhvr>
                                        <p:cTn id="97" dur="500"/>
                                        <p:tgtEl>
                                          <p:spTgt spid="150"/>
                                        </p:tgtEl>
                                      </p:cBhvr>
                                    </p:animEffect>
                                  </p:childTnLst>
                                </p:cTn>
                              </p:par>
                              <p:par>
                                <p:cTn id="98" presetID="10" presetClass="exit" presetSubtype="0" fill="hold" nodeType="withEffect">
                                  <p:stCondLst>
                                    <p:cond delay="0"/>
                                  </p:stCondLst>
                                  <p:childTnLst>
                                    <p:animEffect transition="out" filter="fade">
                                      <p:cBhvr>
                                        <p:cTn id="99" dur="2000"/>
                                        <p:tgtEl>
                                          <p:spTgt spid="146"/>
                                        </p:tgtEl>
                                      </p:cBhvr>
                                    </p:animEffect>
                                    <p:set>
                                      <p:cBhvr>
                                        <p:cTn id="100" dur="1" fill="hold">
                                          <p:stCondLst>
                                            <p:cond delay="1999"/>
                                          </p:stCondLst>
                                        </p:cTn>
                                        <p:tgtEl>
                                          <p:spTgt spid="146"/>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51"/>
                                        </p:tgtEl>
                                        <p:attrNameLst>
                                          <p:attrName>style.visibility</p:attrName>
                                        </p:attrNameLst>
                                      </p:cBhvr>
                                      <p:to>
                                        <p:strVal val="visible"/>
                                      </p:to>
                                    </p:set>
                                    <p:animEffect transition="in" filter="blinds(horizontal)">
                                      <p:cBhvr>
                                        <p:cTn id="105" dur="500"/>
                                        <p:tgtEl>
                                          <p:spTgt spid="151"/>
                                        </p:tgtEl>
                                      </p:cBhvr>
                                    </p:animEffect>
                                  </p:childTnLst>
                                </p:cTn>
                              </p:par>
                              <p:par>
                                <p:cTn id="106" presetID="10" presetClass="exit" presetSubtype="0" fill="hold" nodeType="withEffect">
                                  <p:stCondLst>
                                    <p:cond delay="0"/>
                                  </p:stCondLst>
                                  <p:childTnLst>
                                    <p:animEffect transition="out" filter="fade">
                                      <p:cBhvr>
                                        <p:cTn id="107" dur="2000"/>
                                        <p:tgtEl>
                                          <p:spTgt spid="147"/>
                                        </p:tgtEl>
                                      </p:cBhvr>
                                    </p:animEffect>
                                    <p:set>
                                      <p:cBhvr>
                                        <p:cTn id="108" dur="1" fill="hold">
                                          <p:stCondLst>
                                            <p:cond delay="1999"/>
                                          </p:stCondLst>
                                        </p:cTn>
                                        <p:tgtEl>
                                          <p:spTgt spid="147"/>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152"/>
                                        </p:tgtEl>
                                        <p:attrNameLst>
                                          <p:attrName>style.visibility</p:attrName>
                                        </p:attrNameLst>
                                      </p:cBhvr>
                                      <p:to>
                                        <p:strVal val="visible"/>
                                      </p:to>
                                    </p:set>
                                    <p:animEffect transition="in" filter="blinds(horizontal)">
                                      <p:cBhvr>
                                        <p:cTn id="113" dur="500"/>
                                        <p:tgtEl>
                                          <p:spTgt spid="152"/>
                                        </p:tgtEl>
                                      </p:cBhvr>
                                    </p:animEffect>
                                  </p:childTnLst>
                                </p:cTn>
                              </p:par>
                              <p:par>
                                <p:cTn id="114" presetID="10" presetClass="exit" presetSubtype="0" fill="hold" nodeType="withEffect">
                                  <p:stCondLst>
                                    <p:cond delay="0"/>
                                  </p:stCondLst>
                                  <p:childTnLst>
                                    <p:animEffect transition="out" filter="fade">
                                      <p:cBhvr>
                                        <p:cTn id="115" dur="2000"/>
                                        <p:tgtEl>
                                          <p:spTgt spid="148"/>
                                        </p:tgtEl>
                                      </p:cBhvr>
                                    </p:animEffect>
                                    <p:set>
                                      <p:cBhvr>
                                        <p:cTn id="116" dur="1" fill="hold">
                                          <p:stCondLst>
                                            <p:cond delay="1999"/>
                                          </p:stCondLst>
                                        </p:cTn>
                                        <p:tgtEl>
                                          <p:spTgt spid="148"/>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153"/>
                                        </p:tgtEl>
                                        <p:attrNameLst>
                                          <p:attrName>style.visibility</p:attrName>
                                        </p:attrNameLst>
                                      </p:cBhvr>
                                      <p:to>
                                        <p:strVal val="visible"/>
                                      </p:to>
                                    </p:set>
                                    <p:animEffect transition="in" filter="blinds(horizontal)">
                                      <p:cBhvr>
                                        <p:cTn id="121" dur="500"/>
                                        <p:tgtEl>
                                          <p:spTgt spid="153"/>
                                        </p:tgtEl>
                                      </p:cBhvr>
                                    </p:animEffect>
                                  </p:childTnLst>
                                </p:cTn>
                              </p:par>
                              <p:par>
                                <p:cTn id="122" presetID="10" presetClass="exit" presetSubtype="0" fill="hold" nodeType="withEffect">
                                  <p:stCondLst>
                                    <p:cond delay="0"/>
                                  </p:stCondLst>
                                  <p:childTnLst>
                                    <p:animEffect transition="out" filter="fade">
                                      <p:cBhvr>
                                        <p:cTn id="123" dur="2000"/>
                                        <p:tgtEl>
                                          <p:spTgt spid="149"/>
                                        </p:tgtEl>
                                      </p:cBhvr>
                                    </p:animEffect>
                                    <p:set>
                                      <p:cBhvr>
                                        <p:cTn id="124" dur="1" fill="hold">
                                          <p:stCondLst>
                                            <p:cond delay="1999"/>
                                          </p:stCondLst>
                                        </p:cTn>
                                        <p:tgtEl>
                                          <p:spTgt spid="149"/>
                                        </p:tgtEl>
                                        <p:attrNameLst>
                                          <p:attrName>style.visibility</p:attrName>
                                        </p:attrNameLst>
                                      </p:cBhvr>
                                      <p:to>
                                        <p:strVal val="hidden"/>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1" fill="hold" nodeType="clickEffect">
                                  <p:stCondLst>
                                    <p:cond delay="0"/>
                                  </p:stCondLst>
                                  <p:childTnLst>
                                    <p:set>
                                      <p:cBhvr>
                                        <p:cTn id="128" dur="1" fill="hold">
                                          <p:stCondLst>
                                            <p:cond delay="0"/>
                                          </p:stCondLst>
                                        </p:cTn>
                                        <p:tgtEl>
                                          <p:spTgt spid="156"/>
                                        </p:tgtEl>
                                        <p:attrNameLst>
                                          <p:attrName>style.visibility</p:attrName>
                                        </p:attrNameLst>
                                      </p:cBhvr>
                                      <p:to>
                                        <p:strVal val="visible"/>
                                      </p:to>
                                    </p:set>
                                    <p:animEffect transition="in" filter="wipe(up)">
                                      <p:cBhvr>
                                        <p:cTn id="129" dur="2000"/>
                                        <p:tgtEl>
                                          <p:spTgt spid="156"/>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58"/>
                                        </p:tgtEl>
                                        <p:attrNameLst>
                                          <p:attrName>style.visibility</p:attrName>
                                        </p:attrNameLst>
                                      </p:cBhvr>
                                      <p:to>
                                        <p:strVal val="visible"/>
                                      </p:to>
                                    </p:set>
                                    <p:animEffect transition="in" filter="wipe(up)">
                                      <p:cBhvr>
                                        <p:cTn id="134" dur="2000"/>
                                        <p:tgtEl>
                                          <p:spTgt spid="158"/>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59"/>
                                        </p:tgtEl>
                                        <p:attrNameLst>
                                          <p:attrName>style.visibility</p:attrName>
                                        </p:attrNameLst>
                                      </p:cBhvr>
                                      <p:to>
                                        <p:strVal val="visible"/>
                                      </p:to>
                                    </p:set>
                                    <p:animEffect transition="in" filter="wipe(up)">
                                      <p:cBhvr>
                                        <p:cTn id="139" dur="2000"/>
                                        <p:tgtEl>
                                          <p:spTgt spid="159"/>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0"/>
                                        </p:tgtEl>
                                        <p:attrNameLst>
                                          <p:attrName>style.visibility</p:attrName>
                                        </p:attrNameLst>
                                      </p:cBhvr>
                                      <p:to>
                                        <p:strVal val="visible"/>
                                      </p:to>
                                    </p:set>
                                    <p:animEffect transition="in" filter="wipe(up)">
                                      <p:cBhvr>
                                        <p:cTn id="144" dur="2000"/>
                                        <p:tgtEl>
                                          <p:spTgt spid="160"/>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1"/>
                                        </p:tgtEl>
                                        <p:attrNameLst>
                                          <p:attrName>style.visibility</p:attrName>
                                        </p:attrNameLst>
                                      </p:cBhvr>
                                      <p:to>
                                        <p:strVal val="visible"/>
                                      </p:to>
                                    </p:set>
                                    <p:animEffect transition="in" filter="wipe(up)">
                                      <p:cBhvr>
                                        <p:cTn id="149" dur="2000"/>
                                        <p:tgtEl>
                                          <p:spTgt spid="16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1" fill="hold" nodeType="clickEffect">
                                  <p:stCondLst>
                                    <p:cond delay="0"/>
                                  </p:stCondLst>
                                  <p:childTnLst>
                                    <p:set>
                                      <p:cBhvr>
                                        <p:cTn id="153" dur="1" fill="hold">
                                          <p:stCondLst>
                                            <p:cond delay="0"/>
                                          </p:stCondLst>
                                        </p:cTn>
                                        <p:tgtEl>
                                          <p:spTgt spid="162"/>
                                        </p:tgtEl>
                                        <p:attrNameLst>
                                          <p:attrName>style.visibility</p:attrName>
                                        </p:attrNameLst>
                                      </p:cBhvr>
                                      <p:to>
                                        <p:strVal val="visible"/>
                                      </p:to>
                                    </p:set>
                                    <p:animEffect transition="in" filter="wipe(up)">
                                      <p:cBhvr>
                                        <p:cTn id="154" dur="2000"/>
                                        <p:tgtEl>
                                          <p:spTgt spid="16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1" fill="hold" nodeType="clickEffect">
                                  <p:stCondLst>
                                    <p:cond delay="0"/>
                                  </p:stCondLst>
                                  <p:childTnLst>
                                    <p:set>
                                      <p:cBhvr>
                                        <p:cTn id="158" dur="1" fill="hold">
                                          <p:stCondLst>
                                            <p:cond delay="0"/>
                                          </p:stCondLst>
                                        </p:cTn>
                                        <p:tgtEl>
                                          <p:spTgt spid="163"/>
                                        </p:tgtEl>
                                        <p:attrNameLst>
                                          <p:attrName>style.visibility</p:attrName>
                                        </p:attrNameLst>
                                      </p:cBhvr>
                                      <p:to>
                                        <p:strVal val="visible"/>
                                      </p:to>
                                    </p:set>
                                    <p:animEffect transition="in" filter="wipe(up)">
                                      <p:cBhvr>
                                        <p:cTn id="159" dur="2000"/>
                                        <p:tgtEl>
                                          <p:spTgt spid="163"/>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164"/>
                                        </p:tgtEl>
                                        <p:attrNameLst>
                                          <p:attrName>style.visibility</p:attrName>
                                        </p:attrNameLst>
                                      </p:cBhvr>
                                      <p:to>
                                        <p:strVal val="visible"/>
                                      </p:to>
                                    </p:set>
                                    <p:animEffect transition="in" filter="blinds(horizontal)">
                                      <p:cBhvr>
                                        <p:cTn id="164" dur="500"/>
                                        <p:tgtEl>
                                          <p:spTgt spid="16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165"/>
                                        </p:tgtEl>
                                        <p:attrNameLst>
                                          <p:attrName>style.visibility</p:attrName>
                                        </p:attrNameLst>
                                      </p:cBhvr>
                                      <p:to>
                                        <p:strVal val="visible"/>
                                      </p:to>
                                    </p:set>
                                    <p:animEffect transition="in" filter="wipe(down)">
                                      <p:cBhvr>
                                        <p:cTn id="169" dur="580">
                                          <p:stCondLst>
                                            <p:cond delay="0"/>
                                          </p:stCondLst>
                                        </p:cTn>
                                        <p:tgtEl>
                                          <p:spTgt spid="165"/>
                                        </p:tgtEl>
                                      </p:cBhvr>
                                    </p:animEffect>
                                    <p:anim calcmode="lin" valueType="num">
                                      <p:cBhvr>
                                        <p:cTn id="170"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75" dur="26">
                                          <p:stCondLst>
                                            <p:cond delay="650"/>
                                          </p:stCondLst>
                                        </p:cTn>
                                        <p:tgtEl>
                                          <p:spTgt spid="165"/>
                                        </p:tgtEl>
                                      </p:cBhvr>
                                      <p:to x="100000" y="60000"/>
                                    </p:animScale>
                                    <p:animScale>
                                      <p:cBhvr>
                                        <p:cTn id="176" dur="166" decel="50000">
                                          <p:stCondLst>
                                            <p:cond delay="676"/>
                                          </p:stCondLst>
                                        </p:cTn>
                                        <p:tgtEl>
                                          <p:spTgt spid="165"/>
                                        </p:tgtEl>
                                      </p:cBhvr>
                                      <p:to x="100000" y="100000"/>
                                    </p:animScale>
                                    <p:animScale>
                                      <p:cBhvr>
                                        <p:cTn id="177" dur="26">
                                          <p:stCondLst>
                                            <p:cond delay="1312"/>
                                          </p:stCondLst>
                                        </p:cTn>
                                        <p:tgtEl>
                                          <p:spTgt spid="165"/>
                                        </p:tgtEl>
                                      </p:cBhvr>
                                      <p:to x="100000" y="80000"/>
                                    </p:animScale>
                                    <p:animScale>
                                      <p:cBhvr>
                                        <p:cTn id="178" dur="166" decel="50000">
                                          <p:stCondLst>
                                            <p:cond delay="1338"/>
                                          </p:stCondLst>
                                        </p:cTn>
                                        <p:tgtEl>
                                          <p:spTgt spid="165"/>
                                        </p:tgtEl>
                                      </p:cBhvr>
                                      <p:to x="100000" y="100000"/>
                                    </p:animScale>
                                    <p:animScale>
                                      <p:cBhvr>
                                        <p:cTn id="179" dur="26">
                                          <p:stCondLst>
                                            <p:cond delay="1642"/>
                                          </p:stCondLst>
                                        </p:cTn>
                                        <p:tgtEl>
                                          <p:spTgt spid="165"/>
                                        </p:tgtEl>
                                      </p:cBhvr>
                                      <p:to x="100000" y="90000"/>
                                    </p:animScale>
                                    <p:animScale>
                                      <p:cBhvr>
                                        <p:cTn id="180" dur="166" decel="50000">
                                          <p:stCondLst>
                                            <p:cond delay="1668"/>
                                          </p:stCondLst>
                                        </p:cTn>
                                        <p:tgtEl>
                                          <p:spTgt spid="165"/>
                                        </p:tgtEl>
                                      </p:cBhvr>
                                      <p:to x="100000" y="100000"/>
                                    </p:animScale>
                                    <p:animScale>
                                      <p:cBhvr>
                                        <p:cTn id="181" dur="26">
                                          <p:stCondLst>
                                            <p:cond delay="1808"/>
                                          </p:stCondLst>
                                        </p:cTn>
                                        <p:tgtEl>
                                          <p:spTgt spid="165"/>
                                        </p:tgtEl>
                                      </p:cBhvr>
                                      <p:to x="100000" y="95000"/>
                                    </p:animScale>
                                    <p:animScale>
                                      <p:cBhvr>
                                        <p:cTn id="182" dur="166" decel="50000">
                                          <p:stCondLst>
                                            <p:cond delay="1834"/>
                                          </p:stCondLst>
                                        </p:cTn>
                                        <p:tgtEl>
                                          <p:spTgt spid="165"/>
                                        </p:tgtEl>
                                      </p:cBhvr>
                                      <p:to x="100000" y="100000"/>
                                    </p:animScale>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166"/>
                                        </p:tgtEl>
                                        <p:attrNameLst>
                                          <p:attrName>style.visibility</p:attrName>
                                        </p:attrNameLst>
                                      </p:cBhvr>
                                      <p:to>
                                        <p:strVal val="visible"/>
                                      </p:to>
                                    </p:set>
                                    <p:animEffect transition="in" filter="wipe(down)">
                                      <p:cBhvr>
                                        <p:cTn id="187" dur="580">
                                          <p:stCondLst>
                                            <p:cond delay="0"/>
                                          </p:stCondLst>
                                        </p:cTn>
                                        <p:tgtEl>
                                          <p:spTgt spid="166"/>
                                        </p:tgtEl>
                                      </p:cBhvr>
                                    </p:animEffect>
                                    <p:anim calcmode="lin" valueType="num">
                                      <p:cBhvr>
                                        <p:cTn id="188" dur="1822" tmFilter="0,0; 0.14,0.36; 0.43,0.73; 0.71,0.91; 1.0,1.0">
                                          <p:stCondLst>
                                            <p:cond delay="0"/>
                                          </p:stCondLst>
                                        </p:cTn>
                                        <p:tgtEl>
                                          <p:spTgt spid="166"/>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66"/>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66"/>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66"/>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66"/>
                                        </p:tgtEl>
                                        <p:attrNameLst>
                                          <p:attrName>ppt_y</p:attrName>
                                        </p:attrNameLst>
                                      </p:cBhvr>
                                      <p:tavLst>
                                        <p:tav tm="0" fmla="#ppt_y-sin(pi*$)/81">
                                          <p:val>
                                            <p:fltVal val="0"/>
                                          </p:val>
                                        </p:tav>
                                        <p:tav tm="100000">
                                          <p:val>
                                            <p:fltVal val="1"/>
                                          </p:val>
                                        </p:tav>
                                      </p:tavLst>
                                    </p:anim>
                                    <p:animScale>
                                      <p:cBhvr>
                                        <p:cTn id="193" dur="26">
                                          <p:stCondLst>
                                            <p:cond delay="650"/>
                                          </p:stCondLst>
                                        </p:cTn>
                                        <p:tgtEl>
                                          <p:spTgt spid="166"/>
                                        </p:tgtEl>
                                      </p:cBhvr>
                                      <p:to x="100000" y="60000"/>
                                    </p:animScale>
                                    <p:animScale>
                                      <p:cBhvr>
                                        <p:cTn id="194" dur="166" decel="50000">
                                          <p:stCondLst>
                                            <p:cond delay="676"/>
                                          </p:stCondLst>
                                        </p:cTn>
                                        <p:tgtEl>
                                          <p:spTgt spid="166"/>
                                        </p:tgtEl>
                                      </p:cBhvr>
                                      <p:to x="100000" y="100000"/>
                                    </p:animScale>
                                    <p:animScale>
                                      <p:cBhvr>
                                        <p:cTn id="195" dur="26">
                                          <p:stCondLst>
                                            <p:cond delay="1312"/>
                                          </p:stCondLst>
                                        </p:cTn>
                                        <p:tgtEl>
                                          <p:spTgt spid="166"/>
                                        </p:tgtEl>
                                      </p:cBhvr>
                                      <p:to x="100000" y="80000"/>
                                    </p:animScale>
                                    <p:animScale>
                                      <p:cBhvr>
                                        <p:cTn id="196" dur="166" decel="50000">
                                          <p:stCondLst>
                                            <p:cond delay="1338"/>
                                          </p:stCondLst>
                                        </p:cTn>
                                        <p:tgtEl>
                                          <p:spTgt spid="166"/>
                                        </p:tgtEl>
                                      </p:cBhvr>
                                      <p:to x="100000" y="100000"/>
                                    </p:animScale>
                                    <p:animScale>
                                      <p:cBhvr>
                                        <p:cTn id="197" dur="26">
                                          <p:stCondLst>
                                            <p:cond delay="1642"/>
                                          </p:stCondLst>
                                        </p:cTn>
                                        <p:tgtEl>
                                          <p:spTgt spid="166"/>
                                        </p:tgtEl>
                                      </p:cBhvr>
                                      <p:to x="100000" y="90000"/>
                                    </p:animScale>
                                    <p:animScale>
                                      <p:cBhvr>
                                        <p:cTn id="198" dur="166" decel="50000">
                                          <p:stCondLst>
                                            <p:cond delay="1668"/>
                                          </p:stCondLst>
                                        </p:cTn>
                                        <p:tgtEl>
                                          <p:spTgt spid="166"/>
                                        </p:tgtEl>
                                      </p:cBhvr>
                                      <p:to x="100000" y="100000"/>
                                    </p:animScale>
                                    <p:animScale>
                                      <p:cBhvr>
                                        <p:cTn id="199" dur="26">
                                          <p:stCondLst>
                                            <p:cond delay="1808"/>
                                          </p:stCondLst>
                                        </p:cTn>
                                        <p:tgtEl>
                                          <p:spTgt spid="166"/>
                                        </p:tgtEl>
                                      </p:cBhvr>
                                      <p:to x="100000" y="95000"/>
                                    </p:animScale>
                                    <p:animScale>
                                      <p:cBhvr>
                                        <p:cTn id="200" dur="166" decel="50000">
                                          <p:stCondLst>
                                            <p:cond delay="1834"/>
                                          </p:stCondLst>
                                        </p:cTn>
                                        <p:tgtEl>
                                          <p:spTgt spid="166"/>
                                        </p:tgtEl>
                                      </p:cBhvr>
                                      <p:to x="100000" y="100000"/>
                                    </p:animScale>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167"/>
                                        </p:tgtEl>
                                        <p:attrNameLst>
                                          <p:attrName>style.visibility</p:attrName>
                                        </p:attrNameLst>
                                      </p:cBhvr>
                                      <p:to>
                                        <p:strVal val="visible"/>
                                      </p:to>
                                    </p:set>
                                    <p:animEffect transition="in" filter="wipe(down)">
                                      <p:cBhvr>
                                        <p:cTn id="205" dur="580">
                                          <p:stCondLst>
                                            <p:cond delay="0"/>
                                          </p:stCondLst>
                                        </p:cTn>
                                        <p:tgtEl>
                                          <p:spTgt spid="167"/>
                                        </p:tgtEl>
                                      </p:cBhvr>
                                    </p:animEffect>
                                    <p:anim calcmode="lin" valueType="num">
                                      <p:cBhvr>
                                        <p:cTn id="206" dur="1822" tmFilter="0,0; 0.14,0.36; 0.43,0.73; 0.71,0.91; 1.0,1.0">
                                          <p:stCondLst>
                                            <p:cond delay="0"/>
                                          </p:stCondLst>
                                        </p:cTn>
                                        <p:tgtEl>
                                          <p:spTgt spid="167"/>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167"/>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167"/>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167"/>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167"/>
                                        </p:tgtEl>
                                        <p:attrNameLst>
                                          <p:attrName>ppt_y</p:attrName>
                                        </p:attrNameLst>
                                      </p:cBhvr>
                                      <p:tavLst>
                                        <p:tav tm="0" fmla="#ppt_y-sin(pi*$)/81">
                                          <p:val>
                                            <p:fltVal val="0"/>
                                          </p:val>
                                        </p:tav>
                                        <p:tav tm="100000">
                                          <p:val>
                                            <p:fltVal val="1"/>
                                          </p:val>
                                        </p:tav>
                                      </p:tavLst>
                                    </p:anim>
                                    <p:animScale>
                                      <p:cBhvr>
                                        <p:cTn id="211" dur="26">
                                          <p:stCondLst>
                                            <p:cond delay="650"/>
                                          </p:stCondLst>
                                        </p:cTn>
                                        <p:tgtEl>
                                          <p:spTgt spid="167"/>
                                        </p:tgtEl>
                                      </p:cBhvr>
                                      <p:to x="100000" y="60000"/>
                                    </p:animScale>
                                    <p:animScale>
                                      <p:cBhvr>
                                        <p:cTn id="212" dur="166" decel="50000">
                                          <p:stCondLst>
                                            <p:cond delay="676"/>
                                          </p:stCondLst>
                                        </p:cTn>
                                        <p:tgtEl>
                                          <p:spTgt spid="167"/>
                                        </p:tgtEl>
                                      </p:cBhvr>
                                      <p:to x="100000" y="100000"/>
                                    </p:animScale>
                                    <p:animScale>
                                      <p:cBhvr>
                                        <p:cTn id="213" dur="26">
                                          <p:stCondLst>
                                            <p:cond delay="1312"/>
                                          </p:stCondLst>
                                        </p:cTn>
                                        <p:tgtEl>
                                          <p:spTgt spid="167"/>
                                        </p:tgtEl>
                                      </p:cBhvr>
                                      <p:to x="100000" y="80000"/>
                                    </p:animScale>
                                    <p:animScale>
                                      <p:cBhvr>
                                        <p:cTn id="214" dur="166" decel="50000">
                                          <p:stCondLst>
                                            <p:cond delay="1338"/>
                                          </p:stCondLst>
                                        </p:cTn>
                                        <p:tgtEl>
                                          <p:spTgt spid="167"/>
                                        </p:tgtEl>
                                      </p:cBhvr>
                                      <p:to x="100000" y="100000"/>
                                    </p:animScale>
                                    <p:animScale>
                                      <p:cBhvr>
                                        <p:cTn id="215" dur="26">
                                          <p:stCondLst>
                                            <p:cond delay="1642"/>
                                          </p:stCondLst>
                                        </p:cTn>
                                        <p:tgtEl>
                                          <p:spTgt spid="167"/>
                                        </p:tgtEl>
                                      </p:cBhvr>
                                      <p:to x="100000" y="90000"/>
                                    </p:animScale>
                                    <p:animScale>
                                      <p:cBhvr>
                                        <p:cTn id="216" dur="166" decel="50000">
                                          <p:stCondLst>
                                            <p:cond delay="1668"/>
                                          </p:stCondLst>
                                        </p:cTn>
                                        <p:tgtEl>
                                          <p:spTgt spid="167"/>
                                        </p:tgtEl>
                                      </p:cBhvr>
                                      <p:to x="100000" y="100000"/>
                                    </p:animScale>
                                    <p:animScale>
                                      <p:cBhvr>
                                        <p:cTn id="217" dur="26">
                                          <p:stCondLst>
                                            <p:cond delay="1808"/>
                                          </p:stCondLst>
                                        </p:cTn>
                                        <p:tgtEl>
                                          <p:spTgt spid="167"/>
                                        </p:tgtEl>
                                      </p:cBhvr>
                                      <p:to x="100000" y="95000"/>
                                    </p:animScale>
                                    <p:animScale>
                                      <p:cBhvr>
                                        <p:cTn id="218" dur="166" decel="50000">
                                          <p:stCondLst>
                                            <p:cond delay="1834"/>
                                          </p:stCondLst>
                                        </p:cTn>
                                        <p:tgtEl>
                                          <p:spTgt spid="167"/>
                                        </p:tgtEl>
                                      </p:cBhvr>
                                      <p:to x="100000" y="100000"/>
                                    </p:animScale>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6" presetClass="entr" presetSubtype="0" fill="hold" grpId="0" nodeType="clickEffect">
                                  <p:stCondLst>
                                    <p:cond delay="0"/>
                                  </p:stCondLst>
                                  <p:childTnLst>
                                    <p:set>
                                      <p:cBhvr>
                                        <p:cTn id="222" dur="1" fill="hold">
                                          <p:stCondLst>
                                            <p:cond delay="0"/>
                                          </p:stCondLst>
                                        </p:cTn>
                                        <p:tgtEl>
                                          <p:spTgt spid="168"/>
                                        </p:tgtEl>
                                        <p:attrNameLst>
                                          <p:attrName>style.visibility</p:attrName>
                                        </p:attrNameLst>
                                      </p:cBhvr>
                                      <p:to>
                                        <p:strVal val="visible"/>
                                      </p:to>
                                    </p:set>
                                    <p:animEffect transition="in" filter="wipe(down)">
                                      <p:cBhvr>
                                        <p:cTn id="223" dur="580">
                                          <p:stCondLst>
                                            <p:cond delay="0"/>
                                          </p:stCondLst>
                                        </p:cTn>
                                        <p:tgtEl>
                                          <p:spTgt spid="168"/>
                                        </p:tgtEl>
                                      </p:cBhvr>
                                    </p:animEffect>
                                    <p:anim calcmode="lin" valueType="num">
                                      <p:cBhvr>
                                        <p:cTn id="224" dur="1822" tmFilter="0,0; 0.14,0.36; 0.43,0.73; 0.71,0.91; 1.0,1.0">
                                          <p:stCondLst>
                                            <p:cond delay="0"/>
                                          </p:stCondLst>
                                        </p:cTn>
                                        <p:tgtEl>
                                          <p:spTgt spid="168"/>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168"/>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168"/>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168"/>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168"/>
                                        </p:tgtEl>
                                        <p:attrNameLst>
                                          <p:attrName>ppt_y</p:attrName>
                                        </p:attrNameLst>
                                      </p:cBhvr>
                                      <p:tavLst>
                                        <p:tav tm="0" fmla="#ppt_y-sin(pi*$)/81">
                                          <p:val>
                                            <p:fltVal val="0"/>
                                          </p:val>
                                        </p:tav>
                                        <p:tav tm="100000">
                                          <p:val>
                                            <p:fltVal val="1"/>
                                          </p:val>
                                        </p:tav>
                                      </p:tavLst>
                                    </p:anim>
                                    <p:animScale>
                                      <p:cBhvr>
                                        <p:cTn id="229" dur="26">
                                          <p:stCondLst>
                                            <p:cond delay="650"/>
                                          </p:stCondLst>
                                        </p:cTn>
                                        <p:tgtEl>
                                          <p:spTgt spid="168"/>
                                        </p:tgtEl>
                                      </p:cBhvr>
                                      <p:to x="100000" y="60000"/>
                                    </p:animScale>
                                    <p:animScale>
                                      <p:cBhvr>
                                        <p:cTn id="230" dur="166" decel="50000">
                                          <p:stCondLst>
                                            <p:cond delay="676"/>
                                          </p:stCondLst>
                                        </p:cTn>
                                        <p:tgtEl>
                                          <p:spTgt spid="168"/>
                                        </p:tgtEl>
                                      </p:cBhvr>
                                      <p:to x="100000" y="100000"/>
                                    </p:animScale>
                                    <p:animScale>
                                      <p:cBhvr>
                                        <p:cTn id="231" dur="26">
                                          <p:stCondLst>
                                            <p:cond delay="1312"/>
                                          </p:stCondLst>
                                        </p:cTn>
                                        <p:tgtEl>
                                          <p:spTgt spid="168"/>
                                        </p:tgtEl>
                                      </p:cBhvr>
                                      <p:to x="100000" y="80000"/>
                                    </p:animScale>
                                    <p:animScale>
                                      <p:cBhvr>
                                        <p:cTn id="232" dur="166" decel="50000">
                                          <p:stCondLst>
                                            <p:cond delay="1338"/>
                                          </p:stCondLst>
                                        </p:cTn>
                                        <p:tgtEl>
                                          <p:spTgt spid="168"/>
                                        </p:tgtEl>
                                      </p:cBhvr>
                                      <p:to x="100000" y="100000"/>
                                    </p:animScale>
                                    <p:animScale>
                                      <p:cBhvr>
                                        <p:cTn id="233" dur="26">
                                          <p:stCondLst>
                                            <p:cond delay="1642"/>
                                          </p:stCondLst>
                                        </p:cTn>
                                        <p:tgtEl>
                                          <p:spTgt spid="168"/>
                                        </p:tgtEl>
                                      </p:cBhvr>
                                      <p:to x="100000" y="90000"/>
                                    </p:animScale>
                                    <p:animScale>
                                      <p:cBhvr>
                                        <p:cTn id="234" dur="166" decel="50000">
                                          <p:stCondLst>
                                            <p:cond delay="1668"/>
                                          </p:stCondLst>
                                        </p:cTn>
                                        <p:tgtEl>
                                          <p:spTgt spid="168"/>
                                        </p:tgtEl>
                                      </p:cBhvr>
                                      <p:to x="100000" y="100000"/>
                                    </p:animScale>
                                    <p:animScale>
                                      <p:cBhvr>
                                        <p:cTn id="235" dur="26">
                                          <p:stCondLst>
                                            <p:cond delay="1808"/>
                                          </p:stCondLst>
                                        </p:cTn>
                                        <p:tgtEl>
                                          <p:spTgt spid="168"/>
                                        </p:tgtEl>
                                      </p:cBhvr>
                                      <p:to x="100000" y="95000"/>
                                    </p:animScale>
                                    <p:animScale>
                                      <p:cBhvr>
                                        <p:cTn id="236" dur="166" decel="50000">
                                          <p:stCondLst>
                                            <p:cond delay="1834"/>
                                          </p:stCondLst>
                                        </p:cTn>
                                        <p:tgtEl>
                                          <p:spTgt spid="168"/>
                                        </p:tgtEl>
                                      </p:cBhvr>
                                      <p:to x="100000" y="100000"/>
                                    </p:animScale>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6" presetClass="entr" presetSubtype="0" fill="hold" grpId="0" nodeType="clickEffect">
                                  <p:stCondLst>
                                    <p:cond delay="0"/>
                                  </p:stCondLst>
                                  <p:childTnLst>
                                    <p:set>
                                      <p:cBhvr>
                                        <p:cTn id="240" dur="1" fill="hold">
                                          <p:stCondLst>
                                            <p:cond delay="0"/>
                                          </p:stCondLst>
                                        </p:cTn>
                                        <p:tgtEl>
                                          <p:spTgt spid="169"/>
                                        </p:tgtEl>
                                        <p:attrNameLst>
                                          <p:attrName>style.visibility</p:attrName>
                                        </p:attrNameLst>
                                      </p:cBhvr>
                                      <p:to>
                                        <p:strVal val="visible"/>
                                      </p:to>
                                    </p:set>
                                    <p:animEffect transition="in" filter="wipe(down)">
                                      <p:cBhvr>
                                        <p:cTn id="241" dur="580">
                                          <p:stCondLst>
                                            <p:cond delay="0"/>
                                          </p:stCondLst>
                                        </p:cTn>
                                        <p:tgtEl>
                                          <p:spTgt spid="169"/>
                                        </p:tgtEl>
                                      </p:cBhvr>
                                    </p:animEffect>
                                    <p:anim calcmode="lin" valueType="num">
                                      <p:cBhvr>
                                        <p:cTn id="242" dur="1822" tmFilter="0,0; 0.14,0.36; 0.43,0.73; 0.71,0.91; 1.0,1.0">
                                          <p:stCondLst>
                                            <p:cond delay="0"/>
                                          </p:stCondLst>
                                        </p:cTn>
                                        <p:tgtEl>
                                          <p:spTgt spid="169"/>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169"/>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169"/>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169"/>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169"/>
                                        </p:tgtEl>
                                        <p:attrNameLst>
                                          <p:attrName>ppt_y</p:attrName>
                                        </p:attrNameLst>
                                      </p:cBhvr>
                                      <p:tavLst>
                                        <p:tav tm="0" fmla="#ppt_y-sin(pi*$)/81">
                                          <p:val>
                                            <p:fltVal val="0"/>
                                          </p:val>
                                        </p:tav>
                                        <p:tav tm="100000">
                                          <p:val>
                                            <p:fltVal val="1"/>
                                          </p:val>
                                        </p:tav>
                                      </p:tavLst>
                                    </p:anim>
                                    <p:animScale>
                                      <p:cBhvr>
                                        <p:cTn id="247" dur="26">
                                          <p:stCondLst>
                                            <p:cond delay="650"/>
                                          </p:stCondLst>
                                        </p:cTn>
                                        <p:tgtEl>
                                          <p:spTgt spid="169"/>
                                        </p:tgtEl>
                                      </p:cBhvr>
                                      <p:to x="100000" y="60000"/>
                                    </p:animScale>
                                    <p:animScale>
                                      <p:cBhvr>
                                        <p:cTn id="248" dur="166" decel="50000">
                                          <p:stCondLst>
                                            <p:cond delay="676"/>
                                          </p:stCondLst>
                                        </p:cTn>
                                        <p:tgtEl>
                                          <p:spTgt spid="169"/>
                                        </p:tgtEl>
                                      </p:cBhvr>
                                      <p:to x="100000" y="100000"/>
                                    </p:animScale>
                                    <p:animScale>
                                      <p:cBhvr>
                                        <p:cTn id="249" dur="26">
                                          <p:stCondLst>
                                            <p:cond delay="1312"/>
                                          </p:stCondLst>
                                        </p:cTn>
                                        <p:tgtEl>
                                          <p:spTgt spid="169"/>
                                        </p:tgtEl>
                                      </p:cBhvr>
                                      <p:to x="100000" y="80000"/>
                                    </p:animScale>
                                    <p:animScale>
                                      <p:cBhvr>
                                        <p:cTn id="250" dur="166" decel="50000">
                                          <p:stCondLst>
                                            <p:cond delay="1338"/>
                                          </p:stCondLst>
                                        </p:cTn>
                                        <p:tgtEl>
                                          <p:spTgt spid="169"/>
                                        </p:tgtEl>
                                      </p:cBhvr>
                                      <p:to x="100000" y="100000"/>
                                    </p:animScale>
                                    <p:animScale>
                                      <p:cBhvr>
                                        <p:cTn id="251" dur="26">
                                          <p:stCondLst>
                                            <p:cond delay="1642"/>
                                          </p:stCondLst>
                                        </p:cTn>
                                        <p:tgtEl>
                                          <p:spTgt spid="169"/>
                                        </p:tgtEl>
                                      </p:cBhvr>
                                      <p:to x="100000" y="90000"/>
                                    </p:animScale>
                                    <p:animScale>
                                      <p:cBhvr>
                                        <p:cTn id="252" dur="166" decel="50000">
                                          <p:stCondLst>
                                            <p:cond delay="1668"/>
                                          </p:stCondLst>
                                        </p:cTn>
                                        <p:tgtEl>
                                          <p:spTgt spid="169"/>
                                        </p:tgtEl>
                                      </p:cBhvr>
                                      <p:to x="100000" y="100000"/>
                                    </p:animScale>
                                    <p:animScale>
                                      <p:cBhvr>
                                        <p:cTn id="253" dur="26">
                                          <p:stCondLst>
                                            <p:cond delay="1808"/>
                                          </p:stCondLst>
                                        </p:cTn>
                                        <p:tgtEl>
                                          <p:spTgt spid="169"/>
                                        </p:tgtEl>
                                      </p:cBhvr>
                                      <p:to x="100000" y="95000"/>
                                    </p:animScale>
                                    <p:animScale>
                                      <p:cBhvr>
                                        <p:cTn id="254" dur="166" decel="50000">
                                          <p:stCondLst>
                                            <p:cond delay="1834"/>
                                          </p:stCondLst>
                                        </p:cTn>
                                        <p:tgtEl>
                                          <p:spTgt spid="169"/>
                                        </p:tgtEl>
                                      </p:cBhvr>
                                      <p:to x="100000" y="100000"/>
                                    </p:animScale>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6" presetClass="entr" presetSubtype="0" fill="hold" grpId="0" nodeType="clickEffect">
                                  <p:stCondLst>
                                    <p:cond delay="0"/>
                                  </p:stCondLst>
                                  <p:childTnLst>
                                    <p:set>
                                      <p:cBhvr>
                                        <p:cTn id="258" dur="1" fill="hold">
                                          <p:stCondLst>
                                            <p:cond delay="0"/>
                                          </p:stCondLst>
                                        </p:cTn>
                                        <p:tgtEl>
                                          <p:spTgt spid="170"/>
                                        </p:tgtEl>
                                        <p:attrNameLst>
                                          <p:attrName>style.visibility</p:attrName>
                                        </p:attrNameLst>
                                      </p:cBhvr>
                                      <p:to>
                                        <p:strVal val="visible"/>
                                      </p:to>
                                    </p:set>
                                    <p:animEffect transition="in" filter="wipe(down)">
                                      <p:cBhvr>
                                        <p:cTn id="259" dur="580">
                                          <p:stCondLst>
                                            <p:cond delay="0"/>
                                          </p:stCondLst>
                                        </p:cTn>
                                        <p:tgtEl>
                                          <p:spTgt spid="170"/>
                                        </p:tgtEl>
                                      </p:cBhvr>
                                    </p:animEffect>
                                    <p:anim calcmode="lin" valueType="num">
                                      <p:cBhvr>
                                        <p:cTn id="260" dur="1822" tmFilter="0,0; 0.14,0.36; 0.43,0.73; 0.71,0.91; 1.0,1.0">
                                          <p:stCondLst>
                                            <p:cond delay="0"/>
                                          </p:stCondLst>
                                        </p:cTn>
                                        <p:tgtEl>
                                          <p:spTgt spid="170"/>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170"/>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170"/>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170"/>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170"/>
                                        </p:tgtEl>
                                        <p:attrNameLst>
                                          <p:attrName>ppt_y</p:attrName>
                                        </p:attrNameLst>
                                      </p:cBhvr>
                                      <p:tavLst>
                                        <p:tav tm="0" fmla="#ppt_y-sin(pi*$)/81">
                                          <p:val>
                                            <p:fltVal val="0"/>
                                          </p:val>
                                        </p:tav>
                                        <p:tav tm="100000">
                                          <p:val>
                                            <p:fltVal val="1"/>
                                          </p:val>
                                        </p:tav>
                                      </p:tavLst>
                                    </p:anim>
                                    <p:animScale>
                                      <p:cBhvr>
                                        <p:cTn id="265" dur="26">
                                          <p:stCondLst>
                                            <p:cond delay="650"/>
                                          </p:stCondLst>
                                        </p:cTn>
                                        <p:tgtEl>
                                          <p:spTgt spid="170"/>
                                        </p:tgtEl>
                                      </p:cBhvr>
                                      <p:to x="100000" y="60000"/>
                                    </p:animScale>
                                    <p:animScale>
                                      <p:cBhvr>
                                        <p:cTn id="266" dur="166" decel="50000">
                                          <p:stCondLst>
                                            <p:cond delay="676"/>
                                          </p:stCondLst>
                                        </p:cTn>
                                        <p:tgtEl>
                                          <p:spTgt spid="170"/>
                                        </p:tgtEl>
                                      </p:cBhvr>
                                      <p:to x="100000" y="100000"/>
                                    </p:animScale>
                                    <p:animScale>
                                      <p:cBhvr>
                                        <p:cTn id="267" dur="26">
                                          <p:stCondLst>
                                            <p:cond delay="1312"/>
                                          </p:stCondLst>
                                        </p:cTn>
                                        <p:tgtEl>
                                          <p:spTgt spid="170"/>
                                        </p:tgtEl>
                                      </p:cBhvr>
                                      <p:to x="100000" y="80000"/>
                                    </p:animScale>
                                    <p:animScale>
                                      <p:cBhvr>
                                        <p:cTn id="268" dur="166" decel="50000">
                                          <p:stCondLst>
                                            <p:cond delay="1338"/>
                                          </p:stCondLst>
                                        </p:cTn>
                                        <p:tgtEl>
                                          <p:spTgt spid="170"/>
                                        </p:tgtEl>
                                      </p:cBhvr>
                                      <p:to x="100000" y="100000"/>
                                    </p:animScale>
                                    <p:animScale>
                                      <p:cBhvr>
                                        <p:cTn id="269" dur="26">
                                          <p:stCondLst>
                                            <p:cond delay="1642"/>
                                          </p:stCondLst>
                                        </p:cTn>
                                        <p:tgtEl>
                                          <p:spTgt spid="170"/>
                                        </p:tgtEl>
                                      </p:cBhvr>
                                      <p:to x="100000" y="90000"/>
                                    </p:animScale>
                                    <p:animScale>
                                      <p:cBhvr>
                                        <p:cTn id="270" dur="166" decel="50000">
                                          <p:stCondLst>
                                            <p:cond delay="1668"/>
                                          </p:stCondLst>
                                        </p:cTn>
                                        <p:tgtEl>
                                          <p:spTgt spid="170"/>
                                        </p:tgtEl>
                                      </p:cBhvr>
                                      <p:to x="100000" y="100000"/>
                                    </p:animScale>
                                    <p:animScale>
                                      <p:cBhvr>
                                        <p:cTn id="271" dur="26">
                                          <p:stCondLst>
                                            <p:cond delay="1808"/>
                                          </p:stCondLst>
                                        </p:cTn>
                                        <p:tgtEl>
                                          <p:spTgt spid="170"/>
                                        </p:tgtEl>
                                      </p:cBhvr>
                                      <p:to x="100000" y="95000"/>
                                    </p:animScale>
                                    <p:animScale>
                                      <p:cBhvr>
                                        <p:cTn id="272" dur="166" decel="50000">
                                          <p:stCondLst>
                                            <p:cond delay="1834"/>
                                          </p:stCondLst>
                                        </p:cTn>
                                        <p:tgtEl>
                                          <p:spTgt spid="170"/>
                                        </p:tgtEl>
                                      </p:cBhvr>
                                      <p:to x="100000" y="100000"/>
                                    </p:animScale>
                                  </p:childTnLst>
                                </p:cTn>
                              </p:par>
                            </p:childTnLst>
                          </p:cTn>
                        </p:par>
                      </p:childTnLst>
                    </p:cTn>
                  </p:par>
                  <p:par>
                    <p:cTn id="273" fill="hold" nodeType="clickPar">
                      <p:stCondLst>
                        <p:cond delay="indefinite"/>
                      </p:stCondLst>
                      <p:childTnLst>
                        <p:par>
                          <p:cTn id="274" fill="hold" nodeType="withGroup">
                            <p:stCondLst>
                              <p:cond delay="0"/>
                            </p:stCondLst>
                            <p:childTnLst>
                              <p:par>
                                <p:cTn id="275" presetID="3" presetClass="entr" presetSubtype="10" fill="hold" grpId="0" nodeType="clickEffect">
                                  <p:stCondLst>
                                    <p:cond delay="0"/>
                                  </p:stCondLst>
                                  <p:childTnLst>
                                    <p:set>
                                      <p:cBhvr>
                                        <p:cTn id="276" dur="1" fill="hold">
                                          <p:stCondLst>
                                            <p:cond delay="0"/>
                                          </p:stCondLst>
                                        </p:cTn>
                                        <p:tgtEl>
                                          <p:spTgt spid="171"/>
                                        </p:tgtEl>
                                        <p:attrNameLst>
                                          <p:attrName>style.visibility</p:attrName>
                                        </p:attrNameLst>
                                      </p:cBhvr>
                                      <p:to>
                                        <p:strVal val="visible"/>
                                      </p:to>
                                    </p:set>
                                    <p:animEffect transition="in" filter="blinds(horizontal)">
                                      <p:cBhvr>
                                        <p:cTn id="277" dur="500"/>
                                        <p:tgtEl>
                                          <p:spTgt spid="171"/>
                                        </p:tgtEl>
                                      </p:cBhvr>
                                    </p:animEffect>
                                  </p:childTnLst>
                                </p:cTn>
                              </p:par>
                            </p:childTnLst>
                          </p:cTn>
                        </p:par>
                      </p:childTnLst>
                    </p:cTn>
                  </p:par>
                  <p:par>
                    <p:cTn id="278" fill="hold" nodeType="clickPar">
                      <p:stCondLst>
                        <p:cond delay="indefinite"/>
                      </p:stCondLst>
                      <p:childTnLst>
                        <p:par>
                          <p:cTn id="279" fill="hold" nodeType="withGroup">
                            <p:stCondLst>
                              <p:cond delay="0"/>
                            </p:stCondLst>
                            <p:childTnLst>
                              <p:par>
                                <p:cTn id="280" presetID="3" presetClass="entr" presetSubtype="10" fill="hold" grpId="0" nodeType="clickEffect">
                                  <p:stCondLst>
                                    <p:cond delay="0"/>
                                  </p:stCondLst>
                                  <p:childTnLst>
                                    <p:set>
                                      <p:cBhvr>
                                        <p:cTn id="281" dur="1" fill="hold">
                                          <p:stCondLst>
                                            <p:cond delay="0"/>
                                          </p:stCondLst>
                                        </p:cTn>
                                        <p:tgtEl>
                                          <p:spTgt spid="172"/>
                                        </p:tgtEl>
                                        <p:attrNameLst>
                                          <p:attrName>style.visibility</p:attrName>
                                        </p:attrNameLst>
                                      </p:cBhvr>
                                      <p:to>
                                        <p:strVal val="visible"/>
                                      </p:to>
                                    </p:set>
                                    <p:animEffect transition="in" filter="blinds(horizontal)">
                                      <p:cBhvr>
                                        <p:cTn id="282" dur="500"/>
                                        <p:tgtEl>
                                          <p:spTgt spid="172"/>
                                        </p:tgtEl>
                                      </p:cBhvr>
                                    </p:animEffect>
                                  </p:childTnLst>
                                </p:cTn>
                              </p:par>
                            </p:childTnLst>
                          </p:cTn>
                        </p:par>
                      </p:childTnLst>
                    </p:cTn>
                  </p:par>
                  <p:par>
                    <p:cTn id="283" fill="hold" nodeType="clickPar">
                      <p:stCondLst>
                        <p:cond delay="indefinite"/>
                      </p:stCondLst>
                      <p:childTnLst>
                        <p:par>
                          <p:cTn id="284" fill="hold" nodeType="withGroup">
                            <p:stCondLst>
                              <p:cond delay="0"/>
                            </p:stCondLst>
                            <p:childTnLst>
                              <p:par>
                                <p:cTn id="285" presetID="3" presetClass="entr" presetSubtype="10" fill="hold" grpId="0" nodeType="clickEffect">
                                  <p:stCondLst>
                                    <p:cond delay="0"/>
                                  </p:stCondLst>
                                  <p:childTnLst>
                                    <p:set>
                                      <p:cBhvr>
                                        <p:cTn id="286" dur="1" fill="hold">
                                          <p:stCondLst>
                                            <p:cond delay="0"/>
                                          </p:stCondLst>
                                        </p:cTn>
                                        <p:tgtEl>
                                          <p:spTgt spid="173"/>
                                        </p:tgtEl>
                                        <p:attrNameLst>
                                          <p:attrName>style.visibility</p:attrName>
                                        </p:attrNameLst>
                                      </p:cBhvr>
                                      <p:to>
                                        <p:strVal val="visible"/>
                                      </p:to>
                                    </p:set>
                                    <p:animEffect transition="in" filter="blinds(horizontal)">
                                      <p:cBhvr>
                                        <p:cTn id="287" dur="500"/>
                                        <p:tgtEl>
                                          <p:spTgt spid="173"/>
                                        </p:tgtEl>
                                      </p:cBhvr>
                                    </p:animEffect>
                                  </p:childTnLst>
                                </p:cTn>
                              </p:par>
                            </p:childTnLst>
                          </p:cTn>
                        </p:par>
                      </p:childTnLst>
                    </p:cTn>
                  </p:par>
                  <p:par>
                    <p:cTn id="288" fill="hold" nodeType="clickPar">
                      <p:stCondLst>
                        <p:cond delay="indefinite"/>
                      </p:stCondLst>
                      <p:childTnLst>
                        <p:par>
                          <p:cTn id="289" fill="hold" nodeType="withGroup">
                            <p:stCondLst>
                              <p:cond delay="0"/>
                            </p:stCondLst>
                            <p:childTnLst>
                              <p:par>
                                <p:cTn id="290" presetID="0" presetClass="path" presetSubtype="0" accel="50000" decel="50000" fill="hold" grpId="1" nodeType="clickEffect">
                                  <p:stCondLst>
                                    <p:cond delay="0"/>
                                  </p:stCondLst>
                                  <p:childTnLst>
                                    <p:animMotion origin="layout" path="M 0 0 L -0.00139 -0.17299 " pathEditMode="relative" ptsTypes="AA">
                                      <p:cBhvr>
                                        <p:cTn id="291" dur="2000" fill="hold"/>
                                        <p:tgtEl>
                                          <p:spTgt spid="170"/>
                                        </p:tgtEl>
                                        <p:attrNameLst>
                                          <p:attrName>ppt_x</p:attrName>
                                          <p:attrName>ppt_y</p:attrName>
                                        </p:attrNameLst>
                                      </p:cBhvr>
                                    </p:animMotion>
                                  </p:childTnLst>
                                </p:cTn>
                              </p:par>
                            </p:childTnLst>
                          </p:cTn>
                        </p:par>
                        <p:par>
                          <p:cTn id="292" fill="hold" nodeType="afterGroup">
                            <p:stCondLst>
                              <p:cond delay="2000"/>
                            </p:stCondLst>
                            <p:childTnLst>
                              <p:par>
                                <p:cTn id="293" presetID="0" presetClass="path" presetSubtype="0" accel="50000" decel="50000" fill="hold" grpId="1" nodeType="afterEffect">
                                  <p:stCondLst>
                                    <p:cond delay="0"/>
                                  </p:stCondLst>
                                  <p:childTnLst>
                                    <p:animMotion origin="layout" path="M 0 0 L -0.00139 -0.17299 " pathEditMode="relative" ptsTypes="AA">
                                      <p:cBhvr>
                                        <p:cTn id="294" dur="2000" fill="hold"/>
                                        <p:tgtEl>
                                          <p:spTgt spid="169"/>
                                        </p:tgtEl>
                                        <p:attrNameLst>
                                          <p:attrName>ppt_x</p:attrName>
                                          <p:attrName>ppt_y</p:attrName>
                                        </p:attrNameLst>
                                      </p:cBhvr>
                                    </p:animMotion>
                                  </p:childTnLst>
                                </p:cTn>
                              </p:par>
                            </p:childTnLst>
                          </p:cTn>
                        </p:par>
                        <p:par>
                          <p:cTn id="295" fill="hold" nodeType="afterGroup">
                            <p:stCondLst>
                              <p:cond delay="4000"/>
                            </p:stCondLst>
                            <p:childTnLst>
                              <p:par>
                                <p:cTn id="296" presetID="0" presetClass="path" presetSubtype="0" accel="50000" decel="50000" fill="hold" grpId="1" nodeType="afterEffect">
                                  <p:stCondLst>
                                    <p:cond delay="0"/>
                                  </p:stCondLst>
                                  <p:childTnLst>
                                    <p:animMotion origin="layout" path="M 0 0 L -0.00139 -0.17299 " pathEditMode="relative" ptsTypes="AA">
                                      <p:cBhvr>
                                        <p:cTn id="297" dur="2000" fill="hold"/>
                                        <p:tgtEl>
                                          <p:spTgt spid="168"/>
                                        </p:tgtEl>
                                        <p:attrNameLst>
                                          <p:attrName>ppt_x</p:attrName>
                                          <p:attrName>ppt_y</p:attrName>
                                        </p:attrNameLst>
                                      </p:cBhvr>
                                    </p:animMotion>
                                  </p:childTnLst>
                                </p:cTn>
                              </p:par>
                            </p:childTnLst>
                          </p:cTn>
                        </p:par>
                        <p:par>
                          <p:cTn id="298" fill="hold" nodeType="afterGroup">
                            <p:stCondLst>
                              <p:cond delay="6000"/>
                            </p:stCondLst>
                            <p:childTnLst>
                              <p:par>
                                <p:cTn id="299" presetID="0" presetClass="path" presetSubtype="0" accel="50000" decel="50000" fill="hold" grpId="1" nodeType="afterEffect">
                                  <p:stCondLst>
                                    <p:cond delay="0"/>
                                  </p:stCondLst>
                                  <p:childTnLst>
                                    <p:animMotion origin="layout" path="M 0 0 L -0.00139 -0.17299 " pathEditMode="relative" ptsTypes="AA">
                                      <p:cBhvr>
                                        <p:cTn id="300" dur="2000" fill="hold"/>
                                        <p:tgtEl>
                                          <p:spTgt spid="165"/>
                                        </p:tgtEl>
                                        <p:attrNameLst>
                                          <p:attrName>ppt_x</p:attrName>
                                          <p:attrName>ppt_y</p:attrName>
                                        </p:attrNameLst>
                                      </p:cBhvr>
                                    </p:animMotion>
                                  </p:childTnLst>
                                </p:cTn>
                              </p:par>
                            </p:childTnLst>
                          </p:cTn>
                        </p:par>
                        <p:par>
                          <p:cTn id="301" fill="hold" nodeType="afterGroup">
                            <p:stCondLst>
                              <p:cond delay="8000"/>
                            </p:stCondLst>
                            <p:childTnLst>
                              <p:par>
                                <p:cTn id="302" presetID="0" presetClass="path" presetSubtype="0" accel="50000" decel="50000" fill="hold" grpId="1" nodeType="afterEffect">
                                  <p:stCondLst>
                                    <p:cond delay="0"/>
                                  </p:stCondLst>
                                  <p:childTnLst>
                                    <p:animMotion origin="layout" path="M 0 0 L -0.00139 -0.17299 " pathEditMode="relative" ptsTypes="AA">
                                      <p:cBhvr>
                                        <p:cTn id="303" dur="2000" fill="hold"/>
                                        <p:tgtEl>
                                          <p:spTgt spid="166"/>
                                        </p:tgtEl>
                                        <p:attrNameLst>
                                          <p:attrName>ppt_x</p:attrName>
                                          <p:attrName>ppt_y</p:attrName>
                                        </p:attrNameLst>
                                      </p:cBhvr>
                                    </p:animMotion>
                                  </p:childTnLst>
                                </p:cTn>
                              </p:par>
                            </p:childTnLst>
                          </p:cTn>
                        </p:par>
                        <p:par>
                          <p:cTn id="304" fill="hold" nodeType="afterGroup">
                            <p:stCondLst>
                              <p:cond delay="10000"/>
                            </p:stCondLst>
                            <p:childTnLst>
                              <p:par>
                                <p:cTn id="305" presetID="0" presetClass="path" presetSubtype="0" accel="50000" decel="50000" fill="hold" grpId="1" nodeType="afterEffect">
                                  <p:stCondLst>
                                    <p:cond delay="0"/>
                                  </p:stCondLst>
                                  <p:childTnLst>
                                    <p:animMotion origin="layout" path="M 0 0 L -0.00139 -0.17299 " pathEditMode="relative" ptsTypes="AA">
                                      <p:cBhvr>
                                        <p:cTn id="306" dur="2000" fill="hold"/>
                                        <p:tgtEl>
                                          <p:spTgt spid="167"/>
                                        </p:tgtEl>
                                        <p:attrNameLst>
                                          <p:attrName>ppt_x</p:attrName>
                                          <p:attrName>ppt_y</p:attrName>
                                        </p:attrNameLst>
                                      </p:cBhvr>
                                    </p:animMotion>
                                  </p:childTnLst>
                                </p:cTn>
                              </p:par>
                            </p:childTnLst>
                          </p:cTn>
                        </p:par>
                      </p:childTnLst>
                    </p:cTn>
                  </p:par>
                  <p:par>
                    <p:cTn id="307" fill="hold" nodeType="clickPar">
                      <p:stCondLst>
                        <p:cond delay="indefinite"/>
                      </p:stCondLst>
                      <p:childTnLst>
                        <p:par>
                          <p:cTn id="308" fill="hold" nodeType="withGroup">
                            <p:stCondLst>
                              <p:cond delay="0"/>
                            </p:stCondLst>
                            <p:childTnLst>
                              <p:par>
                                <p:cTn id="309" presetID="3" presetClass="entr" presetSubtype="10" fill="hold" grpId="0" nodeType="clickEffect">
                                  <p:stCondLst>
                                    <p:cond delay="0"/>
                                  </p:stCondLst>
                                  <p:childTnLst>
                                    <p:set>
                                      <p:cBhvr>
                                        <p:cTn id="310" dur="1" fill="hold">
                                          <p:stCondLst>
                                            <p:cond delay="0"/>
                                          </p:stCondLst>
                                        </p:cTn>
                                        <p:tgtEl>
                                          <p:spTgt spid="174"/>
                                        </p:tgtEl>
                                        <p:attrNameLst>
                                          <p:attrName>style.visibility</p:attrName>
                                        </p:attrNameLst>
                                      </p:cBhvr>
                                      <p:to>
                                        <p:strVal val="visible"/>
                                      </p:to>
                                    </p:set>
                                    <p:animEffect transition="in" filter="blinds(horizontal)">
                                      <p:cBhvr>
                                        <p:cTn id="311" dur="500"/>
                                        <p:tgtEl>
                                          <p:spTgt spid="174"/>
                                        </p:tgtEl>
                                      </p:cBhvr>
                                    </p:animEffect>
                                  </p:childTnLst>
                                </p:cTn>
                              </p:par>
                            </p:childTnLst>
                          </p:cTn>
                        </p:par>
                      </p:childTnLst>
                    </p:cTn>
                  </p:par>
                  <p:par>
                    <p:cTn id="312" fill="hold" nodeType="clickPar">
                      <p:stCondLst>
                        <p:cond delay="indefinite"/>
                      </p:stCondLst>
                      <p:childTnLst>
                        <p:par>
                          <p:cTn id="313" fill="hold" nodeType="withGroup">
                            <p:stCondLst>
                              <p:cond delay="0"/>
                            </p:stCondLst>
                            <p:childTnLst>
                              <p:par>
                                <p:cTn id="314" presetID="3" presetClass="entr" presetSubtype="10" fill="hold" grpId="0" nodeType="clickEffect">
                                  <p:stCondLst>
                                    <p:cond delay="0"/>
                                  </p:stCondLst>
                                  <p:childTnLst>
                                    <p:set>
                                      <p:cBhvr>
                                        <p:cTn id="315" dur="1" fill="hold">
                                          <p:stCondLst>
                                            <p:cond delay="0"/>
                                          </p:stCondLst>
                                        </p:cTn>
                                        <p:tgtEl>
                                          <p:spTgt spid="175"/>
                                        </p:tgtEl>
                                        <p:attrNameLst>
                                          <p:attrName>style.visibility</p:attrName>
                                        </p:attrNameLst>
                                      </p:cBhvr>
                                      <p:to>
                                        <p:strVal val="visible"/>
                                      </p:to>
                                    </p:set>
                                    <p:animEffect transition="in" filter="blinds(horizontal)">
                                      <p:cBhvr>
                                        <p:cTn id="316" dur="500"/>
                                        <p:tgtEl>
                                          <p:spTgt spid="175"/>
                                        </p:tgtEl>
                                      </p:cBhvr>
                                    </p:animEffect>
                                  </p:childTnLst>
                                </p:cTn>
                              </p:par>
                            </p:childTnLst>
                          </p:cTn>
                        </p:par>
                      </p:childTnLst>
                    </p:cTn>
                  </p:par>
                  <p:par>
                    <p:cTn id="317" fill="hold" nodeType="clickPar">
                      <p:stCondLst>
                        <p:cond delay="indefinite"/>
                      </p:stCondLst>
                      <p:childTnLst>
                        <p:par>
                          <p:cTn id="318" fill="hold" nodeType="withGroup">
                            <p:stCondLst>
                              <p:cond delay="0"/>
                            </p:stCondLst>
                            <p:childTnLst>
                              <p:par>
                                <p:cTn id="319" presetID="3" presetClass="entr" presetSubtype="10" fill="hold" grpId="0" nodeType="clickEffect">
                                  <p:stCondLst>
                                    <p:cond delay="0"/>
                                  </p:stCondLst>
                                  <p:childTnLst>
                                    <p:set>
                                      <p:cBhvr>
                                        <p:cTn id="320" dur="1" fill="hold">
                                          <p:stCondLst>
                                            <p:cond delay="0"/>
                                          </p:stCondLst>
                                        </p:cTn>
                                        <p:tgtEl>
                                          <p:spTgt spid="176"/>
                                        </p:tgtEl>
                                        <p:attrNameLst>
                                          <p:attrName>style.visibility</p:attrName>
                                        </p:attrNameLst>
                                      </p:cBhvr>
                                      <p:to>
                                        <p:strVal val="visible"/>
                                      </p:to>
                                    </p:set>
                                    <p:animEffect transition="in" filter="blinds(horizontal)">
                                      <p:cBhvr>
                                        <p:cTn id="321" dur="500"/>
                                        <p:tgtEl>
                                          <p:spTgt spid="176"/>
                                        </p:tgtEl>
                                      </p:cBhvr>
                                    </p:animEffect>
                                  </p:childTnLst>
                                </p:cTn>
                              </p:par>
                            </p:childTnLst>
                          </p:cTn>
                        </p:par>
                      </p:childTnLst>
                    </p:cTn>
                  </p:par>
                  <p:par>
                    <p:cTn id="322" fill="hold" nodeType="clickPar">
                      <p:stCondLst>
                        <p:cond delay="indefinite"/>
                      </p:stCondLst>
                      <p:childTnLst>
                        <p:par>
                          <p:cTn id="323" fill="hold" nodeType="withGroup">
                            <p:stCondLst>
                              <p:cond delay="0"/>
                            </p:stCondLst>
                            <p:childTnLst>
                              <p:par>
                                <p:cTn id="324" presetID="22" presetClass="entr" presetSubtype="4" fill="hold" grpId="0" nodeType="clickEffect">
                                  <p:stCondLst>
                                    <p:cond delay="0"/>
                                  </p:stCondLst>
                                  <p:childTnLst>
                                    <p:set>
                                      <p:cBhvr>
                                        <p:cTn id="325" dur="1" fill="hold">
                                          <p:stCondLst>
                                            <p:cond delay="0"/>
                                          </p:stCondLst>
                                        </p:cTn>
                                        <p:tgtEl>
                                          <p:spTgt spid="177"/>
                                        </p:tgtEl>
                                        <p:attrNameLst>
                                          <p:attrName>style.visibility</p:attrName>
                                        </p:attrNameLst>
                                      </p:cBhvr>
                                      <p:to>
                                        <p:strVal val="visible"/>
                                      </p:to>
                                    </p:set>
                                    <p:animEffect transition="in" filter="wipe(down)">
                                      <p:cBhvr>
                                        <p:cTn id="326" dur="2000"/>
                                        <p:tgtEl>
                                          <p:spTgt spid="177"/>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35" presetClass="emph" presetSubtype="0" repeatCount="3000" fill="hold" grpId="1" nodeType="clickEffect">
                                  <p:stCondLst>
                                    <p:cond delay="0"/>
                                  </p:stCondLst>
                                  <p:childTnLst>
                                    <p:anim calcmode="discrete" valueType="str">
                                      <p:cBhvr>
                                        <p:cTn id="330" dur="500" fill="hold"/>
                                        <p:tgtEl>
                                          <p:spTgt spid="177"/>
                                        </p:tgtEl>
                                        <p:attrNameLst>
                                          <p:attrName>style.visibility</p:attrName>
                                        </p:attrNameLst>
                                      </p:cBhvr>
                                      <p:tavLst>
                                        <p:tav tm="0">
                                          <p:val>
                                            <p:strVal val="hidden"/>
                                          </p:val>
                                        </p:tav>
                                        <p:tav tm="50000">
                                          <p:val>
                                            <p:strVal val="visible"/>
                                          </p:val>
                                        </p:tav>
                                      </p:tavLst>
                                    </p:anim>
                                  </p:childTnLst>
                                </p:cTn>
                              </p:par>
                              <p:par>
                                <p:cTn id="331" presetID="26" presetClass="entr" presetSubtype="0" fill="hold" grpId="0" nodeType="withEffect">
                                  <p:stCondLst>
                                    <p:cond delay="0"/>
                                  </p:stCondLst>
                                  <p:childTnLst>
                                    <p:set>
                                      <p:cBhvr>
                                        <p:cTn id="332" dur="1" fill="hold">
                                          <p:stCondLst>
                                            <p:cond delay="0"/>
                                          </p:stCondLst>
                                        </p:cTn>
                                        <p:tgtEl>
                                          <p:spTgt spid="178"/>
                                        </p:tgtEl>
                                        <p:attrNameLst>
                                          <p:attrName>style.visibility</p:attrName>
                                        </p:attrNameLst>
                                      </p:cBhvr>
                                      <p:to>
                                        <p:strVal val="visible"/>
                                      </p:to>
                                    </p:set>
                                    <p:animEffect transition="in" filter="wipe(down)">
                                      <p:cBhvr>
                                        <p:cTn id="333" dur="580">
                                          <p:stCondLst>
                                            <p:cond delay="0"/>
                                          </p:stCondLst>
                                        </p:cTn>
                                        <p:tgtEl>
                                          <p:spTgt spid="178"/>
                                        </p:tgtEl>
                                      </p:cBhvr>
                                    </p:animEffect>
                                    <p:anim calcmode="lin" valueType="num">
                                      <p:cBhvr>
                                        <p:cTn id="334" dur="1822" tmFilter="0,0; 0.14,0.36; 0.43,0.73; 0.71,0.91; 1.0,1.0">
                                          <p:stCondLst>
                                            <p:cond delay="0"/>
                                          </p:stCondLst>
                                        </p:cTn>
                                        <p:tgtEl>
                                          <p:spTgt spid="178"/>
                                        </p:tgtEl>
                                        <p:attrNameLst>
                                          <p:attrName>ppt_x</p:attrName>
                                        </p:attrNameLst>
                                      </p:cBhvr>
                                      <p:tavLst>
                                        <p:tav tm="0">
                                          <p:val>
                                            <p:strVal val="#ppt_x-0.25"/>
                                          </p:val>
                                        </p:tav>
                                        <p:tav tm="100000">
                                          <p:val>
                                            <p:strVal val="#ppt_x"/>
                                          </p:val>
                                        </p:tav>
                                      </p:tavLst>
                                    </p:anim>
                                    <p:anim calcmode="lin" valueType="num">
                                      <p:cBhvr>
                                        <p:cTn id="335" dur="664" tmFilter="0.0,0.0; 0.25,0.07; 0.50,0.2; 0.75,0.467; 1.0,1.0">
                                          <p:stCondLst>
                                            <p:cond delay="0"/>
                                          </p:stCondLst>
                                        </p:cTn>
                                        <p:tgtEl>
                                          <p:spTgt spid="178"/>
                                        </p:tgtEl>
                                        <p:attrNameLst>
                                          <p:attrName>ppt_y</p:attrName>
                                        </p:attrNameLst>
                                      </p:cBhvr>
                                      <p:tavLst>
                                        <p:tav tm="0" fmla="#ppt_y-sin(pi*$)/3">
                                          <p:val>
                                            <p:fltVal val="0.5"/>
                                          </p:val>
                                        </p:tav>
                                        <p:tav tm="100000">
                                          <p:val>
                                            <p:fltVal val="1"/>
                                          </p:val>
                                        </p:tav>
                                      </p:tavLst>
                                    </p:anim>
                                    <p:anim calcmode="lin" valueType="num">
                                      <p:cBhvr>
                                        <p:cTn id="336" dur="664" tmFilter="0, 0; 0.125,0.2665; 0.25,0.4; 0.375,0.465; 0.5,0.5;  0.625,0.535; 0.75,0.6; 0.875,0.7335; 1,1">
                                          <p:stCondLst>
                                            <p:cond delay="664"/>
                                          </p:stCondLst>
                                        </p:cTn>
                                        <p:tgtEl>
                                          <p:spTgt spid="178"/>
                                        </p:tgtEl>
                                        <p:attrNameLst>
                                          <p:attrName>ppt_y</p:attrName>
                                        </p:attrNameLst>
                                      </p:cBhvr>
                                      <p:tavLst>
                                        <p:tav tm="0" fmla="#ppt_y-sin(pi*$)/9">
                                          <p:val>
                                            <p:fltVal val="0"/>
                                          </p:val>
                                        </p:tav>
                                        <p:tav tm="100000">
                                          <p:val>
                                            <p:fltVal val="1"/>
                                          </p:val>
                                        </p:tav>
                                      </p:tavLst>
                                    </p:anim>
                                    <p:anim calcmode="lin" valueType="num">
                                      <p:cBhvr>
                                        <p:cTn id="337" dur="332" tmFilter="0, 0; 0.125,0.2665; 0.25,0.4; 0.375,0.465; 0.5,0.5;  0.625,0.535; 0.75,0.6; 0.875,0.7335; 1,1">
                                          <p:stCondLst>
                                            <p:cond delay="1324"/>
                                          </p:stCondLst>
                                        </p:cTn>
                                        <p:tgtEl>
                                          <p:spTgt spid="178"/>
                                        </p:tgtEl>
                                        <p:attrNameLst>
                                          <p:attrName>ppt_y</p:attrName>
                                        </p:attrNameLst>
                                      </p:cBhvr>
                                      <p:tavLst>
                                        <p:tav tm="0" fmla="#ppt_y-sin(pi*$)/27">
                                          <p:val>
                                            <p:fltVal val="0"/>
                                          </p:val>
                                        </p:tav>
                                        <p:tav tm="100000">
                                          <p:val>
                                            <p:fltVal val="1"/>
                                          </p:val>
                                        </p:tav>
                                      </p:tavLst>
                                    </p:anim>
                                    <p:anim calcmode="lin" valueType="num">
                                      <p:cBhvr>
                                        <p:cTn id="338" dur="164" tmFilter="0, 0; 0.125,0.2665; 0.25,0.4; 0.375,0.465; 0.5,0.5;  0.625,0.535; 0.75,0.6; 0.875,0.7335; 1,1">
                                          <p:stCondLst>
                                            <p:cond delay="1656"/>
                                          </p:stCondLst>
                                        </p:cTn>
                                        <p:tgtEl>
                                          <p:spTgt spid="178"/>
                                        </p:tgtEl>
                                        <p:attrNameLst>
                                          <p:attrName>ppt_y</p:attrName>
                                        </p:attrNameLst>
                                      </p:cBhvr>
                                      <p:tavLst>
                                        <p:tav tm="0" fmla="#ppt_y-sin(pi*$)/81">
                                          <p:val>
                                            <p:fltVal val="0"/>
                                          </p:val>
                                        </p:tav>
                                        <p:tav tm="100000">
                                          <p:val>
                                            <p:fltVal val="1"/>
                                          </p:val>
                                        </p:tav>
                                      </p:tavLst>
                                    </p:anim>
                                    <p:animScale>
                                      <p:cBhvr>
                                        <p:cTn id="339" dur="26">
                                          <p:stCondLst>
                                            <p:cond delay="650"/>
                                          </p:stCondLst>
                                        </p:cTn>
                                        <p:tgtEl>
                                          <p:spTgt spid="178"/>
                                        </p:tgtEl>
                                      </p:cBhvr>
                                      <p:to x="100000" y="60000"/>
                                    </p:animScale>
                                    <p:animScale>
                                      <p:cBhvr>
                                        <p:cTn id="340" dur="166" decel="50000">
                                          <p:stCondLst>
                                            <p:cond delay="676"/>
                                          </p:stCondLst>
                                        </p:cTn>
                                        <p:tgtEl>
                                          <p:spTgt spid="178"/>
                                        </p:tgtEl>
                                      </p:cBhvr>
                                      <p:to x="100000" y="100000"/>
                                    </p:animScale>
                                    <p:animScale>
                                      <p:cBhvr>
                                        <p:cTn id="341" dur="26">
                                          <p:stCondLst>
                                            <p:cond delay="1312"/>
                                          </p:stCondLst>
                                        </p:cTn>
                                        <p:tgtEl>
                                          <p:spTgt spid="178"/>
                                        </p:tgtEl>
                                      </p:cBhvr>
                                      <p:to x="100000" y="80000"/>
                                    </p:animScale>
                                    <p:animScale>
                                      <p:cBhvr>
                                        <p:cTn id="342" dur="166" decel="50000">
                                          <p:stCondLst>
                                            <p:cond delay="1338"/>
                                          </p:stCondLst>
                                        </p:cTn>
                                        <p:tgtEl>
                                          <p:spTgt spid="178"/>
                                        </p:tgtEl>
                                      </p:cBhvr>
                                      <p:to x="100000" y="100000"/>
                                    </p:animScale>
                                    <p:animScale>
                                      <p:cBhvr>
                                        <p:cTn id="343" dur="26">
                                          <p:stCondLst>
                                            <p:cond delay="1642"/>
                                          </p:stCondLst>
                                        </p:cTn>
                                        <p:tgtEl>
                                          <p:spTgt spid="178"/>
                                        </p:tgtEl>
                                      </p:cBhvr>
                                      <p:to x="100000" y="90000"/>
                                    </p:animScale>
                                    <p:animScale>
                                      <p:cBhvr>
                                        <p:cTn id="344" dur="166" decel="50000">
                                          <p:stCondLst>
                                            <p:cond delay="1668"/>
                                          </p:stCondLst>
                                        </p:cTn>
                                        <p:tgtEl>
                                          <p:spTgt spid="178"/>
                                        </p:tgtEl>
                                      </p:cBhvr>
                                      <p:to x="100000" y="100000"/>
                                    </p:animScale>
                                    <p:animScale>
                                      <p:cBhvr>
                                        <p:cTn id="345" dur="26">
                                          <p:stCondLst>
                                            <p:cond delay="1808"/>
                                          </p:stCondLst>
                                        </p:cTn>
                                        <p:tgtEl>
                                          <p:spTgt spid="178"/>
                                        </p:tgtEl>
                                      </p:cBhvr>
                                      <p:to x="100000" y="95000"/>
                                    </p:animScale>
                                    <p:animScale>
                                      <p:cBhvr>
                                        <p:cTn id="346" dur="166" decel="50000">
                                          <p:stCondLst>
                                            <p:cond delay="1834"/>
                                          </p:stCondLst>
                                        </p:cTn>
                                        <p:tgtEl>
                                          <p:spTgt spid="178"/>
                                        </p:tgtEl>
                                      </p:cBhvr>
                                      <p:to x="100000" y="100000"/>
                                    </p:animScale>
                                  </p:childTnLst>
                                </p:cTn>
                              </p:par>
                            </p:childTnLst>
                          </p:cTn>
                        </p:par>
                      </p:childTnLst>
                    </p:cTn>
                  </p:par>
                  <p:par>
                    <p:cTn id="347" fill="hold" nodeType="clickPar">
                      <p:stCondLst>
                        <p:cond delay="indefinite"/>
                      </p:stCondLst>
                      <p:childTnLst>
                        <p:par>
                          <p:cTn id="348" fill="hold" nodeType="withGroup">
                            <p:stCondLst>
                              <p:cond delay="0"/>
                            </p:stCondLst>
                            <p:childTnLst>
                              <p:par>
                                <p:cTn id="349" presetID="22" presetClass="entr" presetSubtype="1" fill="hold" grpId="0" nodeType="clickEffect">
                                  <p:stCondLst>
                                    <p:cond delay="0"/>
                                  </p:stCondLst>
                                  <p:childTnLst>
                                    <p:set>
                                      <p:cBhvr>
                                        <p:cTn id="350" dur="1" fill="hold">
                                          <p:stCondLst>
                                            <p:cond delay="0"/>
                                          </p:stCondLst>
                                        </p:cTn>
                                        <p:tgtEl>
                                          <p:spTgt spid="179"/>
                                        </p:tgtEl>
                                        <p:attrNameLst>
                                          <p:attrName>style.visibility</p:attrName>
                                        </p:attrNameLst>
                                      </p:cBhvr>
                                      <p:to>
                                        <p:strVal val="visible"/>
                                      </p:to>
                                    </p:set>
                                    <p:animEffect transition="in" filter="wipe(up)">
                                      <p:cBhvr>
                                        <p:cTn id="351" dur="2000"/>
                                        <p:tgtEl>
                                          <p:spTgt spid="179"/>
                                        </p:tgtEl>
                                      </p:cBhvr>
                                    </p:animEffect>
                                  </p:childTnLst>
                                </p:cTn>
                              </p:par>
                            </p:childTnLst>
                          </p:cTn>
                        </p:par>
                      </p:childTnLst>
                    </p:cTn>
                  </p:par>
                  <p:par>
                    <p:cTn id="352" fill="hold" nodeType="clickPar">
                      <p:stCondLst>
                        <p:cond delay="indefinite"/>
                      </p:stCondLst>
                      <p:childTnLst>
                        <p:par>
                          <p:cTn id="353" fill="hold" nodeType="withGroup">
                            <p:stCondLst>
                              <p:cond delay="0"/>
                            </p:stCondLst>
                            <p:childTnLst>
                              <p:par>
                                <p:cTn id="354" presetID="35" presetClass="emph" presetSubtype="0" repeatCount="3000" fill="hold" grpId="1" nodeType="clickEffect">
                                  <p:stCondLst>
                                    <p:cond delay="0"/>
                                  </p:stCondLst>
                                  <p:childTnLst>
                                    <p:anim calcmode="discrete" valueType="str">
                                      <p:cBhvr>
                                        <p:cTn id="355" dur="500" fill="hold"/>
                                        <p:tgtEl>
                                          <p:spTgt spid="179"/>
                                        </p:tgtEl>
                                        <p:attrNameLst>
                                          <p:attrName>style.visibility</p:attrName>
                                        </p:attrNameLst>
                                      </p:cBhvr>
                                      <p:tavLst>
                                        <p:tav tm="0">
                                          <p:val>
                                            <p:strVal val="hidden"/>
                                          </p:val>
                                        </p:tav>
                                        <p:tav tm="50000">
                                          <p:val>
                                            <p:strVal val="visible"/>
                                          </p:val>
                                        </p:tav>
                                      </p:tavLst>
                                    </p:anim>
                                  </p:childTnLst>
                                </p:cTn>
                              </p:par>
                              <p:par>
                                <p:cTn id="356" presetID="26" presetClass="entr" presetSubtype="0" fill="hold" grpId="0" nodeType="withEffect">
                                  <p:stCondLst>
                                    <p:cond delay="0"/>
                                  </p:stCondLst>
                                  <p:childTnLst>
                                    <p:set>
                                      <p:cBhvr>
                                        <p:cTn id="357" dur="1" fill="hold">
                                          <p:stCondLst>
                                            <p:cond delay="0"/>
                                          </p:stCondLst>
                                        </p:cTn>
                                        <p:tgtEl>
                                          <p:spTgt spid="180"/>
                                        </p:tgtEl>
                                        <p:attrNameLst>
                                          <p:attrName>style.visibility</p:attrName>
                                        </p:attrNameLst>
                                      </p:cBhvr>
                                      <p:to>
                                        <p:strVal val="visible"/>
                                      </p:to>
                                    </p:set>
                                    <p:animEffect transition="in" filter="wipe(down)">
                                      <p:cBhvr>
                                        <p:cTn id="358" dur="580">
                                          <p:stCondLst>
                                            <p:cond delay="0"/>
                                          </p:stCondLst>
                                        </p:cTn>
                                        <p:tgtEl>
                                          <p:spTgt spid="180"/>
                                        </p:tgtEl>
                                      </p:cBhvr>
                                    </p:animEffect>
                                    <p:anim calcmode="lin" valueType="num">
                                      <p:cBhvr>
                                        <p:cTn id="359"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360"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361"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362"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363"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364" dur="26">
                                          <p:stCondLst>
                                            <p:cond delay="650"/>
                                          </p:stCondLst>
                                        </p:cTn>
                                        <p:tgtEl>
                                          <p:spTgt spid="180"/>
                                        </p:tgtEl>
                                      </p:cBhvr>
                                      <p:to x="100000" y="60000"/>
                                    </p:animScale>
                                    <p:animScale>
                                      <p:cBhvr>
                                        <p:cTn id="365" dur="166" decel="50000">
                                          <p:stCondLst>
                                            <p:cond delay="676"/>
                                          </p:stCondLst>
                                        </p:cTn>
                                        <p:tgtEl>
                                          <p:spTgt spid="180"/>
                                        </p:tgtEl>
                                      </p:cBhvr>
                                      <p:to x="100000" y="100000"/>
                                    </p:animScale>
                                    <p:animScale>
                                      <p:cBhvr>
                                        <p:cTn id="366" dur="26">
                                          <p:stCondLst>
                                            <p:cond delay="1312"/>
                                          </p:stCondLst>
                                        </p:cTn>
                                        <p:tgtEl>
                                          <p:spTgt spid="180"/>
                                        </p:tgtEl>
                                      </p:cBhvr>
                                      <p:to x="100000" y="80000"/>
                                    </p:animScale>
                                    <p:animScale>
                                      <p:cBhvr>
                                        <p:cTn id="367" dur="166" decel="50000">
                                          <p:stCondLst>
                                            <p:cond delay="1338"/>
                                          </p:stCondLst>
                                        </p:cTn>
                                        <p:tgtEl>
                                          <p:spTgt spid="180"/>
                                        </p:tgtEl>
                                      </p:cBhvr>
                                      <p:to x="100000" y="100000"/>
                                    </p:animScale>
                                    <p:animScale>
                                      <p:cBhvr>
                                        <p:cTn id="368" dur="26">
                                          <p:stCondLst>
                                            <p:cond delay="1642"/>
                                          </p:stCondLst>
                                        </p:cTn>
                                        <p:tgtEl>
                                          <p:spTgt spid="180"/>
                                        </p:tgtEl>
                                      </p:cBhvr>
                                      <p:to x="100000" y="90000"/>
                                    </p:animScale>
                                    <p:animScale>
                                      <p:cBhvr>
                                        <p:cTn id="369" dur="166" decel="50000">
                                          <p:stCondLst>
                                            <p:cond delay="1668"/>
                                          </p:stCondLst>
                                        </p:cTn>
                                        <p:tgtEl>
                                          <p:spTgt spid="180"/>
                                        </p:tgtEl>
                                      </p:cBhvr>
                                      <p:to x="100000" y="100000"/>
                                    </p:animScale>
                                    <p:animScale>
                                      <p:cBhvr>
                                        <p:cTn id="370" dur="26">
                                          <p:stCondLst>
                                            <p:cond delay="1808"/>
                                          </p:stCondLst>
                                        </p:cTn>
                                        <p:tgtEl>
                                          <p:spTgt spid="180"/>
                                        </p:tgtEl>
                                      </p:cBhvr>
                                      <p:to x="100000" y="95000"/>
                                    </p:animScale>
                                    <p:animScale>
                                      <p:cBhvr>
                                        <p:cTn id="371" dur="166" decel="50000">
                                          <p:stCondLst>
                                            <p:cond delay="1834"/>
                                          </p:stCondLst>
                                        </p:cTn>
                                        <p:tgtEl>
                                          <p:spTgt spid="180"/>
                                        </p:tgtEl>
                                      </p:cBhvr>
                                      <p:to x="100000" y="100000"/>
                                    </p:animScale>
                                  </p:childTnLst>
                                </p:cTn>
                              </p:par>
                            </p:childTnLst>
                          </p:cTn>
                        </p:par>
                      </p:childTnLst>
                    </p:cTn>
                  </p:par>
                  <p:par>
                    <p:cTn id="372" fill="hold" nodeType="clickPar">
                      <p:stCondLst>
                        <p:cond delay="indefinite"/>
                      </p:stCondLst>
                      <p:childTnLst>
                        <p:par>
                          <p:cTn id="373" fill="hold" nodeType="withGroup">
                            <p:stCondLst>
                              <p:cond delay="0"/>
                            </p:stCondLst>
                            <p:childTnLst>
                              <p:par>
                                <p:cTn id="374" presetID="22" presetClass="entr" presetSubtype="4" fill="hold" nodeType="clickEffect">
                                  <p:stCondLst>
                                    <p:cond delay="0"/>
                                  </p:stCondLst>
                                  <p:childTnLst>
                                    <p:set>
                                      <p:cBhvr>
                                        <p:cTn id="375" dur="1" fill="hold">
                                          <p:stCondLst>
                                            <p:cond delay="0"/>
                                          </p:stCondLst>
                                        </p:cTn>
                                        <p:tgtEl>
                                          <p:spTgt spid="205"/>
                                        </p:tgtEl>
                                        <p:attrNameLst>
                                          <p:attrName>style.visibility</p:attrName>
                                        </p:attrNameLst>
                                      </p:cBhvr>
                                      <p:to>
                                        <p:strVal val="visible"/>
                                      </p:to>
                                    </p:set>
                                    <p:animEffect transition="in" filter="wipe(down)">
                                      <p:cBhvr>
                                        <p:cTn id="376" dur="2000"/>
                                        <p:tgtEl>
                                          <p:spTgt spid="205"/>
                                        </p:tgtEl>
                                      </p:cBhvr>
                                    </p:animEffect>
                                  </p:childTnLst>
                                </p:cTn>
                              </p:par>
                            </p:childTnLst>
                          </p:cTn>
                        </p:par>
                      </p:childTnLst>
                    </p:cTn>
                  </p:par>
                  <p:par>
                    <p:cTn id="377" fill="hold" nodeType="clickPar">
                      <p:stCondLst>
                        <p:cond delay="indefinite"/>
                      </p:stCondLst>
                      <p:childTnLst>
                        <p:par>
                          <p:cTn id="378" fill="hold" nodeType="withGroup">
                            <p:stCondLst>
                              <p:cond delay="0"/>
                            </p:stCondLst>
                            <p:childTnLst>
                              <p:par>
                                <p:cTn id="379" presetID="22" presetClass="entr" presetSubtype="1" fill="hold" nodeType="clickEffect">
                                  <p:stCondLst>
                                    <p:cond delay="0"/>
                                  </p:stCondLst>
                                  <p:childTnLst>
                                    <p:set>
                                      <p:cBhvr>
                                        <p:cTn id="380" dur="1" fill="hold">
                                          <p:stCondLst>
                                            <p:cond delay="0"/>
                                          </p:stCondLst>
                                        </p:cTn>
                                        <p:tgtEl>
                                          <p:spTgt spid="206"/>
                                        </p:tgtEl>
                                        <p:attrNameLst>
                                          <p:attrName>style.visibility</p:attrName>
                                        </p:attrNameLst>
                                      </p:cBhvr>
                                      <p:to>
                                        <p:strVal val="visible"/>
                                      </p:to>
                                    </p:set>
                                    <p:animEffect transition="in" filter="wipe(up)">
                                      <p:cBhvr>
                                        <p:cTn id="381" dur="2000"/>
                                        <p:tgtEl>
                                          <p:spTgt spid="206"/>
                                        </p:tgtEl>
                                      </p:cBhvr>
                                    </p:animEffect>
                                  </p:childTnLst>
                                </p:cTn>
                              </p:par>
                            </p:childTnLst>
                          </p:cTn>
                        </p:par>
                      </p:childTnLst>
                    </p:cTn>
                  </p:par>
                  <p:par>
                    <p:cTn id="382" fill="hold" nodeType="clickPar">
                      <p:stCondLst>
                        <p:cond delay="indefinite"/>
                      </p:stCondLst>
                      <p:childTnLst>
                        <p:par>
                          <p:cTn id="383" fill="hold" nodeType="withGroup">
                            <p:stCondLst>
                              <p:cond delay="0"/>
                            </p:stCondLst>
                            <p:childTnLst>
                              <p:par>
                                <p:cTn id="384" presetID="10" presetClass="exit" presetSubtype="0" fill="hold" grpId="2" nodeType="clickEffect">
                                  <p:stCondLst>
                                    <p:cond delay="0"/>
                                  </p:stCondLst>
                                  <p:childTnLst>
                                    <p:animEffect transition="out" filter="fade">
                                      <p:cBhvr>
                                        <p:cTn id="385" dur="2000"/>
                                        <p:tgtEl>
                                          <p:spTgt spid="177"/>
                                        </p:tgtEl>
                                      </p:cBhvr>
                                    </p:animEffect>
                                    <p:set>
                                      <p:cBhvr>
                                        <p:cTn id="386" dur="1" fill="hold">
                                          <p:stCondLst>
                                            <p:cond delay="1999"/>
                                          </p:stCondLst>
                                        </p:cTn>
                                        <p:tgtEl>
                                          <p:spTgt spid="177"/>
                                        </p:tgtEl>
                                        <p:attrNameLst>
                                          <p:attrName>style.visibility</p:attrName>
                                        </p:attrNameLst>
                                      </p:cBhvr>
                                      <p:to>
                                        <p:strVal val="hidden"/>
                                      </p:to>
                                    </p:set>
                                  </p:childTnLst>
                                </p:cTn>
                              </p:par>
                              <p:par>
                                <p:cTn id="387" presetID="10" presetClass="exit" presetSubtype="0" fill="hold" grpId="2" nodeType="withEffect">
                                  <p:stCondLst>
                                    <p:cond delay="0"/>
                                  </p:stCondLst>
                                  <p:childTnLst>
                                    <p:animEffect transition="out" filter="fade">
                                      <p:cBhvr>
                                        <p:cTn id="388" dur="2000"/>
                                        <p:tgtEl>
                                          <p:spTgt spid="179"/>
                                        </p:tgtEl>
                                      </p:cBhvr>
                                    </p:animEffect>
                                    <p:set>
                                      <p:cBhvr>
                                        <p:cTn id="389" dur="1" fill="hold">
                                          <p:stCondLst>
                                            <p:cond delay="1999"/>
                                          </p:stCondLst>
                                        </p:cTn>
                                        <p:tgtEl>
                                          <p:spTgt spid="179"/>
                                        </p:tgtEl>
                                        <p:attrNameLst>
                                          <p:attrName>style.visibility</p:attrName>
                                        </p:attrNameLst>
                                      </p:cBhvr>
                                      <p:to>
                                        <p:strVal val="hidden"/>
                                      </p:to>
                                    </p:set>
                                  </p:childTnLst>
                                </p:cTn>
                              </p:par>
                            </p:childTnLst>
                          </p:cTn>
                        </p:par>
                      </p:childTnLst>
                    </p:cTn>
                  </p:par>
                  <p:par>
                    <p:cTn id="390" fill="hold" nodeType="clickPar">
                      <p:stCondLst>
                        <p:cond delay="indefinite"/>
                      </p:stCondLst>
                      <p:childTnLst>
                        <p:par>
                          <p:cTn id="391" fill="hold" nodeType="withGroup">
                            <p:stCondLst>
                              <p:cond delay="0"/>
                            </p:stCondLst>
                            <p:childTnLst>
                              <p:par>
                                <p:cTn id="392" presetID="22" presetClass="entr" presetSubtype="4" fill="hold" grpId="0" nodeType="clickEffect">
                                  <p:stCondLst>
                                    <p:cond delay="0"/>
                                  </p:stCondLst>
                                  <p:childTnLst>
                                    <p:set>
                                      <p:cBhvr>
                                        <p:cTn id="393" dur="1" fill="hold">
                                          <p:stCondLst>
                                            <p:cond delay="0"/>
                                          </p:stCondLst>
                                        </p:cTn>
                                        <p:tgtEl>
                                          <p:spTgt spid="181"/>
                                        </p:tgtEl>
                                        <p:attrNameLst>
                                          <p:attrName>style.visibility</p:attrName>
                                        </p:attrNameLst>
                                      </p:cBhvr>
                                      <p:to>
                                        <p:strVal val="visible"/>
                                      </p:to>
                                    </p:set>
                                    <p:animEffect transition="in" filter="wipe(down)">
                                      <p:cBhvr>
                                        <p:cTn id="394" dur="2000"/>
                                        <p:tgtEl>
                                          <p:spTgt spid="181"/>
                                        </p:tgtEl>
                                      </p:cBhvr>
                                    </p:animEffect>
                                  </p:childTnLst>
                                </p:cTn>
                              </p:par>
                            </p:childTnLst>
                          </p:cTn>
                        </p:par>
                      </p:childTnLst>
                    </p:cTn>
                  </p:par>
                  <p:par>
                    <p:cTn id="395" fill="hold" nodeType="clickPar">
                      <p:stCondLst>
                        <p:cond delay="indefinite"/>
                      </p:stCondLst>
                      <p:childTnLst>
                        <p:par>
                          <p:cTn id="396" fill="hold" nodeType="withGroup">
                            <p:stCondLst>
                              <p:cond delay="0"/>
                            </p:stCondLst>
                            <p:childTnLst>
                              <p:par>
                                <p:cTn id="397" presetID="35" presetClass="emph" presetSubtype="0" repeatCount="3000" fill="hold" grpId="1" nodeType="clickEffect">
                                  <p:stCondLst>
                                    <p:cond delay="0"/>
                                  </p:stCondLst>
                                  <p:childTnLst>
                                    <p:anim calcmode="discrete" valueType="str">
                                      <p:cBhvr>
                                        <p:cTn id="398" dur="500" fill="hold"/>
                                        <p:tgtEl>
                                          <p:spTgt spid="181"/>
                                        </p:tgtEl>
                                        <p:attrNameLst>
                                          <p:attrName>style.visibility</p:attrName>
                                        </p:attrNameLst>
                                      </p:cBhvr>
                                      <p:tavLst>
                                        <p:tav tm="0">
                                          <p:val>
                                            <p:strVal val="hidden"/>
                                          </p:val>
                                        </p:tav>
                                        <p:tav tm="50000">
                                          <p:val>
                                            <p:strVal val="visible"/>
                                          </p:val>
                                        </p:tav>
                                      </p:tavLst>
                                    </p:anim>
                                  </p:childTnLst>
                                </p:cTn>
                              </p:par>
                              <p:par>
                                <p:cTn id="399" presetID="26" presetClass="entr" presetSubtype="0" fill="hold" grpId="0" nodeType="withEffect">
                                  <p:stCondLst>
                                    <p:cond delay="0"/>
                                  </p:stCondLst>
                                  <p:childTnLst>
                                    <p:set>
                                      <p:cBhvr>
                                        <p:cTn id="400" dur="1" fill="hold">
                                          <p:stCondLst>
                                            <p:cond delay="0"/>
                                          </p:stCondLst>
                                        </p:cTn>
                                        <p:tgtEl>
                                          <p:spTgt spid="182"/>
                                        </p:tgtEl>
                                        <p:attrNameLst>
                                          <p:attrName>style.visibility</p:attrName>
                                        </p:attrNameLst>
                                      </p:cBhvr>
                                      <p:to>
                                        <p:strVal val="visible"/>
                                      </p:to>
                                    </p:set>
                                    <p:animEffect transition="in" filter="wipe(down)">
                                      <p:cBhvr>
                                        <p:cTn id="401" dur="580">
                                          <p:stCondLst>
                                            <p:cond delay="0"/>
                                          </p:stCondLst>
                                        </p:cTn>
                                        <p:tgtEl>
                                          <p:spTgt spid="182"/>
                                        </p:tgtEl>
                                      </p:cBhvr>
                                    </p:animEffect>
                                    <p:anim calcmode="lin" valueType="num">
                                      <p:cBhvr>
                                        <p:cTn id="402" dur="1822" tmFilter="0,0; 0.14,0.36; 0.43,0.73; 0.71,0.91; 1.0,1.0">
                                          <p:stCondLst>
                                            <p:cond delay="0"/>
                                          </p:stCondLst>
                                        </p:cTn>
                                        <p:tgtEl>
                                          <p:spTgt spid="182"/>
                                        </p:tgtEl>
                                        <p:attrNameLst>
                                          <p:attrName>ppt_x</p:attrName>
                                        </p:attrNameLst>
                                      </p:cBhvr>
                                      <p:tavLst>
                                        <p:tav tm="0">
                                          <p:val>
                                            <p:strVal val="#ppt_x-0.25"/>
                                          </p:val>
                                        </p:tav>
                                        <p:tav tm="100000">
                                          <p:val>
                                            <p:strVal val="#ppt_x"/>
                                          </p:val>
                                        </p:tav>
                                      </p:tavLst>
                                    </p:anim>
                                    <p:anim calcmode="lin" valueType="num">
                                      <p:cBhvr>
                                        <p:cTn id="403" dur="664" tmFilter="0.0,0.0; 0.25,0.07; 0.50,0.2; 0.75,0.467; 1.0,1.0">
                                          <p:stCondLst>
                                            <p:cond delay="0"/>
                                          </p:stCondLst>
                                        </p:cTn>
                                        <p:tgtEl>
                                          <p:spTgt spid="182"/>
                                        </p:tgtEl>
                                        <p:attrNameLst>
                                          <p:attrName>ppt_y</p:attrName>
                                        </p:attrNameLst>
                                      </p:cBhvr>
                                      <p:tavLst>
                                        <p:tav tm="0" fmla="#ppt_y-sin(pi*$)/3">
                                          <p:val>
                                            <p:fltVal val="0.5"/>
                                          </p:val>
                                        </p:tav>
                                        <p:tav tm="100000">
                                          <p:val>
                                            <p:fltVal val="1"/>
                                          </p:val>
                                        </p:tav>
                                      </p:tavLst>
                                    </p:anim>
                                    <p:anim calcmode="lin" valueType="num">
                                      <p:cBhvr>
                                        <p:cTn id="404" dur="664" tmFilter="0, 0; 0.125,0.2665; 0.25,0.4; 0.375,0.465; 0.5,0.5;  0.625,0.535; 0.75,0.6; 0.875,0.7335; 1,1">
                                          <p:stCondLst>
                                            <p:cond delay="664"/>
                                          </p:stCondLst>
                                        </p:cTn>
                                        <p:tgtEl>
                                          <p:spTgt spid="182"/>
                                        </p:tgtEl>
                                        <p:attrNameLst>
                                          <p:attrName>ppt_y</p:attrName>
                                        </p:attrNameLst>
                                      </p:cBhvr>
                                      <p:tavLst>
                                        <p:tav tm="0" fmla="#ppt_y-sin(pi*$)/9">
                                          <p:val>
                                            <p:fltVal val="0"/>
                                          </p:val>
                                        </p:tav>
                                        <p:tav tm="100000">
                                          <p:val>
                                            <p:fltVal val="1"/>
                                          </p:val>
                                        </p:tav>
                                      </p:tavLst>
                                    </p:anim>
                                    <p:anim calcmode="lin" valueType="num">
                                      <p:cBhvr>
                                        <p:cTn id="405" dur="332" tmFilter="0, 0; 0.125,0.2665; 0.25,0.4; 0.375,0.465; 0.5,0.5;  0.625,0.535; 0.75,0.6; 0.875,0.7335; 1,1">
                                          <p:stCondLst>
                                            <p:cond delay="1324"/>
                                          </p:stCondLst>
                                        </p:cTn>
                                        <p:tgtEl>
                                          <p:spTgt spid="182"/>
                                        </p:tgtEl>
                                        <p:attrNameLst>
                                          <p:attrName>ppt_y</p:attrName>
                                        </p:attrNameLst>
                                      </p:cBhvr>
                                      <p:tavLst>
                                        <p:tav tm="0" fmla="#ppt_y-sin(pi*$)/27">
                                          <p:val>
                                            <p:fltVal val="0"/>
                                          </p:val>
                                        </p:tav>
                                        <p:tav tm="100000">
                                          <p:val>
                                            <p:fltVal val="1"/>
                                          </p:val>
                                        </p:tav>
                                      </p:tavLst>
                                    </p:anim>
                                    <p:anim calcmode="lin" valueType="num">
                                      <p:cBhvr>
                                        <p:cTn id="406" dur="164" tmFilter="0, 0; 0.125,0.2665; 0.25,0.4; 0.375,0.465; 0.5,0.5;  0.625,0.535; 0.75,0.6; 0.875,0.7335; 1,1">
                                          <p:stCondLst>
                                            <p:cond delay="1656"/>
                                          </p:stCondLst>
                                        </p:cTn>
                                        <p:tgtEl>
                                          <p:spTgt spid="182"/>
                                        </p:tgtEl>
                                        <p:attrNameLst>
                                          <p:attrName>ppt_y</p:attrName>
                                        </p:attrNameLst>
                                      </p:cBhvr>
                                      <p:tavLst>
                                        <p:tav tm="0" fmla="#ppt_y-sin(pi*$)/81">
                                          <p:val>
                                            <p:fltVal val="0"/>
                                          </p:val>
                                        </p:tav>
                                        <p:tav tm="100000">
                                          <p:val>
                                            <p:fltVal val="1"/>
                                          </p:val>
                                        </p:tav>
                                      </p:tavLst>
                                    </p:anim>
                                    <p:animScale>
                                      <p:cBhvr>
                                        <p:cTn id="407" dur="26">
                                          <p:stCondLst>
                                            <p:cond delay="650"/>
                                          </p:stCondLst>
                                        </p:cTn>
                                        <p:tgtEl>
                                          <p:spTgt spid="182"/>
                                        </p:tgtEl>
                                      </p:cBhvr>
                                      <p:to x="100000" y="60000"/>
                                    </p:animScale>
                                    <p:animScale>
                                      <p:cBhvr>
                                        <p:cTn id="408" dur="166" decel="50000">
                                          <p:stCondLst>
                                            <p:cond delay="676"/>
                                          </p:stCondLst>
                                        </p:cTn>
                                        <p:tgtEl>
                                          <p:spTgt spid="182"/>
                                        </p:tgtEl>
                                      </p:cBhvr>
                                      <p:to x="100000" y="100000"/>
                                    </p:animScale>
                                    <p:animScale>
                                      <p:cBhvr>
                                        <p:cTn id="409" dur="26">
                                          <p:stCondLst>
                                            <p:cond delay="1312"/>
                                          </p:stCondLst>
                                        </p:cTn>
                                        <p:tgtEl>
                                          <p:spTgt spid="182"/>
                                        </p:tgtEl>
                                      </p:cBhvr>
                                      <p:to x="100000" y="80000"/>
                                    </p:animScale>
                                    <p:animScale>
                                      <p:cBhvr>
                                        <p:cTn id="410" dur="166" decel="50000">
                                          <p:stCondLst>
                                            <p:cond delay="1338"/>
                                          </p:stCondLst>
                                        </p:cTn>
                                        <p:tgtEl>
                                          <p:spTgt spid="182"/>
                                        </p:tgtEl>
                                      </p:cBhvr>
                                      <p:to x="100000" y="100000"/>
                                    </p:animScale>
                                    <p:animScale>
                                      <p:cBhvr>
                                        <p:cTn id="411" dur="26">
                                          <p:stCondLst>
                                            <p:cond delay="1642"/>
                                          </p:stCondLst>
                                        </p:cTn>
                                        <p:tgtEl>
                                          <p:spTgt spid="182"/>
                                        </p:tgtEl>
                                      </p:cBhvr>
                                      <p:to x="100000" y="90000"/>
                                    </p:animScale>
                                    <p:animScale>
                                      <p:cBhvr>
                                        <p:cTn id="412" dur="166" decel="50000">
                                          <p:stCondLst>
                                            <p:cond delay="1668"/>
                                          </p:stCondLst>
                                        </p:cTn>
                                        <p:tgtEl>
                                          <p:spTgt spid="182"/>
                                        </p:tgtEl>
                                      </p:cBhvr>
                                      <p:to x="100000" y="100000"/>
                                    </p:animScale>
                                    <p:animScale>
                                      <p:cBhvr>
                                        <p:cTn id="413" dur="26">
                                          <p:stCondLst>
                                            <p:cond delay="1808"/>
                                          </p:stCondLst>
                                        </p:cTn>
                                        <p:tgtEl>
                                          <p:spTgt spid="182"/>
                                        </p:tgtEl>
                                      </p:cBhvr>
                                      <p:to x="100000" y="95000"/>
                                    </p:animScale>
                                    <p:animScale>
                                      <p:cBhvr>
                                        <p:cTn id="414" dur="166" decel="50000">
                                          <p:stCondLst>
                                            <p:cond delay="1834"/>
                                          </p:stCondLst>
                                        </p:cTn>
                                        <p:tgtEl>
                                          <p:spTgt spid="182"/>
                                        </p:tgtEl>
                                      </p:cBhvr>
                                      <p:to x="100000" y="100000"/>
                                    </p:animScale>
                                  </p:childTnLst>
                                </p:cTn>
                              </p:par>
                            </p:childTnLst>
                          </p:cTn>
                        </p:par>
                      </p:childTnLst>
                    </p:cTn>
                  </p:par>
                  <p:par>
                    <p:cTn id="415" fill="hold" nodeType="clickPar">
                      <p:stCondLst>
                        <p:cond delay="indefinite"/>
                      </p:stCondLst>
                      <p:childTnLst>
                        <p:par>
                          <p:cTn id="416" fill="hold" nodeType="withGroup">
                            <p:stCondLst>
                              <p:cond delay="0"/>
                            </p:stCondLst>
                            <p:childTnLst>
                              <p:par>
                                <p:cTn id="417" presetID="22" presetClass="entr" presetSubtype="1" fill="hold" grpId="0" nodeType="clickEffect">
                                  <p:stCondLst>
                                    <p:cond delay="0"/>
                                  </p:stCondLst>
                                  <p:childTnLst>
                                    <p:set>
                                      <p:cBhvr>
                                        <p:cTn id="418" dur="1" fill="hold">
                                          <p:stCondLst>
                                            <p:cond delay="0"/>
                                          </p:stCondLst>
                                        </p:cTn>
                                        <p:tgtEl>
                                          <p:spTgt spid="183"/>
                                        </p:tgtEl>
                                        <p:attrNameLst>
                                          <p:attrName>style.visibility</p:attrName>
                                        </p:attrNameLst>
                                      </p:cBhvr>
                                      <p:to>
                                        <p:strVal val="visible"/>
                                      </p:to>
                                    </p:set>
                                    <p:animEffect transition="in" filter="wipe(up)">
                                      <p:cBhvr>
                                        <p:cTn id="419" dur="2000"/>
                                        <p:tgtEl>
                                          <p:spTgt spid="183"/>
                                        </p:tgtEl>
                                      </p:cBhvr>
                                    </p:animEffect>
                                  </p:childTnLst>
                                </p:cTn>
                              </p:par>
                            </p:childTnLst>
                          </p:cTn>
                        </p:par>
                      </p:childTnLst>
                    </p:cTn>
                  </p:par>
                  <p:par>
                    <p:cTn id="420" fill="hold" nodeType="clickPar">
                      <p:stCondLst>
                        <p:cond delay="indefinite"/>
                      </p:stCondLst>
                      <p:childTnLst>
                        <p:par>
                          <p:cTn id="421" fill="hold" nodeType="withGroup">
                            <p:stCondLst>
                              <p:cond delay="0"/>
                            </p:stCondLst>
                            <p:childTnLst>
                              <p:par>
                                <p:cTn id="422" presetID="35" presetClass="emph" presetSubtype="0" repeatCount="3000" fill="hold" grpId="1" nodeType="clickEffect">
                                  <p:stCondLst>
                                    <p:cond delay="0"/>
                                  </p:stCondLst>
                                  <p:childTnLst>
                                    <p:anim calcmode="discrete" valueType="str">
                                      <p:cBhvr>
                                        <p:cTn id="423" dur="500" fill="hold"/>
                                        <p:tgtEl>
                                          <p:spTgt spid="183"/>
                                        </p:tgtEl>
                                        <p:attrNameLst>
                                          <p:attrName>style.visibility</p:attrName>
                                        </p:attrNameLst>
                                      </p:cBhvr>
                                      <p:tavLst>
                                        <p:tav tm="0">
                                          <p:val>
                                            <p:strVal val="hidden"/>
                                          </p:val>
                                        </p:tav>
                                        <p:tav tm="50000">
                                          <p:val>
                                            <p:strVal val="visible"/>
                                          </p:val>
                                        </p:tav>
                                      </p:tavLst>
                                    </p:anim>
                                  </p:childTnLst>
                                </p:cTn>
                              </p:par>
                              <p:par>
                                <p:cTn id="424" presetID="26" presetClass="entr" presetSubtype="0" fill="hold" grpId="0" nodeType="withEffect">
                                  <p:stCondLst>
                                    <p:cond delay="0"/>
                                  </p:stCondLst>
                                  <p:childTnLst>
                                    <p:set>
                                      <p:cBhvr>
                                        <p:cTn id="425" dur="1" fill="hold">
                                          <p:stCondLst>
                                            <p:cond delay="0"/>
                                          </p:stCondLst>
                                        </p:cTn>
                                        <p:tgtEl>
                                          <p:spTgt spid="184"/>
                                        </p:tgtEl>
                                        <p:attrNameLst>
                                          <p:attrName>style.visibility</p:attrName>
                                        </p:attrNameLst>
                                      </p:cBhvr>
                                      <p:to>
                                        <p:strVal val="visible"/>
                                      </p:to>
                                    </p:set>
                                    <p:animEffect transition="in" filter="wipe(down)">
                                      <p:cBhvr>
                                        <p:cTn id="426" dur="580">
                                          <p:stCondLst>
                                            <p:cond delay="0"/>
                                          </p:stCondLst>
                                        </p:cTn>
                                        <p:tgtEl>
                                          <p:spTgt spid="184"/>
                                        </p:tgtEl>
                                      </p:cBhvr>
                                    </p:animEffect>
                                    <p:anim calcmode="lin" valueType="num">
                                      <p:cBhvr>
                                        <p:cTn id="427"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428"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429"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430"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431"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432" dur="26">
                                          <p:stCondLst>
                                            <p:cond delay="650"/>
                                          </p:stCondLst>
                                        </p:cTn>
                                        <p:tgtEl>
                                          <p:spTgt spid="184"/>
                                        </p:tgtEl>
                                      </p:cBhvr>
                                      <p:to x="100000" y="60000"/>
                                    </p:animScale>
                                    <p:animScale>
                                      <p:cBhvr>
                                        <p:cTn id="433" dur="166" decel="50000">
                                          <p:stCondLst>
                                            <p:cond delay="676"/>
                                          </p:stCondLst>
                                        </p:cTn>
                                        <p:tgtEl>
                                          <p:spTgt spid="184"/>
                                        </p:tgtEl>
                                      </p:cBhvr>
                                      <p:to x="100000" y="100000"/>
                                    </p:animScale>
                                    <p:animScale>
                                      <p:cBhvr>
                                        <p:cTn id="434" dur="26">
                                          <p:stCondLst>
                                            <p:cond delay="1312"/>
                                          </p:stCondLst>
                                        </p:cTn>
                                        <p:tgtEl>
                                          <p:spTgt spid="184"/>
                                        </p:tgtEl>
                                      </p:cBhvr>
                                      <p:to x="100000" y="80000"/>
                                    </p:animScale>
                                    <p:animScale>
                                      <p:cBhvr>
                                        <p:cTn id="435" dur="166" decel="50000">
                                          <p:stCondLst>
                                            <p:cond delay="1338"/>
                                          </p:stCondLst>
                                        </p:cTn>
                                        <p:tgtEl>
                                          <p:spTgt spid="184"/>
                                        </p:tgtEl>
                                      </p:cBhvr>
                                      <p:to x="100000" y="100000"/>
                                    </p:animScale>
                                    <p:animScale>
                                      <p:cBhvr>
                                        <p:cTn id="436" dur="26">
                                          <p:stCondLst>
                                            <p:cond delay="1642"/>
                                          </p:stCondLst>
                                        </p:cTn>
                                        <p:tgtEl>
                                          <p:spTgt spid="184"/>
                                        </p:tgtEl>
                                      </p:cBhvr>
                                      <p:to x="100000" y="90000"/>
                                    </p:animScale>
                                    <p:animScale>
                                      <p:cBhvr>
                                        <p:cTn id="437" dur="166" decel="50000">
                                          <p:stCondLst>
                                            <p:cond delay="1668"/>
                                          </p:stCondLst>
                                        </p:cTn>
                                        <p:tgtEl>
                                          <p:spTgt spid="184"/>
                                        </p:tgtEl>
                                      </p:cBhvr>
                                      <p:to x="100000" y="100000"/>
                                    </p:animScale>
                                    <p:animScale>
                                      <p:cBhvr>
                                        <p:cTn id="438" dur="26">
                                          <p:stCondLst>
                                            <p:cond delay="1808"/>
                                          </p:stCondLst>
                                        </p:cTn>
                                        <p:tgtEl>
                                          <p:spTgt spid="184"/>
                                        </p:tgtEl>
                                      </p:cBhvr>
                                      <p:to x="100000" y="95000"/>
                                    </p:animScale>
                                    <p:animScale>
                                      <p:cBhvr>
                                        <p:cTn id="439" dur="166" decel="50000">
                                          <p:stCondLst>
                                            <p:cond delay="1834"/>
                                          </p:stCondLst>
                                        </p:cTn>
                                        <p:tgtEl>
                                          <p:spTgt spid="184"/>
                                        </p:tgtEl>
                                      </p:cBhvr>
                                      <p:to x="100000" y="100000"/>
                                    </p:animScale>
                                  </p:childTnLst>
                                </p:cTn>
                              </p:par>
                            </p:childTnLst>
                          </p:cTn>
                        </p:par>
                      </p:childTnLst>
                    </p:cTn>
                  </p:par>
                  <p:par>
                    <p:cTn id="440" fill="hold" nodeType="clickPar">
                      <p:stCondLst>
                        <p:cond delay="indefinite"/>
                      </p:stCondLst>
                      <p:childTnLst>
                        <p:par>
                          <p:cTn id="441" fill="hold" nodeType="withGroup">
                            <p:stCondLst>
                              <p:cond delay="0"/>
                            </p:stCondLst>
                            <p:childTnLst>
                              <p:par>
                                <p:cTn id="442" presetID="22" presetClass="entr" presetSubtype="4" fill="hold" nodeType="clickEffect">
                                  <p:stCondLst>
                                    <p:cond delay="0"/>
                                  </p:stCondLst>
                                  <p:childTnLst>
                                    <p:set>
                                      <p:cBhvr>
                                        <p:cTn id="443" dur="1" fill="hold">
                                          <p:stCondLst>
                                            <p:cond delay="0"/>
                                          </p:stCondLst>
                                        </p:cTn>
                                        <p:tgtEl>
                                          <p:spTgt spid="207"/>
                                        </p:tgtEl>
                                        <p:attrNameLst>
                                          <p:attrName>style.visibility</p:attrName>
                                        </p:attrNameLst>
                                      </p:cBhvr>
                                      <p:to>
                                        <p:strVal val="visible"/>
                                      </p:to>
                                    </p:set>
                                    <p:animEffect transition="in" filter="wipe(down)">
                                      <p:cBhvr>
                                        <p:cTn id="444" dur="2000"/>
                                        <p:tgtEl>
                                          <p:spTgt spid="207"/>
                                        </p:tgtEl>
                                      </p:cBhvr>
                                    </p:animEffect>
                                  </p:childTnLst>
                                </p:cTn>
                              </p:par>
                            </p:childTnLst>
                          </p:cTn>
                        </p:par>
                      </p:childTnLst>
                    </p:cTn>
                  </p:par>
                  <p:par>
                    <p:cTn id="445" fill="hold" nodeType="clickPar">
                      <p:stCondLst>
                        <p:cond delay="indefinite"/>
                      </p:stCondLst>
                      <p:childTnLst>
                        <p:par>
                          <p:cTn id="446" fill="hold" nodeType="withGroup">
                            <p:stCondLst>
                              <p:cond delay="0"/>
                            </p:stCondLst>
                            <p:childTnLst>
                              <p:par>
                                <p:cTn id="447" presetID="22" presetClass="entr" presetSubtype="1" fill="hold" nodeType="clickEffect">
                                  <p:stCondLst>
                                    <p:cond delay="0"/>
                                  </p:stCondLst>
                                  <p:childTnLst>
                                    <p:set>
                                      <p:cBhvr>
                                        <p:cTn id="448" dur="1" fill="hold">
                                          <p:stCondLst>
                                            <p:cond delay="0"/>
                                          </p:stCondLst>
                                        </p:cTn>
                                        <p:tgtEl>
                                          <p:spTgt spid="208"/>
                                        </p:tgtEl>
                                        <p:attrNameLst>
                                          <p:attrName>style.visibility</p:attrName>
                                        </p:attrNameLst>
                                      </p:cBhvr>
                                      <p:to>
                                        <p:strVal val="visible"/>
                                      </p:to>
                                    </p:set>
                                    <p:animEffect transition="in" filter="wipe(up)">
                                      <p:cBhvr>
                                        <p:cTn id="449" dur="2000"/>
                                        <p:tgtEl>
                                          <p:spTgt spid="208"/>
                                        </p:tgtEl>
                                      </p:cBhvr>
                                    </p:animEffect>
                                  </p:childTnLst>
                                </p:cTn>
                              </p:par>
                            </p:childTnLst>
                          </p:cTn>
                        </p:par>
                      </p:childTnLst>
                    </p:cTn>
                  </p:par>
                  <p:par>
                    <p:cTn id="450" fill="hold" nodeType="clickPar">
                      <p:stCondLst>
                        <p:cond delay="indefinite"/>
                      </p:stCondLst>
                      <p:childTnLst>
                        <p:par>
                          <p:cTn id="451" fill="hold" nodeType="withGroup">
                            <p:stCondLst>
                              <p:cond delay="0"/>
                            </p:stCondLst>
                            <p:childTnLst>
                              <p:par>
                                <p:cTn id="452" presetID="10" presetClass="exit" presetSubtype="0" fill="hold" grpId="2" nodeType="clickEffect">
                                  <p:stCondLst>
                                    <p:cond delay="0"/>
                                  </p:stCondLst>
                                  <p:childTnLst>
                                    <p:animEffect transition="out" filter="fade">
                                      <p:cBhvr>
                                        <p:cTn id="453" dur="2000"/>
                                        <p:tgtEl>
                                          <p:spTgt spid="181"/>
                                        </p:tgtEl>
                                      </p:cBhvr>
                                    </p:animEffect>
                                    <p:set>
                                      <p:cBhvr>
                                        <p:cTn id="454" dur="1" fill="hold">
                                          <p:stCondLst>
                                            <p:cond delay="1999"/>
                                          </p:stCondLst>
                                        </p:cTn>
                                        <p:tgtEl>
                                          <p:spTgt spid="181"/>
                                        </p:tgtEl>
                                        <p:attrNameLst>
                                          <p:attrName>style.visibility</p:attrName>
                                        </p:attrNameLst>
                                      </p:cBhvr>
                                      <p:to>
                                        <p:strVal val="hidden"/>
                                      </p:to>
                                    </p:set>
                                  </p:childTnLst>
                                </p:cTn>
                              </p:par>
                              <p:par>
                                <p:cTn id="455" presetID="10" presetClass="exit" presetSubtype="0" fill="hold" grpId="2" nodeType="withEffect">
                                  <p:stCondLst>
                                    <p:cond delay="0"/>
                                  </p:stCondLst>
                                  <p:childTnLst>
                                    <p:animEffect transition="out" filter="fade">
                                      <p:cBhvr>
                                        <p:cTn id="456" dur="2000"/>
                                        <p:tgtEl>
                                          <p:spTgt spid="183"/>
                                        </p:tgtEl>
                                      </p:cBhvr>
                                    </p:animEffect>
                                    <p:set>
                                      <p:cBhvr>
                                        <p:cTn id="457" dur="1" fill="hold">
                                          <p:stCondLst>
                                            <p:cond delay="1999"/>
                                          </p:stCondLst>
                                        </p:cTn>
                                        <p:tgtEl>
                                          <p:spTgt spid="183"/>
                                        </p:tgtEl>
                                        <p:attrNameLst>
                                          <p:attrName>style.visibility</p:attrName>
                                        </p:attrNameLst>
                                      </p:cBhvr>
                                      <p:to>
                                        <p:strVal val="hidden"/>
                                      </p:to>
                                    </p:set>
                                  </p:childTnLst>
                                </p:cTn>
                              </p:par>
                            </p:childTnLst>
                          </p:cTn>
                        </p:par>
                      </p:childTnLst>
                    </p:cTn>
                  </p:par>
                  <p:par>
                    <p:cTn id="458" fill="hold" nodeType="clickPar">
                      <p:stCondLst>
                        <p:cond delay="indefinite"/>
                      </p:stCondLst>
                      <p:childTnLst>
                        <p:par>
                          <p:cTn id="459" fill="hold" nodeType="withGroup">
                            <p:stCondLst>
                              <p:cond delay="0"/>
                            </p:stCondLst>
                            <p:childTnLst>
                              <p:par>
                                <p:cTn id="460" presetID="22" presetClass="entr" presetSubtype="4" fill="hold" grpId="0" nodeType="clickEffect">
                                  <p:stCondLst>
                                    <p:cond delay="0"/>
                                  </p:stCondLst>
                                  <p:childTnLst>
                                    <p:set>
                                      <p:cBhvr>
                                        <p:cTn id="461" dur="1" fill="hold">
                                          <p:stCondLst>
                                            <p:cond delay="0"/>
                                          </p:stCondLst>
                                        </p:cTn>
                                        <p:tgtEl>
                                          <p:spTgt spid="185"/>
                                        </p:tgtEl>
                                        <p:attrNameLst>
                                          <p:attrName>style.visibility</p:attrName>
                                        </p:attrNameLst>
                                      </p:cBhvr>
                                      <p:to>
                                        <p:strVal val="visible"/>
                                      </p:to>
                                    </p:set>
                                    <p:animEffect transition="in" filter="wipe(down)">
                                      <p:cBhvr>
                                        <p:cTn id="462" dur="2000"/>
                                        <p:tgtEl>
                                          <p:spTgt spid="185"/>
                                        </p:tgtEl>
                                      </p:cBhvr>
                                    </p:animEffect>
                                  </p:childTnLst>
                                </p:cTn>
                              </p:par>
                            </p:childTnLst>
                          </p:cTn>
                        </p:par>
                      </p:childTnLst>
                    </p:cTn>
                  </p:par>
                  <p:par>
                    <p:cTn id="463" fill="hold" nodeType="clickPar">
                      <p:stCondLst>
                        <p:cond delay="indefinite"/>
                      </p:stCondLst>
                      <p:childTnLst>
                        <p:par>
                          <p:cTn id="464" fill="hold" nodeType="withGroup">
                            <p:stCondLst>
                              <p:cond delay="0"/>
                            </p:stCondLst>
                            <p:childTnLst>
                              <p:par>
                                <p:cTn id="465" presetID="35" presetClass="emph" presetSubtype="0" repeatCount="3000" fill="hold" grpId="1" nodeType="clickEffect">
                                  <p:stCondLst>
                                    <p:cond delay="0"/>
                                  </p:stCondLst>
                                  <p:childTnLst>
                                    <p:anim calcmode="discrete" valueType="str">
                                      <p:cBhvr>
                                        <p:cTn id="466" dur="500" fill="hold"/>
                                        <p:tgtEl>
                                          <p:spTgt spid="185"/>
                                        </p:tgtEl>
                                        <p:attrNameLst>
                                          <p:attrName>style.visibility</p:attrName>
                                        </p:attrNameLst>
                                      </p:cBhvr>
                                      <p:tavLst>
                                        <p:tav tm="0">
                                          <p:val>
                                            <p:strVal val="hidden"/>
                                          </p:val>
                                        </p:tav>
                                        <p:tav tm="50000">
                                          <p:val>
                                            <p:strVal val="visible"/>
                                          </p:val>
                                        </p:tav>
                                      </p:tavLst>
                                    </p:anim>
                                  </p:childTnLst>
                                </p:cTn>
                              </p:par>
                              <p:par>
                                <p:cTn id="467" presetID="26" presetClass="entr" presetSubtype="0" fill="hold" grpId="0" nodeType="withEffect">
                                  <p:stCondLst>
                                    <p:cond delay="0"/>
                                  </p:stCondLst>
                                  <p:childTnLst>
                                    <p:set>
                                      <p:cBhvr>
                                        <p:cTn id="468" dur="1" fill="hold">
                                          <p:stCondLst>
                                            <p:cond delay="0"/>
                                          </p:stCondLst>
                                        </p:cTn>
                                        <p:tgtEl>
                                          <p:spTgt spid="186"/>
                                        </p:tgtEl>
                                        <p:attrNameLst>
                                          <p:attrName>style.visibility</p:attrName>
                                        </p:attrNameLst>
                                      </p:cBhvr>
                                      <p:to>
                                        <p:strVal val="visible"/>
                                      </p:to>
                                    </p:set>
                                    <p:animEffect transition="in" filter="wipe(down)">
                                      <p:cBhvr>
                                        <p:cTn id="469" dur="580">
                                          <p:stCondLst>
                                            <p:cond delay="0"/>
                                          </p:stCondLst>
                                        </p:cTn>
                                        <p:tgtEl>
                                          <p:spTgt spid="186"/>
                                        </p:tgtEl>
                                      </p:cBhvr>
                                    </p:animEffect>
                                    <p:anim calcmode="lin" valueType="num">
                                      <p:cBhvr>
                                        <p:cTn id="470"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71"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72"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473"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474"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475" dur="26">
                                          <p:stCondLst>
                                            <p:cond delay="650"/>
                                          </p:stCondLst>
                                        </p:cTn>
                                        <p:tgtEl>
                                          <p:spTgt spid="186"/>
                                        </p:tgtEl>
                                      </p:cBhvr>
                                      <p:to x="100000" y="60000"/>
                                    </p:animScale>
                                    <p:animScale>
                                      <p:cBhvr>
                                        <p:cTn id="476" dur="166" decel="50000">
                                          <p:stCondLst>
                                            <p:cond delay="676"/>
                                          </p:stCondLst>
                                        </p:cTn>
                                        <p:tgtEl>
                                          <p:spTgt spid="186"/>
                                        </p:tgtEl>
                                      </p:cBhvr>
                                      <p:to x="100000" y="100000"/>
                                    </p:animScale>
                                    <p:animScale>
                                      <p:cBhvr>
                                        <p:cTn id="477" dur="26">
                                          <p:stCondLst>
                                            <p:cond delay="1312"/>
                                          </p:stCondLst>
                                        </p:cTn>
                                        <p:tgtEl>
                                          <p:spTgt spid="186"/>
                                        </p:tgtEl>
                                      </p:cBhvr>
                                      <p:to x="100000" y="80000"/>
                                    </p:animScale>
                                    <p:animScale>
                                      <p:cBhvr>
                                        <p:cTn id="478" dur="166" decel="50000">
                                          <p:stCondLst>
                                            <p:cond delay="1338"/>
                                          </p:stCondLst>
                                        </p:cTn>
                                        <p:tgtEl>
                                          <p:spTgt spid="186"/>
                                        </p:tgtEl>
                                      </p:cBhvr>
                                      <p:to x="100000" y="100000"/>
                                    </p:animScale>
                                    <p:animScale>
                                      <p:cBhvr>
                                        <p:cTn id="479" dur="26">
                                          <p:stCondLst>
                                            <p:cond delay="1642"/>
                                          </p:stCondLst>
                                        </p:cTn>
                                        <p:tgtEl>
                                          <p:spTgt spid="186"/>
                                        </p:tgtEl>
                                      </p:cBhvr>
                                      <p:to x="100000" y="90000"/>
                                    </p:animScale>
                                    <p:animScale>
                                      <p:cBhvr>
                                        <p:cTn id="480" dur="166" decel="50000">
                                          <p:stCondLst>
                                            <p:cond delay="1668"/>
                                          </p:stCondLst>
                                        </p:cTn>
                                        <p:tgtEl>
                                          <p:spTgt spid="186"/>
                                        </p:tgtEl>
                                      </p:cBhvr>
                                      <p:to x="100000" y="100000"/>
                                    </p:animScale>
                                    <p:animScale>
                                      <p:cBhvr>
                                        <p:cTn id="481" dur="26">
                                          <p:stCondLst>
                                            <p:cond delay="1808"/>
                                          </p:stCondLst>
                                        </p:cTn>
                                        <p:tgtEl>
                                          <p:spTgt spid="186"/>
                                        </p:tgtEl>
                                      </p:cBhvr>
                                      <p:to x="100000" y="95000"/>
                                    </p:animScale>
                                    <p:animScale>
                                      <p:cBhvr>
                                        <p:cTn id="482" dur="166" decel="50000">
                                          <p:stCondLst>
                                            <p:cond delay="1834"/>
                                          </p:stCondLst>
                                        </p:cTn>
                                        <p:tgtEl>
                                          <p:spTgt spid="186"/>
                                        </p:tgtEl>
                                      </p:cBhvr>
                                      <p:to x="100000" y="100000"/>
                                    </p:animScale>
                                  </p:childTnLst>
                                </p:cTn>
                              </p:par>
                            </p:childTnLst>
                          </p:cTn>
                        </p:par>
                      </p:childTnLst>
                    </p:cTn>
                  </p:par>
                  <p:par>
                    <p:cTn id="483" fill="hold" nodeType="clickPar">
                      <p:stCondLst>
                        <p:cond delay="indefinite"/>
                      </p:stCondLst>
                      <p:childTnLst>
                        <p:par>
                          <p:cTn id="484" fill="hold" nodeType="withGroup">
                            <p:stCondLst>
                              <p:cond delay="0"/>
                            </p:stCondLst>
                            <p:childTnLst>
                              <p:par>
                                <p:cTn id="485" presetID="22" presetClass="entr" presetSubtype="1" fill="hold" grpId="0" nodeType="clickEffect">
                                  <p:stCondLst>
                                    <p:cond delay="0"/>
                                  </p:stCondLst>
                                  <p:childTnLst>
                                    <p:set>
                                      <p:cBhvr>
                                        <p:cTn id="486" dur="1" fill="hold">
                                          <p:stCondLst>
                                            <p:cond delay="0"/>
                                          </p:stCondLst>
                                        </p:cTn>
                                        <p:tgtEl>
                                          <p:spTgt spid="187"/>
                                        </p:tgtEl>
                                        <p:attrNameLst>
                                          <p:attrName>style.visibility</p:attrName>
                                        </p:attrNameLst>
                                      </p:cBhvr>
                                      <p:to>
                                        <p:strVal val="visible"/>
                                      </p:to>
                                    </p:set>
                                    <p:animEffect transition="in" filter="wipe(up)">
                                      <p:cBhvr>
                                        <p:cTn id="487" dur="2000"/>
                                        <p:tgtEl>
                                          <p:spTgt spid="187"/>
                                        </p:tgtEl>
                                      </p:cBhvr>
                                    </p:animEffect>
                                  </p:childTnLst>
                                </p:cTn>
                              </p:par>
                            </p:childTnLst>
                          </p:cTn>
                        </p:par>
                      </p:childTnLst>
                    </p:cTn>
                  </p:par>
                  <p:par>
                    <p:cTn id="488" fill="hold" nodeType="clickPar">
                      <p:stCondLst>
                        <p:cond delay="indefinite"/>
                      </p:stCondLst>
                      <p:childTnLst>
                        <p:par>
                          <p:cTn id="489" fill="hold" nodeType="withGroup">
                            <p:stCondLst>
                              <p:cond delay="0"/>
                            </p:stCondLst>
                            <p:childTnLst>
                              <p:par>
                                <p:cTn id="490" presetID="35" presetClass="emph" presetSubtype="0" repeatCount="3000" fill="hold" grpId="1" nodeType="clickEffect">
                                  <p:stCondLst>
                                    <p:cond delay="0"/>
                                  </p:stCondLst>
                                  <p:childTnLst>
                                    <p:anim calcmode="discrete" valueType="str">
                                      <p:cBhvr>
                                        <p:cTn id="491" dur="500" fill="hold"/>
                                        <p:tgtEl>
                                          <p:spTgt spid="187"/>
                                        </p:tgtEl>
                                        <p:attrNameLst>
                                          <p:attrName>style.visibility</p:attrName>
                                        </p:attrNameLst>
                                      </p:cBhvr>
                                      <p:tavLst>
                                        <p:tav tm="0">
                                          <p:val>
                                            <p:strVal val="hidden"/>
                                          </p:val>
                                        </p:tav>
                                        <p:tav tm="50000">
                                          <p:val>
                                            <p:strVal val="visible"/>
                                          </p:val>
                                        </p:tav>
                                      </p:tavLst>
                                    </p:anim>
                                  </p:childTnLst>
                                </p:cTn>
                              </p:par>
                              <p:par>
                                <p:cTn id="492" presetID="26" presetClass="entr" presetSubtype="0" fill="hold" grpId="0" nodeType="withEffect">
                                  <p:stCondLst>
                                    <p:cond delay="0"/>
                                  </p:stCondLst>
                                  <p:childTnLst>
                                    <p:set>
                                      <p:cBhvr>
                                        <p:cTn id="493" dur="1" fill="hold">
                                          <p:stCondLst>
                                            <p:cond delay="0"/>
                                          </p:stCondLst>
                                        </p:cTn>
                                        <p:tgtEl>
                                          <p:spTgt spid="188"/>
                                        </p:tgtEl>
                                        <p:attrNameLst>
                                          <p:attrName>style.visibility</p:attrName>
                                        </p:attrNameLst>
                                      </p:cBhvr>
                                      <p:to>
                                        <p:strVal val="visible"/>
                                      </p:to>
                                    </p:set>
                                    <p:animEffect transition="in" filter="wipe(down)">
                                      <p:cBhvr>
                                        <p:cTn id="494" dur="580">
                                          <p:stCondLst>
                                            <p:cond delay="0"/>
                                          </p:stCondLst>
                                        </p:cTn>
                                        <p:tgtEl>
                                          <p:spTgt spid="188"/>
                                        </p:tgtEl>
                                      </p:cBhvr>
                                    </p:animEffect>
                                    <p:anim calcmode="lin" valueType="num">
                                      <p:cBhvr>
                                        <p:cTn id="495" dur="1822" tmFilter="0,0; 0.14,0.36; 0.43,0.73; 0.71,0.91; 1.0,1.0">
                                          <p:stCondLst>
                                            <p:cond delay="0"/>
                                          </p:stCondLst>
                                        </p:cTn>
                                        <p:tgtEl>
                                          <p:spTgt spid="188"/>
                                        </p:tgtEl>
                                        <p:attrNameLst>
                                          <p:attrName>ppt_x</p:attrName>
                                        </p:attrNameLst>
                                      </p:cBhvr>
                                      <p:tavLst>
                                        <p:tav tm="0">
                                          <p:val>
                                            <p:strVal val="#ppt_x-0.25"/>
                                          </p:val>
                                        </p:tav>
                                        <p:tav tm="100000">
                                          <p:val>
                                            <p:strVal val="#ppt_x"/>
                                          </p:val>
                                        </p:tav>
                                      </p:tavLst>
                                    </p:anim>
                                    <p:anim calcmode="lin" valueType="num">
                                      <p:cBhvr>
                                        <p:cTn id="496" dur="664" tmFilter="0.0,0.0; 0.25,0.07; 0.50,0.2; 0.75,0.467; 1.0,1.0">
                                          <p:stCondLst>
                                            <p:cond delay="0"/>
                                          </p:stCondLst>
                                        </p:cTn>
                                        <p:tgtEl>
                                          <p:spTgt spid="188"/>
                                        </p:tgtEl>
                                        <p:attrNameLst>
                                          <p:attrName>ppt_y</p:attrName>
                                        </p:attrNameLst>
                                      </p:cBhvr>
                                      <p:tavLst>
                                        <p:tav tm="0" fmla="#ppt_y-sin(pi*$)/3">
                                          <p:val>
                                            <p:fltVal val="0.5"/>
                                          </p:val>
                                        </p:tav>
                                        <p:tav tm="100000">
                                          <p:val>
                                            <p:fltVal val="1"/>
                                          </p:val>
                                        </p:tav>
                                      </p:tavLst>
                                    </p:anim>
                                    <p:anim calcmode="lin" valueType="num">
                                      <p:cBhvr>
                                        <p:cTn id="497" dur="664" tmFilter="0, 0; 0.125,0.2665; 0.25,0.4; 0.375,0.465; 0.5,0.5;  0.625,0.535; 0.75,0.6; 0.875,0.7335; 1,1">
                                          <p:stCondLst>
                                            <p:cond delay="664"/>
                                          </p:stCondLst>
                                        </p:cTn>
                                        <p:tgtEl>
                                          <p:spTgt spid="188"/>
                                        </p:tgtEl>
                                        <p:attrNameLst>
                                          <p:attrName>ppt_y</p:attrName>
                                        </p:attrNameLst>
                                      </p:cBhvr>
                                      <p:tavLst>
                                        <p:tav tm="0" fmla="#ppt_y-sin(pi*$)/9">
                                          <p:val>
                                            <p:fltVal val="0"/>
                                          </p:val>
                                        </p:tav>
                                        <p:tav tm="100000">
                                          <p:val>
                                            <p:fltVal val="1"/>
                                          </p:val>
                                        </p:tav>
                                      </p:tavLst>
                                    </p:anim>
                                    <p:anim calcmode="lin" valueType="num">
                                      <p:cBhvr>
                                        <p:cTn id="498" dur="332" tmFilter="0, 0; 0.125,0.2665; 0.25,0.4; 0.375,0.465; 0.5,0.5;  0.625,0.535; 0.75,0.6; 0.875,0.7335; 1,1">
                                          <p:stCondLst>
                                            <p:cond delay="1324"/>
                                          </p:stCondLst>
                                        </p:cTn>
                                        <p:tgtEl>
                                          <p:spTgt spid="188"/>
                                        </p:tgtEl>
                                        <p:attrNameLst>
                                          <p:attrName>ppt_y</p:attrName>
                                        </p:attrNameLst>
                                      </p:cBhvr>
                                      <p:tavLst>
                                        <p:tav tm="0" fmla="#ppt_y-sin(pi*$)/27">
                                          <p:val>
                                            <p:fltVal val="0"/>
                                          </p:val>
                                        </p:tav>
                                        <p:tav tm="100000">
                                          <p:val>
                                            <p:fltVal val="1"/>
                                          </p:val>
                                        </p:tav>
                                      </p:tavLst>
                                    </p:anim>
                                    <p:anim calcmode="lin" valueType="num">
                                      <p:cBhvr>
                                        <p:cTn id="499" dur="164" tmFilter="0, 0; 0.125,0.2665; 0.25,0.4; 0.375,0.465; 0.5,0.5;  0.625,0.535; 0.75,0.6; 0.875,0.7335; 1,1">
                                          <p:stCondLst>
                                            <p:cond delay="1656"/>
                                          </p:stCondLst>
                                        </p:cTn>
                                        <p:tgtEl>
                                          <p:spTgt spid="188"/>
                                        </p:tgtEl>
                                        <p:attrNameLst>
                                          <p:attrName>ppt_y</p:attrName>
                                        </p:attrNameLst>
                                      </p:cBhvr>
                                      <p:tavLst>
                                        <p:tav tm="0" fmla="#ppt_y-sin(pi*$)/81">
                                          <p:val>
                                            <p:fltVal val="0"/>
                                          </p:val>
                                        </p:tav>
                                        <p:tav tm="100000">
                                          <p:val>
                                            <p:fltVal val="1"/>
                                          </p:val>
                                        </p:tav>
                                      </p:tavLst>
                                    </p:anim>
                                    <p:animScale>
                                      <p:cBhvr>
                                        <p:cTn id="500" dur="26">
                                          <p:stCondLst>
                                            <p:cond delay="650"/>
                                          </p:stCondLst>
                                        </p:cTn>
                                        <p:tgtEl>
                                          <p:spTgt spid="188"/>
                                        </p:tgtEl>
                                      </p:cBhvr>
                                      <p:to x="100000" y="60000"/>
                                    </p:animScale>
                                    <p:animScale>
                                      <p:cBhvr>
                                        <p:cTn id="501" dur="166" decel="50000">
                                          <p:stCondLst>
                                            <p:cond delay="676"/>
                                          </p:stCondLst>
                                        </p:cTn>
                                        <p:tgtEl>
                                          <p:spTgt spid="188"/>
                                        </p:tgtEl>
                                      </p:cBhvr>
                                      <p:to x="100000" y="100000"/>
                                    </p:animScale>
                                    <p:animScale>
                                      <p:cBhvr>
                                        <p:cTn id="502" dur="26">
                                          <p:stCondLst>
                                            <p:cond delay="1312"/>
                                          </p:stCondLst>
                                        </p:cTn>
                                        <p:tgtEl>
                                          <p:spTgt spid="188"/>
                                        </p:tgtEl>
                                      </p:cBhvr>
                                      <p:to x="100000" y="80000"/>
                                    </p:animScale>
                                    <p:animScale>
                                      <p:cBhvr>
                                        <p:cTn id="503" dur="166" decel="50000">
                                          <p:stCondLst>
                                            <p:cond delay="1338"/>
                                          </p:stCondLst>
                                        </p:cTn>
                                        <p:tgtEl>
                                          <p:spTgt spid="188"/>
                                        </p:tgtEl>
                                      </p:cBhvr>
                                      <p:to x="100000" y="100000"/>
                                    </p:animScale>
                                    <p:animScale>
                                      <p:cBhvr>
                                        <p:cTn id="504" dur="26">
                                          <p:stCondLst>
                                            <p:cond delay="1642"/>
                                          </p:stCondLst>
                                        </p:cTn>
                                        <p:tgtEl>
                                          <p:spTgt spid="188"/>
                                        </p:tgtEl>
                                      </p:cBhvr>
                                      <p:to x="100000" y="90000"/>
                                    </p:animScale>
                                    <p:animScale>
                                      <p:cBhvr>
                                        <p:cTn id="505" dur="166" decel="50000">
                                          <p:stCondLst>
                                            <p:cond delay="1668"/>
                                          </p:stCondLst>
                                        </p:cTn>
                                        <p:tgtEl>
                                          <p:spTgt spid="188"/>
                                        </p:tgtEl>
                                      </p:cBhvr>
                                      <p:to x="100000" y="100000"/>
                                    </p:animScale>
                                    <p:animScale>
                                      <p:cBhvr>
                                        <p:cTn id="506" dur="26">
                                          <p:stCondLst>
                                            <p:cond delay="1808"/>
                                          </p:stCondLst>
                                        </p:cTn>
                                        <p:tgtEl>
                                          <p:spTgt spid="188"/>
                                        </p:tgtEl>
                                      </p:cBhvr>
                                      <p:to x="100000" y="95000"/>
                                    </p:animScale>
                                    <p:animScale>
                                      <p:cBhvr>
                                        <p:cTn id="507" dur="166" decel="50000">
                                          <p:stCondLst>
                                            <p:cond delay="1834"/>
                                          </p:stCondLst>
                                        </p:cTn>
                                        <p:tgtEl>
                                          <p:spTgt spid="188"/>
                                        </p:tgtEl>
                                      </p:cBhvr>
                                      <p:to x="100000" y="100000"/>
                                    </p:animScale>
                                  </p:childTnLst>
                                </p:cTn>
                              </p:par>
                            </p:childTnLst>
                          </p:cTn>
                        </p:par>
                      </p:childTnLst>
                    </p:cTn>
                  </p:par>
                  <p:par>
                    <p:cTn id="508" fill="hold" nodeType="clickPar">
                      <p:stCondLst>
                        <p:cond delay="indefinite"/>
                      </p:stCondLst>
                      <p:childTnLst>
                        <p:par>
                          <p:cTn id="509" fill="hold" nodeType="withGroup">
                            <p:stCondLst>
                              <p:cond delay="0"/>
                            </p:stCondLst>
                            <p:childTnLst>
                              <p:par>
                                <p:cTn id="510" presetID="22" presetClass="entr" presetSubtype="4" fill="hold" nodeType="clickEffect">
                                  <p:stCondLst>
                                    <p:cond delay="0"/>
                                  </p:stCondLst>
                                  <p:childTnLst>
                                    <p:set>
                                      <p:cBhvr>
                                        <p:cTn id="511" dur="1" fill="hold">
                                          <p:stCondLst>
                                            <p:cond delay="0"/>
                                          </p:stCondLst>
                                        </p:cTn>
                                        <p:tgtEl>
                                          <p:spTgt spid="209"/>
                                        </p:tgtEl>
                                        <p:attrNameLst>
                                          <p:attrName>style.visibility</p:attrName>
                                        </p:attrNameLst>
                                      </p:cBhvr>
                                      <p:to>
                                        <p:strVal val="visible"/>
                                      </p:to>
                                    </p:set>
                                    <p:animEffect transition="in" filter="wipe(down)">
                                      <p:cBhvr>
                                        <p:cTn id="512" dur="2000"/>
                                        <p:tgtEl>
                                          <p:spTgt spid="209"/>
                                        </p:tgtEl>
                                      </p:cBhvr>
                                    </p:animEffect>
                                  </p:childTnLst>
                                </p:cTn>
                              </p:par>
                            </p:childTnLst>
                          </p:cTn>
                        </p:par>
                      </p:childTnLst>
                    </p:cTn>
                  </p:par>
                  <p:par>
                    <p:cTn id="513" fill="hold" nodeType="clickPar">
                      <p:stCondLst>
                        <p:cond delay="indefinite"/>
                      </p:stCondLst>
                      <p:childTnLst>
                        <p:par>
                          <p:cTn id="514" fill="hold" nodeType="withGroup">
                            <p:stCondLst>
                              <p:cond delay="0"/>
                            </p:stCondLst>
                            <p:childTnLst>
                              <p:par>
                                <p:cTn id="515" presetID="22" presetClass="entr" presetSubtype="1" fill="hold" nodeType="clickEffect">
                                  <p:stCondLst>
                                    <p:cond delay="0"/>
                                  </p:stCondLst>
                                  <p:childTnLst>
                                    <p:set>
                                      <p:cBhvr>
                                        <p:cTn id="516" dur="1" fill="hold">
                                          <p:stCondLst>
                                            <p:cond delay="0"/>
                                          </p:stCondLst>
                                        </p:cTn>
                                        <p:tgtEl>
                                          <p:spTgt spid="210"/>
                                        </p:tgtEl>
                                        <p:attrNameLst>
                                          <p:attrName>style.visibility</p:attrName>
                                        </p:attrNameLst>
                                      </p:cBhvr>
                                      <p:to>
                                        <p:strVal val="visible"/>
                                      </p:to>
                                    </p:set>
                                    <p:animEffect transition="in" filter="wipe(up)">
                                      <p:cBhvr>
                                        <p:cTn id="517" dur="2000"/>
                                        <p:tgtEl>
                                          <p:spTgt spid="210"/>
                                        </p:tgtEl>
                                      </p:cBhvr>
                                    </p:animEffect>
                                  </p:childTnLst>
                                </p:cTn>
                              </p:par>
                            </p:childTnLst>
                          </p:cTn>
                        </p:par>
                      </p:childTnLst>
                    </p:cTn>
                  </p:par>
                  <p:par>
                    <p:cTn id="518" fill="hold" nodeType="clickPar">
                      <p:stCondLst>
                        <p:cond delay="indefinite"/>
                      </p:stCondLst>
                      <p:childTnLst>
                        <p:par>
                          <p:cTn id="519" fill="hold" nodeType="withGroup">
                            <p:stCondLst>
                              <p:cond delay="0"/>
                            </p:stCondLst>
                            <p:childTnLst>
                              <p:par>
                                <p:cTn id="520" presetID="10" presetClass="exit" presetSubtype="0" fill="hold" grpId="2" nodeType="clickEffect">
                                  <p:stCondLst>
                                    <p:cond delay="0"/>
                                  </p:stCondLst>
                                  <p:childTnLst>
                                    <p:animEffect transition="out" filter="fade">
                                      <p:cBhvr>
                                        <p:cTn id="521" dur="2000"/>
                                        <p:tgtEl>
                                          <p:spTgt spid="185"/>
                                        </p:tgtEl>
                                      </p:cBhvr>
                                    </p:animEffect>
                                    <p:set>
                                      <p:cBhvr>
                                        <p:cTn id="522" dur="1" fill="hold">
                                          <p:stCondLst>
                                            <p:cond delay="1999"/>
                                          </p:stCondLst>
                                        </p:cTn>
                                        <p:tgtEl>
                                          <p:spTgt spid="185"/>
                                        </p:tgtEl>
                                        <p:attrNameLst>
                                          <p:attrName>style.visibility</p:attrName>
                                        </p:attrNameLst>
                                      </p:cBhvr>
                                      <p:to>
                                        <p:strVal val="hidden"/>
                                      </p:to>
                                    </p:set>
                                  </p:childTnLst>
                                </p:cTn>
                              </p:par>
                              <p:par>
                                <p:cTn id="523" presetID="10" presetClass="exit" presetSubtype="0" fill="hold" grpId="2" nodeType="withEffect">
                                  <p:stCondLst>
                                    <p:cond delay="0"/>
                                  </p:stCondLst>
                                  <p:childTnLst>
                                    <p:animEffect transition="out" filter="fade">
                                      <p:cBhvr>
                                        <p:cTn id="524" dur="2000"/>
                                        <p:tgtEl>
                                          <p:spTgt spid="187"/>
                                        </p:tgtEl>
                                      </p:cBhvr>
                                    </p:animEffect>
                                    <p:set>
                                      <p:cBhvr>
                                        <p:cTn id="525" dur="1" fill="hold">
                                          <p:stCondLst>
                                            <p:cond delay="1999"/>
                                          </p:stCondLst>
                                        </p:cTn>
                                        <p:tgtEl>
                                          <p:spTgt spid="187"/>
                                        </p:tgtEl>
                                        <p:attrNameLst>
                                          <p:attrName>style.visibility</p:attrName>
                                        </p:attrNameLst>
                                      </p:cBhvr>
                                      <p:to>
                                        <p:strVal val="hidden"/>
                                      </p:to>
                                    </p:set>
                                  </p:childTnLst>
                                </p:cTn>
                              </p:par>
                            </p:childTnLst>
                          </p:cTn>
                        </p:par>
                      </p:childTnLst>
                    </p:cTn>
                  </p:par>
                  <p:par>
                    <p:cTn id="526" fill="hold" nodeType="clickPar">
                      <p:stCondLst>
                        <p:cond delay="indefinite"/>
                      </p:stCondLst>
                      <p:childTnLst>
                        <p:par>
                          <p:cTn id="527" fill="hold" nodeType="withGroup">
                            <p:stCondLst>
                              <p:cond delay="0"/>
                            </p:stCondLst>
                            <p:childTnLst>
                              <p:par>
                                <p:cTn id="528" presetID="22" presetClass="entr" presetSubtype="4" fill="hold" grpId="0" nodeType="clickEffect">
                                  <p:stCondLst>
                                    <p:cond delay="0"/>
                                  </p:stCondLst>
                                  <p:childTnLst>
                                    <p:set>
                                      <p:cBhvr>
                                        <p:cTn id="529" dur="1" fill="hold">
                                          <p:stCondLst>
                                            <p:cond delay="0"/>
                                          </p:stCondLst>
                                        </p:cTn>
                                        <p:tgtEl>
                                          <p:spTgt spid="189"/>
                                        </p:tgtEl>
                                        <p:attrNameLst>
                                          <p:attrName>style.visibility</p:attrName>
                                        </p:attrNameLst>
                                      </p:cBhvr>
                                      <p:to>
                                        <p:strVal val="visible"/>
                                      </p:to>
                                    </p:set>
                                    <p:animEffect transition="in" filter="wipe(down)">
                                      <p:cBhvr>
                                        <p:cTn id="530" dur="2000"/>
                                        <p:tgtEl>
                                          <p:spTgt spid="189"/>
                                        </p:tgtEl>
                                      </p:cBhvr>
                                    </p:animEffect>
                                  </p:childTnLst>
                                </p:cTn>
                              </p:par>
                            </p:childTnLst>
                          </p:cTn>
                        </p:par>
                      </p:childTnLst>
                    </p:cTn>
                  </p:par>
                  <p:par>
                    <p:cTn id="531" fill="hold" nodeType="clickPar">
                      <p:stCondLst>
                        <p:cond delay="indefinite"/>
                      </p:stCondLst>
                      <p:childTnLst>
                        <p:par>
                          <p:cTn id="532" fill="hold" nodeType="withGroup">
                            <p:stCondLst>
                              <p:cond delay="0"/>
                            </p:stCondLst>
                            <p:childTnLst>
                              <p:par>
                                <p:cTn id="533" presetID="35" presetClass="emph" presetSubtype="0" repeatCount="3000" fill="hold" grpId="1" nodeType="clickEffect">
                                  <p:stCondLst>
                                    <p:cond delay="0"/>
                                  </p:stCondLst>
                                  <p:childTnLst>
                                    <p:anim calcmode="discrete" valueType="str">
                                      <p:cBhvr>
                                        <p:cTn id="534" dur="500" fill="hold"/>
                                        <p:tgtEl>
                                          <p:spTgt spid="189"/>
                                        </p:tgtEl>
                                        <p:attrNameLst>
                                          <p:attrName>style.visibility</p:attrName>
                                        </p:attrNameLst>
                                      </p:cBhvr>
                                      <p:tavLst>
                                        <p:tav tm="0">
                                          <p:val>
                                            <p:strVal val="hidden"/>
                                          </p:val>
                                        </p:tav>
                                        <p:tav tm="50000">
                                          <p:val>
                                            <p:strVal val="visible"/>
                                          </p:val>
                                        </p:tav>
                                      </p:tavLst>
                                    </p:anim>
                                  </p:childTnLst>
                                </p:cTn>
                              </p:par>
                              <p:par>
                                <p:cTn id="535" presetID="26" presetClass="entr" presetSubtype="0" fill="hold" grpId="0" nodeType="withEffect">
                                  <p:stCondLst>
                                    <p:cond delay="0"/>
                                  </p:stCondLst>
                                  <p:childTnLst>
                                    <p:set>
                                      <p:cBhvr>
                                        <p:cTn id="536" dur="1" fill="hold">
                                          <p:stCondLst>
                                            <p:cond delay="0"/>
                                          </p:stCondLst>
                                        </p:cTn>
                                        <p:tgtEl>
                                          <p:spTgt spid="190"/>
                                        </p:tgtEl>
                                        <p:attrNameLst>
                                          <p:attrName>style.visibility</p:attrName>
                                        </p:attrNameLst>
                                      </p:cBhvr>
                                      <p:to>
                                        <p:strVal val="visible"/>
                                      </p:to>
                                    </p:set>
                                    <p:animEffect transition="in" filter="wipe(down)">
                                      <p:cBhvr>
                                        <p:cTn id="537" dur="580">
                                          <p:stCondLst>
                                            <p:cond delay="0"/>
                                          </p:stCondLst>
                                        </p:cTn>
                                        <p:tgtEl>
                                          <p:spTgt spid="190"/>
                                        </p:tgtEl>
                                      </p:cBhvr>
                                    </p:animEffect>
                                    <p:anim calcmode="lin" valueType="num">
                                      <p:cBhvr>
                                        <p:cTn id="538" dur="1822" tmFilter="0,0; 0.14,0.36; 0.43,0.73; 0.71,0.91; 1.0,1.0">
                                          <p:stCondLst>
                                            <p:cond delay="0"/>
                                          </p:stCondLst>
                                        </p:cTn>
                                        <p:tgtEl>
                                          <p:spTgt spid="190"/>
                                        </p:tgtEl>
                                        <p:attrNameLst>
                                          <p:attrName>ppt_x</p:attrName>
                                        </p:attrNameLst>
                                      </p:cBhvr>
                                      <p:tavLst>
                                        <p:tav tm="0">
                                          <p:val>
                                            <p:strVal val="#ppt_x-0.25"/>
                                          </p:val>
                                        </p:tav>
                                        <p:tav tm="100000">
                                          <p:val>
                                            <p:strVal val="#ppt_x"/>
                                          </p:val>
                                        </p:tav>
                                      </p:tavLst>
                                    </p:anim>
                                    <p:anim calcmode="lin" valueType="num">
                                      <p:cBhvr>
                                        <p:cTn id="539" dur="664" tmFilter="0.0,0.0; 0.25,0.07; 0.50,0.2; 0.75,0.467; 1.0,1.0">
                                          <p:stCondLst>
                                            <p:cond delay="0"/>
                                          </p:stCondLst>
                                        </p:cTn>
                                        <p:tgtEl>
                                          <p:spTgt spid="190"/>
                                        </p:tgtEl>
                                        <p:attrNameLst>
                                          <p:attrName>ppt_y</p:attrName>
                                        </p:attrNameLst>
                                      </p:cBhvr>
                                      <p:tavLst>
                                        <p:tav tm="0" fmla="#ppt_y-sin(pi*$)/3">
                                          <p:val>
                                            <p:fltVal val="0.5"/>
                                          </p:val>
                                        </p:tav>
                                        <p:tav tm="100000">
                                          <p:val>
                                            <p:fltVal val="1"/>
                                          </p:val>
                                        </p:tav>
                                      </p:tavLst>
                                    </p:anim>
                                    <p:anim calcmode="lin" valueType="num">
                                      <p:cBhvr>
                                        <p:cTn id="540" dur="664" tmFilter="0, 0; 0.125,0.2665; 0.25,0.4; 0.375,0.465; 0.5,0.5;  0.625,0.535; 0.75,0.6; 0.875,0.7335; 1,1">
                                          <p:stCondLst>
                                            <p:cond delay="664"/>
                                          </p:stCondLst>
                                        </p:cTn>
                                        <p:tgtEl>
                                          <p:spTgt spid="190"/>
                                        </p:tgtEl>
                                        <p:attrNameLst>
                                          <p:attrName>ppt_y</p:attrName>
                                        </p:attrNameLst>
                                      </p:cBhvr>
                                      <p:tavLst>
                                        <p:tav tm="0" fmla="#ppt_y-sin(pi*$)/9">
                                          <p:val>
                                            <p:fltVal val="0"/>
                                          </p:val>
                                        </p:tav>
                                        <p:tav tm="100000">
                                          <p:val>
                                            <p:fltVal val="1"/>
                                          </p:val>
                                        </p:tav>
                                      </p:tavLst>
                                    </p:anim>
                                    <p:anim calcmode="lin" valueType="num">
                                      <p:cBhvr>
                                        <p:cTn id="541" dur="332" tmFilter="0, 0; 0.125,0.2665; 0.25,0.4; 0.375,0.465; 0.5,0.5;  0.625,0.535; 0.75,0.6; 0.875,0.7335; 1,1">
                                          <p:stCondLst>
                                            <p:cond delay="1324"/>
                                          </p:stCondLst>
                                        </p:cTn>
                                        <p:tgtEl>
                                          <p:spTgt spid="190"/>
                                        </p:tgtEl>
                                        <p:attrNameLst>
                                          <p:attrName>ppt_y</p:attrName>
                                        </p:attrNameLst>
                                      </p:cBhvr>
                                      <p:tavLst>
                                        <p:tav tm="0" fmla="#ppt_y-sin(pi*$)/27">
                                          <p:val>
                                            <p:fltVal val="0"/>
                                          </p:val>
                                        </p:tav>
                                        <p:tav tm="100000">
                                          <p:val>
                                            <p:fltVal val="1"/>
                                          </p:val>
                                        </p:tav>
                                      </p:tavLst>
                                    </p:anim>
                                    <p:anim calcmode="lin" valueType="num">
                                      <p:cBhvr>
                                        <p:cTn id="542" dur="164" tmFilter="0, 0; 0.125,0.2665; 0.25,0.4; 0.375,0.465; 0.5,0.5;  0.625,0.535; 0.75,0.6; 0.875,0.7335; 1,1">
                                          <p:stCondLst>
                                            <p:cond delay="1656"/>
                                          </p:stCondLst>
                                        </p:cTn>
                                        <p:tgtEl>
                                          <p:spTgt spid="190"/>
                                        </p:tgtEl>
                                        <p:attrNameLst>
                                          <p:attrName>ppt_y</p:attrName>
                                        </p:attrNameLst>
                                      </p:cBhvr>
                                      <p:tavLst>
                                        <p:tav tm="0" fmla="#ppt_y-sin(pi*$)/81">
                                          <p:val>
                                            <p:fltVal val="0"/>
                                          </p:val>
                                        </p:tav>
                                        <p:tav tm="100000">
                                          <p:val>
                                            <p:fltVal val="1"/>
                                          </p:val>
                                        </p:tav>
                                      </p:tavLst>
                                    </p:anim>
                                    <p:animScale>
                                      <p:cBhvr>
                                        <p:cTn id="543" dur="26">
                                          <p:stCondLst>
                                            <p:cond delay="650"/>
                                          </p:stCondLst>
                                        </p:cTn>
                                        <p:tgtEl>
                                          <p:spTgt spid="190"/>
                                        </p:tgtEl>
                                      </p:cBhvr>
                                      <p:to x="100000" y="60000"/>
                                    </p:animScale>
                                    <p:animScale>
                                      <p:cBhvr>
                                        <p:cTn id="544" dur="166" decel="50000">
                                          <p:stCondLst>
                                            <p:cond delay="676"/>
                                          </p:stCondLst>
                                        </p:cTn>
                                        <p:tgtEl>
                                          <p:spTgt spid="190"/>
                                        </p:tgtEl>
                                      </p:cBhvr>
                                      <p:to x="100000" y="100000"/>
                                    </p:animScale>
                                    <p:animScale>
                                      <p:cBhvr>
                                        <p:cTn id="545" dur="26">
                                          <p:stCondLst>
                                            <p:cond delay="1312"/>
                                          </p:stCondLst>
                                        </p:cTn>
                                        <p:tgtEl>
                                          <p:spTgt spid="190"/>
                                        </p:tgtEl>
                                      </p:cBhvr>
                                      <p:to x="100000" y="80000"/>
                                    </p:animScale>
                                    <p:animScale>
                                      <p:cBhvr>
                                        <p:cTn id="546" dur="166" decel="50000">
                                          <p:stCondLst>
                                            <p:cond delay="1338"/>
                                          </p:stCondLst>
                                        </p:cTn>
                                        <p:tgtEl>
                                          <p:spTgt spid="190"/>
                                        </p:tgtEl>
                                      </p:cBhvr>
                                      <p:to x="100000" y="100000"/>
                                    </p:animScale>
                                    <p:animScale>
                                      <p:cBhvr>
                                        <p:cTn id="547" dur="26">
                                          <p:stCondLst>
                                            <p:cond delay="1642"/>
                                          </p:stCondLst>
                                        </p:cTn>
                                        <p:tgtEl>
                                          <p:spTgt spid="190"/>
                                        </p:tgtEl>
                                      </p:cBhvr>
                                      <p:to x="100000" y="90000"/>
                                    </p:animScale>
                                    <p:animScale>
                                      <p:cBhvr>
                                        <p:cTn id="548" dur="166" decel="50000">
                                          <p:stCondLst>
                                            <p:cond delay="1668"/>
                                          </p:stCondLst>
                                        </p:cTn>
                                        <p:tgtEl>
                                          <p:spTgt spid="190"/>
                                        </p:tgtEl>
                                      </p:cBhvr>
                                      <p:to x="100000" y="100000"/>
                                    </p:animScale>
                                    <p:animScale>
                                      <p:cBhvr>
                                        <p:cTn id="549" dur="26">
                                          <p:stCondLst>
                                            <p:cond delay="1808"/>
                                          </p:stCondLst>
                                        </p:cTn>
                                        <p:tgtEl>
                                          <p:spTgt spid="190"/>
                                        </p:tgtEl>
                                      </p:cBhvr>
                                      <p:to x="100000" y="95000"/>
                                    </p:animScale>
                                    <p:animScale>
                                      <p:cBhvr>
                                        <p:cTn id="550" dur="166" decel="50000">
                                          <p:stCondLst>
                                            <p:cond delay="1834"/>
                                          </p:stCondLst>
                                        </p:cTn>
                                        <p:tgtEl>
                                          <p:spTgt spid="190"/>
                                        </p:tgtEl>
                                      </p:cBhvr>
                                      <p:to x="100000" y="100000"/>
                                    </p:animScale>
                                  </p:childTnLst>
                                </p:cTn>
                              </p:par>
                            </p:childTnLst>
                          </p:cTn>
                        </p:par>
                      </p:childTnLst>
                    </p:cTn>
                  </p:par>
                  <p:par>
                    <p:cTn id="551" fill="hold" nodeType="clickPar">
                      <p:stCondLst>
                        <p:cond delay="indefinite"/>
                      </p:stCondLst>
                      <p:childTnLst>
                        <p:par>
                          <p:cTn id="552" fill="hold" nodeType="withGroup">
                            <p:stCondLst>
                              <p:cond delay="0"/>
                            </p:stCondLst>
                            <p:childTnLst>
                              <p:par>
                                <p:cTn id="553" presetID="22" presetClass="entr" presetSubtype="1" fill="hold" grpId="0" nodeType="clickEffect">
                                  <p:stCondLst>
                                    <p:cond delay="0"/>
                                  </p:stCondLst>
                                  <p:childTnLst>
                                    <p:set>
                                      <p:cBhvr>
                                        <p:cTn id="554" dur="1" fill="hold">
                                          <p:stCondLst>
                                            <p:cond delay="0"/>
                                          </p:stCondLst>
                                        </p:cTn>
                                        <p:tgtEl>
                                          <p:spTgt spid="191"/>
                                        </p:tgtEl>
                                        <p:attrNameLst>
                                          <p:attrName>style.visibility</p:attrName>
                                        </p:attrNameLst>
                                      </p:cBhvr>
                                      <p:to>
                                        <p:strVal val="visible"/>
                                      </p:to>
                                    </p:set>
                                    <p:animEffect transition="in" filter="wipe(up)">
                                      <p:cBhvr>
                                        <p:cTn id="555" dur="2000"/>
                                        <p:tgtEl>
                                          <p:spTgt spid="191"/>
                                        </p:tgtEl>
                                      </p:cBhvr>
                                    </p:animEffect>
                                  </p:childTnLst>
                                </p:cTn>
                              </p:par>
                            </p:childTnLst>
                          </p:cTn>
                        </p:par>
                      </p:childTnLst>
                    </p:cTn>
                  </p:par>
                  <p:par>
                    <p:cTn id="556" fill="hold" nodeType="clickPar">
                      <p:stCondLst>
                        <p:cond delay="indefinite"/>
                      </p:stCondLst>
                      <p:childTnLst>
                        <p:par>
                          <p:cTn id="557" fill="hold" nodeType="withGroup">
                            <p:stCondLst>
                              <p:cond delay="0"/>
                            </p:stCondLst>
                            <p:childTnLst>
                              <p:par>
                                <p:cTn id="558" presetID="35" presetClass="emph" presetSubtype="0" repeatCount="3000" fill="hold" grpId="1" nodeType="clickEffect">
                                  <p:stCondLst>
                                    <p:cond delay="0"/>
                                  </p:stCondLst>
                                  <p:childTnLst>
                                    <p:anim calcmode="discrete" valueType="str">
                                      <p:cBhvr>
                                        <p:cTn id="559" dur="500" fill="hold"/>
                                        <p:tgtEl>
                                          <p:spTgt spid="191"/>
                                        </p:tgtEl>
                                        <p:attrNameLst>
                                          <p:attrName>style.visibility</p:attrName>
                                        </p:attrNameLst>
                                      </p:cBhvr>
                                      <p:tavLst>
                                        <p:tav tm="0">
                                          <p:val>
                                            <p:strVal val="hidden"/>
                                          </p:val>
                                        </p:tav>
                                        <p:tav tm="50000">
                                          <p:val>
                                            <p:strVal val="visible"/>
                                          </p:val>
                                        </p:tav>
                                      </p:tavLst>
                                    </p:anim>
                                  </p:childTnLst>
                                </p:cTn>
                              </p:par>
                              <p:par>
                                <p:cTn id="560" presetID="26" presetClass="entr" presetSubtype="0" fill="hold" grpId="0" nodeType="withEffect">
                                  <p:stCondLst>
                                    <p:cond delay="0"/>
                                  </p:stCondLst>
                                  <p:childTnLst>
                                    <p:set>
                                      <p:cBhvr>
                                        <p:cTn id="561" dur="1" fill="hold">
                                          <p:stCondLst>
                                            <p:cond delay="0"/>
                                          </p:stCondLst>
                                        </p:cTn>
                                        <p:tgtEl>
                                          <p:spTgt spid="192"/>
                                        </p:tgtEl>
                                        <p:attrNameLst>
                                          <p:attrName>style.visibility</p:attrName>
                                        </p:attrNameLst>
                                      </p:cBhvr>
                                      <p:to>
                                        <p:strVal val="visible"/>
                                      </p:to>
                                    </p:set>
                                    <p:animEffect transition="in" filter="wipe(down)">
                                      <p:cBhvr>
                                        <p:cTn id="562" dur="580">
                                          <p:stCondLst>
                                            <p:cond delay="0"/>
                                          </p:stCondLst>
                                        </p:cTn>
                                        <p:tgtEl>
                                          <p:spTgt spid="192"/>
                                        </p:tgtEl>
                                      </p:cBhvr>
                                    </p:animEffect>
                                    <p:anim calcmode="lin" valueType="num">
                                      <p:cBhvr>
                                        <p:cTn id="563" dur="1822" tmFilter="0,0; 0.14,0.36; 0.43,0.73; 0.71,0.91; 1.0,1.0">
                                          <p:stCondLst>
                                            <p:cond delay="0"/>
                                          </p:stCondLst>
                                        </p:cTn>
                                        <p:tgtEl>
                                          <p:spTgt spid="192"/>
                                        </p:tgtEl>
                                        <p:attrNameLst>
                                          <p:attrName>ppt_x</p:attrName>
                                        </p:attrNameLst>
                                      </p:cBhvr>
                                      <p:tavLst>
                                        <p:tav tm="0">
                                          <p:val>
                                            <p:strVal val="#ppt_x-0.25"/>
                                          </p:val>
                                        </p:tav>
                                        <p:tav tm="100000">
                                          <p:val>
                                            <p:strVal val="#ppt_x"/>
                                          </p:val>
                                        </p:tav>
                                      </p:tavLst>
                                    </p:anim>
                                    <p:anim calcmode="lin" valueType="num">
                                      <p:cBhvr>
                                        <p:cTn id="564" dur="664" tmFilter="0.0,0.0; 0.25,0.07; 0.50,0.2; 0.75,0.467; 1.0,1.0">
                                          <p:stCondLst>
                                            <p:cond delay="0"/>
                                          </p:stCondLst>
                                        </p:cTn>
                                        <p:tgtEl>
                                          <p:spTgt spid="192"/>
                                        </p:tgtEl>
                                        <p:attrNameLst>
                                          <p:attrName>ppt_y</p:attrName>
                                        </p:attrNameLst>
                                      </p:cBhvr>
                                      <p:tavLst>
                                        <p:tav tm="0" fmla="#ppt_y-sin(pi*$)/3">
                                          <p:val>
                                            <p:fltVal val="0.5"/>
                                          </p:val>
                                        </p:tav>
                                        <p:tav tm="100000">
                                          <p:val>
                                            <p:fltVal val="1"/>
                                          </p:val>
                                        </p:tav>
                                      </p:tavLst>
                                    </p:anim>
                                    <p:anim calcmode="lin" valueType="num">
                                      <p:cBhvr>
                                        <p:cTn id="565" dur="664" tmFilter="0, 0; 0.125,0.2665; 0.25,0.4; 0.375,0.465; 0.5,0.5;  0.625,0.535; 0.75,0.6; 0.875,0.7335; 1,1">
                                          <p:stCondLst>
                                            <p:cond delay="664"/>
                                          </p:stCondLst>
                                        </p:cTn>
                                        <p:tgtEl>
                                          <p:spTgt spid="192"/>
                                        </p:tgtEl>
                                        <p:attrNameLst>
                                          <p:attrName>ppt_y</p:attrName>
                                        </p:attrNameLst>
                                      </p:cBhvr>
                                      <p:tavLst>
                                        <p:tav tm="0" fmla="#ppt_y-sin(pi*$)/9">
                                          <p:val>
                                            <p:fltVal val="0"/>
                                          </p:val>
                                        </p:tav>
                                        <p:tav tm="100000">
                                          <p:val>
                                            <p:fltVal val="1"/>
                                          </p:val>
                                        </p:tav>
                                      </p:tavLst>
                                    </p:anim>
                                    <p:anim calcmode="lin" valueType="num">
                                      <p:cBhvr>
                                        <p:cTn id="566" dur="332" tmFilter="0, 0; 0.125,0.2665; 0.25,0.4; 0.375,0.465; 0.5,0.5;  0.625,0.535; 0.75,0.6; 0.875,0.7335; 1,1">
                                          <p:stCondLst>
                                            <p:cond delay="1324"/>
                                          </p:stCondLst>
                                        </p:cTn>
                                        <p:tgtEl>
                                          <p:spTgt spid="192"/>
                                        </p:tgtEl>
                                        <p:attrNameLst>
                                          <p:attrName>ppt_y</p:attrName>
                                        </p:attrNameLst>
                                      </p:cBhvr>
                                      <p:tavLst>
                                        <p:tav tm="0" fmla="#ppt_y-sin(pi*$)/27">
                                          <p:val>
                                            <p:fltVal val="0"/>
                                          </p:val>
                                        </p:tav>
                                        <p:tav tm="100000">
                                          <p:val>
                                            <p:fltVal val="1"/>
                                          </p:val>
                                        </p:tav>
                                      </p:tavLst>
                                    </p:anim>
                                    <p:anim calcmode="lin" valueType="num">
                                      <p:cBhvr>
                                        <p:cTn id="567" dur="164" tmFilter="0, 0; 0.125,0.2665; 0.25,0.4; 0.375,0.465; 0.5,0.5;  0.625,0.535; 0.75,0.6; 0.875,0.7335; 1,1">
                                          <p:stCondLst>
                                            <p:cond delay="1656"/>
                                          </p:stCondLst>
                                        </p:cTn>
                                        <p:tgtEl>
                                          <p:spTgt spid="192"/>
                                        </p:tgtEl>
                                        <p:attrNameLst>
                                          <p:attrName>ppt_y</p:attrName>
                                        </p:attrNameLst>
                                      </p:cBhvr>
                                      <p:tavLst>
                                        <p:tav tm="0" fmla="#ppt_y-sin(pi*$)/81">
                                          <p:val>
                                            <p:fltVal val="0"/>
                                          </p:val>
                                        </p:tav>
                                        <p:tav tm="100000">
                                          <p:val>
                                            <p:fltVal val="1"/>
                                          </p:val>
                                        </p:tav>
                                      </p:tavLst>
                                    </p:anim>
                                    <p:animScale>
                                      <p:cBhvr>
                                        <p:cTn id="568" dur="26">
                                          <p:stCondLst>
                                            <p:cond delay="650"/>
                                          </p:stCondLst>
                                        </p:cTn>
                                        <p:tgtEl>
                                          <p:spTgt spid="192"/>
                                        </p:tgtEl>
                                      </p:cBhvr>
                                      <p:to x="100000" y="60000"/>
                                    </p:animScale>
                                    <p:animScale>
                                      <p:cBhvr>
                                        <p:cTn id="569" dur="166" decel="50000">
                                          <p:stCondLst>
                                            <p:cond delay="676"/>
                                          </p:stCondLst>
                                        </p:cTn>
                                        <p:tgtEl>
                                          <p:spTgt spid="192"/>
                                        </p:tgtEl>
                                      </p:cBhvr>
                                      <p:to x="100000" y="100000"/>
                                    </p:animScale>
                                    <p:animScale>
                                      <p:cBhvr>
                                        <p:cTn id="570" dur="26">
                                          <p:stCondLst>
                                            <p:cond delay="1312"/>
                                          </p:stCondLst>
                                        </p:cTn>
                                        <p:tgtEl>
                                          <p:spTgt spid="192"/>
                                        </p:tgtEl>
                                      </p:cBhvr>
                                      <p:to x="100000" y="80000"/>
                                    </p:animScale>
                                    <p:animScale>
                                      <p:cBhvr>
                                        <p:cTn id="571" dur="166" decel="50000">
                                          <p:stCondLst>
                                            <p:cond delay="1338"/>
                                          </p:stCondLst>
                                        </p:cTn>
                                        <p:tgtEl>
                                          <p:spTgt spid="192"/>
                                        </p:tgtEl>
                                      </p:cBhvr>
                                      <p:to x="100000" y="100000"/>
                                    </p:animScale>
                                    <p:animScale>
                                      <p:cBhvr>
                                        <p:cTn id="572" dur="26">
                                          <p:stCondLst>
                                            <p:cond delay="1642"/>
                                          </p:stCondLst>
                                        </p:cTn>
                                        <p:tgtEl>
                                          <p:spTgt spid="192"/>
                                        </p:tgtEl>
                                      </p:cBhvr>
                                      <p:to x="100000" y="90000"/>
                                    </p:animScale>
                                    <p:animScale>
                                      <p:cBhvr>
                                        <p:cTn id="573" dur="166" decel="50000">
                                          <p:stCondLst>
                                            <p:cond delay="1668"/>
                                          </p:stCondLst>
                                        </p:cTn>
                                        <p:tgtEl>
                                          <p:spTgt spid="192"/>
                                        </p:tgtEl>
                                      </p:cBhvr>
                                      <p:to x="100000" y="100000"/>
                                    </p:animScale>
                                    <p:animScale>
                                      <p:cBhvr>
                                        <p:cTn id="574" dur="26">
                                          <p:stCondLst>
                                            <p:cond delay="1808"/>
                                          </p:stCondLst>
                                        </p:cTn>
                                        <p:tgtEl>
                                          <p:spTgt spid="192"/>
                                        </p:tgtEl>
                                      </p:cBhvr>
                                      <p:to x="100000" y="95000"/>
                                    </p:animScale>
                                    <p:animScale>
                                      <p:cBhvr>
                                        <p:cTn id="575" dur="166" decel="50000">
                                          <p:stCondLst>
                                            <p:cond delay="1834"/>
                                          </p:stCondLst>
                                        </p:cTn>
                                        <p:tgtEl>
                                          <p:spTgt spid="192"/>
                                        </p:tgtEl>
                                      </p:cBhvr>
                                      <p:to x="100000" y="100000"/>
                                    </p:animScale>
                                  </p:childTnLst>
                                </p:cTn>
                              </p:par>
                            </p:childTnLst>
                          </p:cTn>
                        </p:par>
                      </p:childTnLst>
                    </p:cTn>
                  </p:par>
                  <p:par>
                    <p:cTn id="576" fill="hold" nodeType="clickPar">
                      <p:stCondLst>
                        <p:cond delay="indefinite"/>
                      </p:stCondLst>
                      <p:childTnLst>
                        <p:par>
                          <p:cTn id="577" fill="hold" nodeType="withGroup">
                            <p:stCondLst>
                              <p:cond delay="0"/>
                            </p:stCondLst>
                            <p:childTnLst>
                              <p:par>
                                <p:cTn id="578" presetID="22" presetClass="entr" presetSubtype="4" fill="hold" nodeType="clickEffect">
                                  <p:stCondLst>
                                    <p:cond delay="0"/>
                                  </p:stCondLst>
                                  <p:childTnLst>
                                    <p:set>
                                      <p:cBhvr>
                                        <p:cTn id="579" dur="1" fill="hold">
                                          <p:stCondLst>
                                            <p:cond delay="0"/>
                                          </p:stCondLst>
                                        </p:cTn>
                                        <p:tgtEl>
                                          <p:spTgt spid="211"/>
                                        </p:tgtEl>
                                        <p:attrNameLst>
                                          <p:attrName>style.visibility</p:attrName>
                                        </p:attrNameLst>
                                      </p:cBhvr>
                                      <p:to>
                                        <p:strVal val="visible"/>
                                      </p:to>
                                    </p:set>
                                    <p:animEffect transition="in" filter="wipe(down)">
                                      <p:cBhvr>
                                        <p:cTn id="580" dur="2000"/>
                                        <p:tgtEl>
                                          <p:spTgt spid="211"/>
                                        </p:tgtEl>
                                      </p:cBhvr>
                                    </p:animEffect>
                                  </p:childTnLst>
                                </p:cTn>
                              </p:par>
                            </p:childTnLst>
                          </p:cTn>
                        </p:par>
                      </p:childTnLst>
                    </p:cTn>
                  </p:par>
                  <p:par>
                    <p:cTn id="581" fill="hold" nodeType="clickPar">
                      <p:stCondLst>
                        <p:cond delay="indefinite"/>
                      </p:stCondLst>
                      <p:childTnLst>
                        <p:par>
                          <p:cTn id="582" fill="hold" nodeType="withGroup">
                            <p:stCondLst>
                              <p:cond delay="0"/>
                            </p:stCondLst>
                            <p:childTnLst>
                              <p:par>
                                <p:cTn id="583" presetID="22" presetClass="entr" presetSubtype="1" fill="hold" nodeType="clickEffect">
                                  <p:stCondLst>
                                    <p:cond delay="0"/>
                                  </p:stCondLst>
                                  <p:childTnLst>
                                    <p:set>
                                      <p:cBhvr>
                                        <p:cTn id="584" dur="1" fill="hold">
                                          <p:stCondLst>
                                            <p:cond delay="0"/>
                                          </p:stCondLst>
                                        </p:cTn>
                                        <p:tgtEl>
                                          <p:spTgt spid="212"/>
                                        </p:tgtEl>
                                        <p:attrNameLst>
                                          <p:attrName>style.visibility</p:attrName>
                                        </p:attrNameLst>
                                      </p:cBhvr>
                                      <p:to>
                                        <p:strVal val="visible"/>
                                      </p:to>
                                    </p:set>
                                    <p:animEffect transition="in" filter="wipe(up)">
                                      <p:cBhvr>
                                        <p:cTn id="585" dur="2000"/>
                                        <p:tgtEl>
                                          <p:spTgt spid="212"/>
                                        </p:tgtEl>
                                      </p:cBhvr>
                                    </p:animEffect>
                                  </p:childTnLst>
                                </p:cTn>
                              </p:par>
                            </p:childTnLst>
                          </p:cTn>
                        </p:par>
                      </p:childTnLst>
                    </p:cTn>
                  </p:par>
                  <p:par>
                    <p:cTn id="586" fill="hold" nodeType="clickPar">
                      <p:stCondLst>
                        <p:cond delay="indefinite"/>
                      </p:stCondLst>
                      <p:childTnLst>
                        <p:par>
                          <p:cTn id="587" fill="hold" nodeType="withGroup">
                            <p:stCondLst>
                              <p:cond delay="0"/>
                            </p:stCondLst>
                            <p:childTnLst>
                              <p:par>
                                <p:cTn id="588" presetID="10" presetClass="exit" presetSubtype="0" fill="hold" grpId="2" nodeType="clickEffect">
                                  <p:stCondLst>
                                    <p:cond delay="0"/>
                                  </p:stCondLst>
                                  <p:childTnLst>
                                    <p:animEffect transition="out" filter="fade">
                                      <p:cBhvr>
                                        <p:cTn id="589" dur="2000"/>
                                        <p:tgtEl>
                                          <p:spTgt spid="189"/>
                                        </p:tgtEl>
                                      </p:cBhvr>
                                    </p:animEffect>
                                    <p:set>
                                      <p:cBhvr>
                                        <p:cTn id="590" dur="1" fill="hold">
                                          <p:stCondLst>
                                            <p:cond delay="1999"/>
                                          </p:stCondLst>
                                        </p:cTn>
                                        <p:tgtEl>
                                          <p:spTgt spid="189"/>
                                        </p:tgtEl>
                                        <p:attrNameLst>
                                          <p:attrName>style.visibility</p:attrName>
                                        </p:attrNameLst>
                                      </p:cBhvr>
                                      <p:to>
                                        <p:strVal val="hidden"/>
                                      </p:to>
                                    </p:set>
                                  </p:childTnLst>
                                </p:cTn>
                              </p:par>
                              <p:par>
                                <p:cTn id="591" presetID="10" presetClass="exit" presetSubtype="0" fill="hold" grpId="2" nodeType="withEffect">
                                  <p:stCondLst>
                                    <p:cond delay="0"/>
                                  </p:stCondLst>
                                  <p:childTnLst>
                                    <p:animEffect transition="out" filter="fade">
                                      <p:cBhvr>
                                        <p:cTn id="592" dur="2000"/>
                                        <p:tgtEl>
                                          <p:spTgt spid="191"/>
                                        </p:tgtEl>
                                      </p:cBhvr>
                                    </p:animEffect>
                                    <p:set>
                                      <p:cBhvr>
                                        <p:cTn id="593" dur="1" fill="hold">
                                          <p:stCondLst>
                                            <p:cond delay="1999"/>
                                          </p:stCondLst>
                                        </p:cTn>
                                        <p:tgtEl>
                                          <p:spTgt spid="191"/>
                                        </p:tgtEl>
                                        <p:attrNameLst>
                                          <p:attrName>style.visibility</p:attrName>
                                        </p:attrNameLst>
                                      </p:cBhvr>
                                      <p:to>
                                        <p:strVal val="hidden"/>
                                      </p:to>
                                    </p:set>
                                  </p:childTnLst>
                                </p:cTn>
                              </p:par>
                            </p:childTnLst>
                          </p:cTn>
                        </p:par>
                      </p:childTnLst>
                    </p:cTn>
                  </p:par>
                  <p:par>
                    <p:cTn id="594" fill="hold" nodeType="clickPar">
                      <p:stCondLst>
                        <p:cond delay="indefinite"/>
                      </p:stCondLst>
                      <p:childTnLst>
                        <p:par>
                          <p:cTn id="595" fill="hold" nodeType="withGroup">
                            <p:stCondLst>
                              <p:cond delay="0"/>
                            </p:stCondLst>
                            <p:childTnLst>
                              <p:par>
                                <p:cTn id="596" presetID="22" presetClass="entr" presetSubtype="4" fill="hold" grpId="0" nodeType="clickEffect">
                                  <p:stCondLst>
                                    <p:cond delay="0"/>
                                  </p:stCondLst>
                                  <p:childTnLst>
                                    <p:set>
                                      <p:cBhvr>
                                        <p:cTn id="597" dur="1" fill="hold">
                                          <p:stCondLst>
                                            <p:cond delay="0"/>
                                          </p:stCondLst>
                                        </p:cTn>
                                        <p:tgtEl>
                                          <p:spTgt spid="193"/>
                                        </p:tgtEl>
                                        <p:attrNameLst>
                                          <p:attrName>style.visibility</p:attrName>
                                        </p:attrNameLst>
                                      </p:cBhvr>
                                      <p:to>
                                        <p:strVal val="visible"/>
                                      </p:to>
                                    </p:set>
                                    <p:animEffect transition="in" filter="wipe(down)">
                                      <p:cBhvr>
                                        <p:cTn id="598" dur="2000"/>
                                        <p:tgtEl>
                                          <p:spTgt spid="193"/>
                                        </p:tgtEl>
                                      </p:cBhvr>
                                    </p:animEffect>
                                  </p:childTnLst>
                                </p:cTn>
                              </p:par>
                            </p:childTnLst>
                          </p:cTn>
                        </p:par>
                      </p:childTnLst>
                    </p:cTn>
                  </p:par>
                  <p:par>
                    <p:cTn id="599" fill="hold" nodeType="clickPar">
                      <p:stCondLst>
                        <p:cond delay="indefinite"/>
                      </p:stCondLst>
                      <p:childTnLst>
                        <p:par>
                          <p:cTn id="600" fill="hold" nodeType="withGroup">
                            <p:stCondLst>
                              <p:cond delay="0"/>
                            </p:stCondLst>
                            <p:childTnLst>
                              <p:par>
                                <p:cTn id="601" presetID="35" presetClass="emph" presetSubtype="0" repeatCount="3000" fill="hold" grpId="1" nodeType="clickEffect">
                                  <p:stCondLst>
                                    <p:cond delay="0"/>
                                  </p:stCondLst>
                                  <p:childTnLst>
                                    <p:anim calcmode="discrete" valueType="str">
                                      <p:cBhvr>
                                        <p:cTn id="602" dur="500" fill="hold"/>
                                        <p:tgtEl>
                                          <p:spTgt spid="193"/>
                                        </p:tgtEl>
                                        <p:attrNameLst>
                                          <p:attrName>style.visibility</p:attrName>
                                        </p:attrNameLst>
                                      </p:cBhvr>
                                      <p:tavLst>
                                        <p:tav tm="0">
                                          <p:val>
                                            <p:strVal val="hidden"/>
                                          </p:val>
                                        </p:tav>
                                        <p:tav tm="50000">
                                          <p:val>
                                            <p:strVal val="visible"/>
                                          </p:val>
                                        </p:tav>
                                      </p:tavLst>
                                    </p:anim>
                                  </p:childTnLst>
                                </p:cTn>
                              </p:par>
                              <p:par>
                                <p:cTn id="603" presetID="26" presetClass="entr" presetSubtype="0" fill="hold" grpId="0" nodeType="withEffect">
                                  <p:stCondLst>
                                    <p:cond delay="0"/>
                                  </p:stCondLst>
                                  <p:childTnLst>
                                    <p:set>
                                      <p:cBhvr>
                                        <p:cTn id="604" dur="1" fill="hold">
                                          <p:stCondLst>
                                            <p:cond delay="0"/>
                                          </p:stCondLst>
                                        </p:cTn>
                                        <p:tgtEl>
                                          <p:spTgt spid="194"/>
                                        </p:tgtEl>
                                        <p:attrNameLst>
                                          <p:attrName>style.visibility</p:attrName>
                                        </p:attrNameLst>
                                      </p:cBhvr>
                                      <p:to>
                                        <p:strVal val="visible"/>
                                      </p:to>
                                    </p:set>
                                    <p:animEffect transition="in" filter="wipe(down)">
                                      <p:cBhvr>
                                        <p:cTn id="605" dur="580">
                                          <p:stCondLst>
                                            <p:cond delay="0"/>
                                          </p:stCondLst>
                                        </p:cTn>
                                        <p:tgtEl>
                                          <p:spTgt spid="194"/>
                                        </p:tgtEl>
                                      </p:cBhvr>
                                    </p:animEffect>
                                    <p:anim calcmode="lin" valueType="num">
                                      <p:cBhvr>
                                        <p:cTn id="606" dur="1822" tmFilter="0,0; 0.14,0.36; 0.43,0.73; 0.71,0.91; 1.0,1.0">
                                          <p:stCondLst>
                                            <p:cond delay="0"/>
                                          </p:stCondLst>
                                        </p:cTn>
                                        <p:tgtEl>
                                          <p:spTgt spid="194"/>
                                        </p:tgtEl>
                                        <p:attrNameLst>
                                          <p:attrName>ppt_x</p:attrName>
                                        </p:attrNameLst>
                                      </p:cBhvr>
                                      <p:tavLst>
                                        <p:tav tm="0">
                                          <p:val>
                                            <p:strVal val="#ppt_x-0.25"/>
                                          </p:val>
                                        </p:tav>
                                        <p:tav tm="100000">
                                          <p:val>
                                            <p:strVal val="#ppt_x"/>
                                          </p:val>
                                        </p:tav>
                                      </p:tavLst>
                                    </p:anim>
                                    <p:anim calcmode="lin" valueType="num">
                                      <p:cBhvr>
                                        <p:cTn id="607" dur="664" tmFilter="0.0,0.0; 0.25,0.07; 0.50,0.2; 0.75,0.467; 1.0,1.0">
                                          <p:stCondLst>
                                            <p:cond delay="0"/>
                                          </p:stCondLst>
                                        </p:cTn>
                                        <p:tgtEl>
                                          <p:spTgt spid="194"/>
                                        </p:tgtEl>
                                        <p:attrNameLst>
                                          <p:attrName>ppt_y</p:attrName>
                                        </p:attrNameLst>
                                      </p:cBhvr>
                                      <p:tavLst>
                                        <p:tav tm="0" fmla="#ppt_y-sin(pi*$)/3">
                                          <p:val>
                                            <p:fltVal val="0.5"/>
                                          </p:val>
                                        </p:tav>
                                        <p:tav tm="100000">
                                          <p:val>
                                            <p:fltVal val="1"/>
                                          </p:val>
                                        </p:tav>
                                      </p:tavLst>
                                    </p:anim>
                                    <p:anim calcmode="lin" valueType="num">
                                      <p:cBhvr>
                                        <p:cTn id="608" dur="664" tmFilter="0, 0; 0.125,0.2665; 0.25,0.4; 0.375,0.465; 0.5,0.5;  0.625,0.535; 0.75,0.6; 0.875,0.7335; 1,1">
                                          <p:stCondLst>
                                            <p:cond delay="664"/>
                                          </p:stCondLst>
                                        </p:cTn>
                                        <p:tgtEl>
                                          <p:spTgt spid="194"/>
                                        </p:tgtEl>
                                        <p:attrNameLst>
                                          <p:attrName>ppt_y</p:attrName>
                                        </p:attrNameLst>
                                      </p:cBhvr>
                                      <p:tavLst>
                                        <p:tav tm="0" fmla="#ppt_y-sin(pi*$)/9">
                                          <p:val>
                                            <p:fltVal val="0"/>
                                          </p:val>
                                        </p:tav>
                                        <p:tav tm="100000">
                                          <p:val>
                                            <p:fltVal val="1"/>
                                          </p:val>
                                        </p:tav>
                                      </p:tavLst>
                                    </p:anim>
                                    <p:anim calcmode="lin" valueType="num">
                                      <p:cBhvr>
                                        <p:cTn id="609" dur="332" tmFilter="0, 0; 0.125,0.2665; 0.25,0.4; 0.375,0.465; 0.5,0.5;  0.625,0.535; 0.75,0.6; 0.875,0.7335; 1,1">
                                          <p:stCondLst>
                                            <p:cond delay="1324"/>
                                          </p:stCondLst>
                                        </p:cTn>
                                        <p:tgtEl>
                                          <p:spTgt spid="194"/>
                                        </p:tgtEl>
                                        <p:attrNameLst>
                                          <p:attrName>ppt_y</p:attrName>
                                        </p:attrNameLst>
                                      </p:cBhvr>
                                      <p:tavLst>
                                        <p:tav tm="0" fmla="#ppt_y-sin(pi*$)/27">
                                          <p:val>
                                            <p:fltVal val="0"/>
                                          </p:val>
                                        </p:tav>
                                        <p:tav tm="100000">
                                          <p:val>
                                            <p:fltVal val="1"/>
                                          </p:val>
                                        </p:tav>
                                      </p:tavLst>
                                    </p:anim>
                                    <p:anim calcmode="lin" valueType="num">
                                      <p:cBhvr>
                                        <p:cTn id="610" dur="164" tmFilter="0, 0; 0.125,0.2665; 0.25,0.4; 0.375,0.465; 0.5,0.5;  0.625,0.535; 0.75,0.6; 0.875,0.7335; 1,1">
                                          <p:stCondLst>
                                            <p:cond delay="1656"/>
                                          </p:stCondLst>
                                        </p:cTn>
                                        <p:tgtEl>
                                          <p:spTgt spid="194"/>
                                        </p:tgtEl>
                                        <p:attrNameLst>
                                          <p:attrName>ppt_y</p:attrName>
                                        </p:attrNameLst>
                                      </p:cBhvr>
                                      <p:tavLst>
                                        <p:tav tm="0" fmla="#ppt_y-sin(pi*$)/81">
                                          <p:val>
                                            <p:fltVal val="0"/>
                                          </p:val>
                                        </p:tav>
                                        <p:tav tm="100000">
                                          <p:val>
                                            <p:fltVal val="1"/>
                                          </p:val>
                                        </p:tav>
                                      </p:tavLst>
                                    </p:anim>
                                    <p:animScale>
                                      <p:cBhvr>
                                        <p:cTn id="611" dur="26">
                                          <p:stCondLst>
                                            <p:cond delay="650"/>
                                          </p:stCondLst>
                                        </p:cTn>
                                        <p:tgtEl>
                                          <p:spTgt spid="194"/>
                                        </p:tgtEl>
                                      </p:cBhvr>
                                      <p:to x="100000" y="60000"/>
                                    </p:animScale>
                                    <p:animScale>
                                      <p:cBhvr>
                                        <p:cTn id="612" dur="166" decel="50000">
                                          <p:stCondLst>
                                            <p:cond delay="676"/>
                                          </p:stCondLst>
                                        </p:cTn>
                                        <p:tgtEl>
                                          <p:spTgt spid="194"/>
                                        </p:tgtEl>
                                      </p:cBhvr>
                                      <p:to x="100000" y="100000"/>
                                    </p:animScale>
                                    <p:animScale>
                                      <p:cBhvr>
                                        <p:cTn id="613" dur="26">
                                          <p:stCondLst>
                                            <p:cond delay="1312"/>
                                          </p:stCondLst>
                                        </p:cTn>
                                        <p:tgtEl>
                                          <p:spTgt spid="194"/>
                                        </p:tgtEl>
                                      </p:cBhvr>
                                      <p:to x="100000" y="80000"/>
                                    </p:animScale>
                                    <p:animScale>
                                      <p:cBhvr>
                                        <p:cTn id="614" dur="166" decel="50000">
                                          <p:stCondLst>
                                            <p:cond delay="1338"/>
                                          </p:stCondLst>
                                        </p:cTn>
                                        <p:tgtEl>
                                          <p:spTgt spid="194"/>
                                        </p:tgtEl>
                                      </p:cBhvr>
                                      <p:to x="100000" y="100000"/>
                                    </p:animScale>
                                    <p:animScale>
                                      <p:cBhvr>
                                        <p:cTn id="615" dur="26">
                                          <p:stCondLst>
                                            <p:cond delay="1642"/>
                                          </p:stCondLst>
                                        </p:cTn>
                                        <p:tgtEl>
                                          <p:spTgt spid="194"/>
                                        </p:tgtEl>
                                      </p:cBhvr>
                                      <p:to x="100000" y="90000"/>
                                    </p:animScale>
                                    <p:animScale>
                                      <p:cBhvr>
                                        <p:cTn id="616" dur="166" decel="50000">
                                          <p:stCondLst>
                                            <p:cond delay="1668"/>
                                          </p:stCondLst>
                                        </p:cTn>
                                        <p:tgtEl>
                                          <p:spTgt spid="194"/>
                                        </p:tgtEl>
                                      </p:cBhvr>
                                      <p:to x="100000" y="100000"/>
                                    </p:animScale>
                                    <p:animScale>
                                      <p:cBhvr>
                                        <p:cTn id="617" dur="26">
                                          <p:stCondLst>
                                            <p:cond delay="1808"/>
                                          </p:stCondLst>
                                        </p:cTn>
                                        <p:tgtEl>
                                          <p:spTgt spid="194"/>
                                        </p:tgtEl>
                                      </p:cBhvr>
                                      <p:to x="100000" y="95000"/>
                                    </p:animScale>
                                    <p:animScale>
                                      <p:cBhvr>
                                        <p:cTn id="618" dur="166" decel="50000">
                                          <p:stCondLst>
                                            <p:cond delay="1834"/>
                                          </p:stCondLst>
                                        </p:cTn>
                                        <p:tgtEl>
                                          <p:spTgt spid="194"/>
                                        </p:tgtEl>
                                      </p:cBhvr>
                                      <p:to x="100000" y="100000"/>
                                    </p:animScale>
                                  </p:childTnLst>
                                </p:cTn>
                              </p:par>
                            </p:childTnLst>
                          </p:cTn>
                        </p:par>
                      </p:childTnLst>
                    </p:cTn>
                  </p:par>
                  <p:par>
                    <p:cTn id="619" fill="hold" nodeType="clickPar">
                      <p:stCondLst>
                        <p:cond delay="indefinite"/>
                      </p:stCondLst>
                      <p:childTnLst>
                        <p:par>
                          <p:cTn id="620" fill="hold" nodeType="withGroup">
                            <p:stCondLst>
                              <p:cond delay="0"/>
                            </p:stCondLst>
                            <p:childTnLst>
                              <p:par>
                                <p:cTn id="621" presetID="22" presetClass="entr" presetSubtype="1" fill="hold" grpId="0" nodeType="clickEffect">
                                  <p:stCondLst>
                                    <p:cond delay="0"/>
                                  </p:stCondLst>
                                  <p:childTnLst>
                                    <p:set>
                                      <p:cBhvr>
                                        <p:cTn id="622" dur="1" fill="hold">
                                          <p:stCondLst>
                                            <p:cond delay="0"/>
                                          </p:stCondLst>
                                        </p:cTn>
                                        <p:tgtEl>
                                          <p:spTgt spid="195"/>
                                        </p:tgtEl>
                                        <p:attrNameLst>
                                          <p:attrName>style.visibility</p:attrName>
                                        </p:attrNameLst>
                                      </p:cBhvr>
                                      <p:to>
                                        <p:strVal val="visible"/>
                                      </p:to>
                                    </p:set>
                                    <p:animEffect transition="in" filter="wipe(up)">
                                      <p:cBhvr>
                                        <p:cTn id="623" dur="2000"/>
                                        <p:tgtEl>
                                          <p:spTgt spid="195"/>
                                        </p:tgtEl>
                                      </p:cBhvr>
                                    </p:animEffect>
                                  </p:childTnLst>
                                </p:cTn>
                              </p:par>
                            </p:childTnLst>
                          </p:cTn>
                        </p:par>
                      </p:childTnLst>
                    </p:cTn>
                  </p:par>
                  <p:par>
                    <p:cTn id="624" fill="hold" nodeType="clickPar">
                      <p:stCondLst>
                        <p:cond delay="indefinite"/>
                      </p:stCondLst>
                      <p:childTnLst>
                        <p:par>
                          <p:cTn id="625" fill="hold" nodeType="withGroup">
                            <p:stCondLst>
                              <p:cond delay="0"/>
                            </p:stCondLst>
                            <p:childTnLst>
                              <p:par>
                                <p:cTn id="626" presetID="35" presetClass="emph" presetSubtype="0" repeatCount="3000" fill="hold" grpId="1" nodeType="clickEffect">
                                  <p:stCondLst>
                                    <p:cond delay="0"/>
                                  </p:stCondLst>
                                  <p:childTnLst>
                                    <p:anim calcmode="discrete" valueType="str">
                                      <p:cBhvr>
                                        <p:cTn id="627" dur="500" fill="hold"/>
                                        <p:tgtEl>
                                          <p:spTgt spid="195"/>
                                        </p:tgtEl>
                                        <p:attrNameLst>
                                          <p:attrName>style.visibility</p:attrName>
                                        </p:attrNameLst>
                                      </p:cBhvr>
                                      <p:tavLst>
                                        <p:tav tm="0">
                                          <p:val>
                                            <p:strVal val="hidden"/>
                                          </p:val>
                                        </p:tav>
                                        <p:tav tm="50000">
                                          <p:val>
                                            <p:strVal val="visible"/>
                                          </p:val>
                                        </p:tav>
                                      </p:tavLst>
                                    </p:anim>
                                  </p:childTnLst>
                                </p:cTn>
                              </p:par>
                              <p:par>
                                <p:cTn id="628" presetID="26" presetClass="entr" presetSubtype="0" fill="hold" grpId="0" nodeType="withEffect">
                                  <p:stCondLst>
                                    <p:cond delay="0"/>
                                  </p:stCondLst>
                                  <p:childTnLst>
                                    <p:set>
                                      <p:cBhvr>
                                        <p:cTn id="629" dur="1" fill="hold">
                                          <p:stCondLst>
                                            <p:cond delay="0"/>
                                          </p:stCondLst>
                                        </p:cTn>
                                        <p:tgtEl>
                                          <p:spTgt spid="196"/>
                                        </p:tgtEl>
                                        <p:attrNameLst>
                                          <p:attrName>style.visibility</p:attrName>
                                        </p:attrNameLst>
                                      </p:cBhvr>
                                      <p:to>
                                        <p:strVal val="visible"/>
                                      </p:to>
                                    </p:set>
                                    <p:animEffect transition="in" filter="wipe(down)">
                                      <p:cBhvr>
                                        <p:cTn id="630" dur="580">
                                          <p:stCondLst>
                                            <p:cond delay="0"/>
                                          </p:stCondLst>
                                        </p:cTn>
                                        <p:tgtEl>
                                          <p:spTgt spid="196"/>
                                        </p:tgtEl>
                                      </p:cBhvr>
                                    </p:animEffect>
                                    <p:anim calcmode="lin" valueType="num">
                                      <p:cBhvr>
                                        <p:cTn id="631" dur="1822" tmFilter="0,0; 0.14,0.36; 0.43,0.73; 0.71,0.91; 1.0,1.0">
                                          <p:stCondLst>
                                            <p:cond delay="0"/>
                                          </p:stCondLst>
                                        </p:cTn>
                                        <p:tgtEl>
                                          <p:spTgt spid="196"/>
                                        </p:tgtEl>
                                        <p:attrNameLst>
                                          <p:attrName>ppt_x</p:attrName>
                                        </p:attrNameLst>
                                      </p:cBhvr>
                                      <p:tavLst>
                                        <p:tav tm="0">
                                          <p:val>
                                            <p:strVal val="#ppt_x-0.25"/>
                                          </p:val>
                                        </p:tav>
                                        <p:tav tm="100000">
                                          <p:val>
                                            <p:strVal val="#ppt_x"/>
                                          </p:val>
                                        </p:tav>
                                      </p:tavLst>
                                    </p:anim>
                                    <p:anim calcmode="lin" valueType="num">
                                      <p:cBhvr>
                                        <p:cTn id="632" dur="664" tmFilter="0.0,0.0; 0.25,0.07; 0.50,0.2; 0.75,0.467; 1.0,1.0">
                                          <p:stCondLst>
                                            <p:cond delay="0"/>
                                          </p:stCondLst>
                                        </p:cTn>
                                        <p:tgtEl>
                                          <p:spTgt spid="196"/>
                                        </p:tgtEl>
                                        <p:attrNameLst>
                                          <p:attrName>ppt_y</p:attrName>
                                        </p:attrNameLst>
                                      </p:cBhvr>
                                      <p:tavLst>
                                        <p:tav tm="0" fmla="#ppt_y-sin(pi*$)/3">
                                          <p:val>
                                            <p:fltVal val="0.5"/>
                                          </p:val>
                                        </p:tav>
                                        <p:tav tm="100000">
                                          <p:val>
                                            <p:fltVal val="1"/>
                                          </p:val>
                                        </p:tav>
                                      </p:tavLst>
                                    </p:anim>
                                    <p:anim calcmode="lin" valueType="num">
                                      <p:cBhvr>
                                        <p:cTn id="633" dur="664" tmFilter="0, 0; 0.125,0.2665; 0.25,0.4; 0.375,0.465; 0.5,0.5;  0.625,0.535; 0.75,0.6; 0.875,0.7335; 1,1">
                                          <p:stCondLst>
                                            <p:cond delay="664"/>
                                          </p:stCondLst>
                                        </p:cTn>
                                        <p:tgtEl>
                                          <p:spTgt spid="196"/>
                                        </p:tgtEl>
                                        <p:attrNameLst>
                                          <p:attrName>ppt_y</p:attrName>
                                        </p:attrNameLst>
                                      </p:cBhvr>
                                      <p:tavLst>
                                        <p:tav tm="0" fmla="#ppt_y-sin(pi*$)/9">
                                          <p:val>
                                            <p:fltVal val="0"/>
                                          </p:val>
                                        </p:tav>
                                        <p:tav tm="100000">
                                          <p:val>
                                            <p:fltVal val="1"/>
                                          </p:val>
                                        </p:tav>
                                      </p:tavLst>
                                    </p:anim>
                                    <p:anim calcmode="lin" valueType="num">
                                      <p:cBhvr>
                                        <p:cTn id="634" dur="332" tmFilter="0, 0; 0.125,0.2665; 0.25,0.4; 0.375,0.465; 0.5,0.5;  0.625,0.535; 0.75,0.6; 0.875,0.7335; 1,1">
                                          <p:stCondLst>
                                            <p:cond delay="1324"/>
                                          </p:stCondLst>
                                        </p:cTn>
                                        <p:tgtEl>
                                          <p:spTgt spid="196"/>
                                        </p:tgtEl>
                                        <p:attrNameLst>
                                          <p:attrName>ppt_y</p:attrName>
                                        </p:attrNameLst>
                                      </p:cBhvr>
                                      <p:tavLst>
                                        <p:tav tm="0" fmla="#ppt_y-sin(pi*$)/27">
                                          <p:val>
                                            <p:fltVal val="0"/>
                                          </p:val>
                                        </p:tav>
                                        <p:tav tm="100000">
                                          <p:val>
                                            <p:fltVal val="1"/>
                                          </p:val>
                                        </p:tav>
                                      </p:tavLst>
                                    </p:anim>
                                    <p:anim calcmode="lin" valueType="num">
                                      <p:cBhvr>
                                        <p:cTn id="635" dur="164" tmFilter="0, 0; 0.125,0.2665; 0.25,0.4; 0.375,0.465; 0.5,0.5;  0.625,0.535; 0.75,0.6; 0.875,0.7335; 1,1">
                                          <p:stCondLst>
                                            <p:cond delay="1656"/>
                                          </p:stCondLst>
                                        </p:cTn>
                                        <p:tgtEl>
                                          <p:spTgt spid="196"/>
                                        </p:tgtEl>
                                        <p:attrNameLst>
                                          <p:attrName>ppt_y</p:attrName>
                                        </p:attrNameLst>
                                      </p:cBhvr>
                                      <p:tavLst>
                                        <p:tav tm="0" fmla="#ppt_y-sin(pi*$)/81">
                                          <p:val>
                                            <p:fltVal val="0"/>
                                          </p:val>
                                        </p:tav>
                                        <p:tav tm="100000">
                                          <p:val>
                                            <p:fltVal val="1"/>
                                          </p:val>
                                        </p:tav>
                                      </p:tavLst>
                                    </p:anim>
                                    <p:animScale>
                                      <p:cBhvr>
                                        <p:cTn id="636" dur="26">
                                          <p:stCondLst>
                                            <p:cond delay="650"/>
                                          </p:stCondLst>
                                        </p:cTn>
                                        <p:tgtEl>
                                          <p:spTgt spid="196"/>
                                        </p:tgtEl>
                                      </p:cBhvr>
                                      <p:to x="100000" y="60000"/>
                                    </p:animScale>
                                    <p:animScale>
                                      <p:cBhvr>
                                        <p:cTn id="637" dur="166" decel="50000">
                                          <p:stCondLst>
                                            <p:cond delay="676"/>
                                          </p:stCondLst>
                                        </p:cTn>
                                        <p:tgtEl>
                                          <p:spTgt spid="196"/>
                                        </p:tgtEl>
                                      </p:cBhvr>
                                      <p:to x="100000" y="100000"/>
                                    </p:animScale>
                                    <p:animScale>
                                      <p:cBhvr>
                                        <p:cTn id="638" dur="26">
                                          <p:stCondLst>
                                            <p:cond delay="1312"/>
                                          </p:stCondLst>
                                        </p:cTn>
                                        <p:tgtEl>
                                          <p:spTgt spid="196"/>
                                        </p:tgtEl>
                                      </p:cBhvr>
                                      <p:to x="100000" y="80000"/>
                                    </p:animScale>
                                    <p:animScale>
                                      <p:cBhvr>
                                        <p:cTn id="639" dur="166" decel="50000">
                                          <p:stCondLst>
                                            <p:cond delay="1338"/>
                                          </p:stCondLst>
                                        </p:cTn>
                                        <p:tgtEl>
                                          <p:spTgt spid="196"/>
                                        </p:tgtEl>
                                      </p:cBhvr>
                                      <p:to x="100000" y="100000"/>
                                    </p:animScale>
                                    <p:animScale>
                                      <p:cBhvr>
                                        <p:cTn id="640" dur="26">
                                          <p:stCondLst>
                                            <p:cond delay="1642"/>
                                          </p:stCondLst>
                                        </p:cTn>
                                        <p:tgtEl>
                                          <p:spTgt spid="196"/>
                                        </p:tgtEl>
                                      </p:cBhvr>
                                      <p:to x="100000" y="90000"/>
                                    </p:animScale>
                                    <p:animScale>
                                      <p:cBhvr>
                                        <p:cTn id="641" dur="166" decel="50000">
                                          <p:stCondLst>
                                            <p:cond delay="1668"/>
                                          </p:stCondLst>
                                        </p:cTn>
                                        <p:tgtEl>
                                          <p:spTgt spid="196"/>
                                        </p:tgtEl>
                                      </p:cBhvr>
                                      <p:to x="100000" y="100000"/>
                                    </p:animScale>
                                    <p:animScale>
                                      <p:cBhvr>
                                        <p:cTn id="642" dur="26">
                                          <p:stCondLst>
                                            <p:cond delay="1808"/>
                                          </p:stCondLst>
                                        </p:cTn>
                                        <p:tgtEl>
                                          <p:spTgt spid="196"/>
                                        </p:tgtEl>
                                      </p:cBhvr>
                                      <p:to x="100000" y="95000"/>
                                    </p:animScale>
                                    <p:animScale>
                                      <p:cBhvr>
                                        <p:cTn id="643" dur="166" decel="50000">
                                          <p:stCondLst>
                                            <p:cond delay="1834"/>
                                          </p:stCondLst>
                                        </p:cTn>
                                        <p:tgtEl>
                                          <p:spTgt spid="196"/>
                                        </p:tgtEl>
                                      </p:cBhvr>
                                      <p:to x="100000" y="100000"/>
                                    </p:animScale>
                                  </p:childTnLst>
                                </p:cTn>
                              </p:par>
                            </p:childTnLst>
                          </p:cTn>
                        </p:par>
                      </p:childTnLst>
                    </p:cTn>
                  </p:par>
                  <p:par>
                    <p:cTn id="644" fill="hold" nodeType="clickPar">
                      <p:stCondLst>
                        <p:cond delay="indefinite"/>
                      </p:stCondLst>
                      <p:childTnLst>
                        <p:par>
                          <p:cTn id="645" fill="hold" nodeType="withGroup">
                            <p:stCondLst>
                              <p:cond delay="0"/>
                            </p:stCondLst>
                            <p:childTnLst>
                              <p:par>
                                <p:cTn id="646" presetID="22" presetClass="entr" presetSubtype="4" fill="hold" nodeType="clickEffect">
                                  <p:stCondLst>
                                    <p:cond delay="0"/>
                                  </p:stCondLst>
                                  <p:childTnLst>
                                    <p:set>
                                      <p:cBhvr>
                                        <p:cTn id="647" dur="1" fill="hold">
                                          <p:stCondLst>
                                            <p:cond delay="0"/>
                                          </p:stCondLst>
                                        </p:cTn>
                                        <p:tgtEl>
                                          <p:spTgt spid="213"/>
                                        </p:tgtEl>
                                        <p:attrNameLst>
                                          <p:attrName>style.visibility</p:attrName>
                                        </p:attrNameLst>
                                      </p:cBhvr>
                                      <p:to>
                                        <p:strVal val="visible"/>
                                      </p:to>
                                    </p:set>
                                    <p:animEffect transition="in" filter="wipe(down)">
                                      <p:cBhvr>
                                        <p:cTn id="648" dur="2000"/>
                                        <p:tgtEl>
                                          <p:spTgt spid="213"/>
                                        </p:tgtEl>
                                      </p:cBhvr>
                                    </p:animEffect>
                                  </p:childTnLst>
                                </p:cTn>
                              </p:par>
                            </p:childTnLst>
                          </p:cTn>
                        </p:par>
                      </p:childTnLst>
                    </p:cTn>
                  </p:par>
                  <p:par>
                    <p:cTn id="649" fill="hold" nodeType="clickPar">
                      <p:stCondLst>
                        <p:cond delay="indefinite"/>
                      </p:stCondLst>
                      <p:childTnLst>
                        <p:par>
                          <p:cTn id="650" fill="hold" nodeType="withGroup">
                            <p:stCondLst>
                              <p:cond delay="0"/>
                            </p:stCondLst>
                            <p:childTnLst>
                              <p:par>
                                <p:cTn id="651" presetID="22" presetClass="entr" presetSubtype="1" fill="hold" nodeType="clickEffect">
                                  <p:stCondLst>
                                    <p:cond delay="0"/>
                                  </p:stCondLst>
                                  <p:childTnLst>
                                    <p:set>
                                      <p:cBhvr>
                                        <p:cTn id="652" dur="1" fill="hold">
                                          <p:stCondLst>
                                            <p:cond delay="0"/>
                                          </p:stCondLst>
                                        </p:cTn>
                                        <p:tgtEl>
                                          <p:spTgt spid="214"/>
                                        </p:tgtEl>
                                        <p:attrNameLst>
                                          <p:attrName>style.visibility</p:attrName>
                                        </p:attrNameLst>
                                      </p:cBhvr>
                                      <p:to>
                                        <p:strVal val="visible"/>
                                      </p:to>
                                    </p:set>
                                    <p:animEffect transition="in" filter="wipe(up)">
                                      <p:cBhvr>
                                        <p:cTn id="653" dur="2000"/>
                                        <p:tgtEl>
                                          <p:spTgt spid="214"/>
                                        </p:tgtEl>
                                      </p:cBhvr>
                                    </p:animEffect>
                                  </p:childTnLst>
                                </p:cTn>
                              </p:par>
                            </p:childTnLst>
                          </p:cTn>
                        </p:par>
                      </p:childTnLst>
                    </p:cTn>
                  </p:par>
                  <p:par>
                    <p:cTn id="654" fill="hold" nodeType="clickPar">
                      <p:stCondLst>
                        <p:cond delay="indefinite"/>
                      </p:stCondLst>
                      <p:childTnLst>
                        <p:par>
                          <p:cTn id="655" fill="hold" nodeType="withGroup">
                            <p:stCondLst>
                              <p:cond delay="0"/>
                            </p:stCondLst>
                            <p:childTnLst>
                              <p:par>
                                <p:cTn id="656" presetID="10" presetClass="exit" presetSubtype="0" fill="hold" grpId="2" nodeType="clickEffect">
                                  <p:stCondLst>
                                    <p:cond delay="0"/>
                                  </p:stCondLst>
                                  <p:childTnLst>
                                    <p:animEffect transition="out" filter="fade">
                                      <p:cBhvr>
                                        <p:cTn id="657" dur="2000"/>
                                        <p:tgtEl>
                                          <p:spTgt spid="193"/>
                                        </p:tgtEl>
                                      </p:cBhvr>
                                    </p:animEffect>
                                    <p:set>
                                      <p:cBhvr>
                                        <p:cTn id="658" dur="1" fill="hold">
                                          <p:stCondLst>
                                            <p:cond delay="1999"/>
                                          </p:stCondLst>
                                        </p:cTn>
                                        <p:tgtEl>
                                          <p:spTgt spid="193"/>
                                        </p:tgtEl>
                                        <p:attrNameLst>
                                          <p:attrName>style.visibility</p:attrName>
                                        </p:attrNameLst>
                                      </p:cBhvr>
                                      <p:to>
                                        <p:strVal val="hidden"/>
                                      </p:to>
                                    </p:set>
                                  </p:childTnLst>
                                </p:cTn>
                              </p:par>
                              <p:par>
                                <p:cTn id="659" presetID="10" presetClass="exit" presetSubtype="0" fill="hold" grpId="2" nodeType="withEffect">
                                  <p:stCondLst>
                                    <p:cond delay="0"/>
                                  </p:stCondLst>
                                  <p:childTnLst>
                                    <p:animEffect transition="out" filter="fade">
                                      <p:cBhvr>
                                        <p:cTn id="660" dur="2000"/>
                                        <p:tgtEl>
                                          <p:spTgt spid="195"/>
                                        </p:tgtEl>
                                      </p:cBhvr>
                                    </p:animEffect>
                                    <p:set>
                                      <p:cBhvr>
                                        <p:cTn id="661" dur="1" fill="hold">
                                          <p:stCondLst>
                                            <p:cond delay="1999"/>
                                          </p:stCondLst>
                                        </p:cTn>
                                        <p:tgtEl>
                                          <p:spTgt spid="195"/>
                                        </p:tgtEl>
                                        <p:attrNameLst>
                                          <p:attrName>style.visibility</p:attrName>
                                        </p:attrNameLst>
                                      </p:cBhvr>
                                      <p:to>
                                        <p:strVal val="hidden"/>
                                      </p:to>
                                    </p:set>
                                  </p:childTnLst>
                                </p:cTn>
                              </p:par>
                            </p:childTnLst>
                          </p:cTn>
                        </p:par>
                      </p:childTnLst>
                    </p:cTn>
                  </p:par>
                  <p:par>
                    <p:cTn id="662" fill="hold" nodeType="clickPar">
                      <p:stCondLst>
                        <p:cond delay="indefinite"/>
                      </p:stCondLst>
                      <p:childTnLst>
                        <p:par>
                          <p:cTn id="663" fill="hold" nodeType="withGroup">
                            <p:stCondLst>
                              <p:cond delay="0"/>
                            </p:stCondLst>
                            <p:childTnLst>
                              <p:par>
                                <p:cTn id="664" presetID="22" presetClass="entr" presetSubtype="4" fill="hold" grpId="0" nodeType="clickEffect">
                                  <p:stCondLst>
                                    <p:cond delay="0"/>
                                  </p:stCondLst>
                                  <p:childTnLst>
                                    <p:set>
                                      <p:cBhvr>
                                        <p:cTn id="665" dur="1" fill="hold">
                                          <p:stCondLst>
                                            <p:cond delay="0"/>
                                          </p:stCondLst>
                                        </p:cTn>
                                        <p:tgtEl>
                                          <p:spTgt spid="197"/>
                                        </p:tgtEl>
                                        <p:attrNameLst>
                                          <p:attrName>style.visibility</p:attrName>
                                        </p:attrNameLst>
                                      </p:cBhvr>
                                      <p:to>
                                        <p:strVal val="visible"/>
                                      </p:to>
                                    </p:set>
                                    <p:animEffect transition="in" filter="wipe(down)">
                                      <p:cBhvr>
                                        <p:cTn id="666" dur="2000"/>
                                        <p:tgtEl>
                                          <p:spTgt spid="197"/>
                                        </p:tgtEl>
                                      </p:cBhvr>
                                    </p:animEffect>
                                  </p:childTnLst>
                                </p:cTn>
                              </p:par>
                            </p:childTnLst>
                          </p:cTn>
                        </p:par>
                      </p:childTnLst>
                    </p:cTn>
                  </p:par>
                  <p:par>
                    <p:cTn id="667" fill="hold" nodeType="clickPar">
                      <p:stCondLst>
                        <p:cond delay="indefinite"/>
                      </p:stCondLst>
                      <p:childTnLst>
                        <p:par>
                          <p:cTn id="668" fill="hold" nodeType="withGroup">
                            <p:stCondLst>
                              <p:cond delay="0"/>
                            </p:stCondLst>
                            <p:childTnLst>
                              <p:par>
                                <p:cTn id="669" presetID="35" presetClass="emph" presetSubtype="0" repeatCount="3000" fill="hold" grpId="1" nodeType="clickEffect">
                                  <p:stCondLst>
                                    <p:cond delay="0"/>
                                  </p:stCondLst>
                                  <p:childTnLst>
                                    <p:anim calcmode="discrete" valueType="str">
                                      <p:cBhvr>
                                        <p:cTn id="670" dur="500" fill="hold"/>
                                        <p:tgtEl>
                                          <p:spTgt spid="197"/>
                                        </p:tgtEl>
                                        <p:attrNameLst>
                                          <p:attrName>style.visibility</p:attrName>
                                        </p:attrNameLst>
                                      </p:cBhvr>
                                      <p:tavLst>
                                        <p:tav tm="0">
                                          <p:val>
                                            <p:strVal val="hidden"/>
                                          </p:val>
                                        </p:tav>
                                        <p:tav tm="50000">
                                          <p:val>
                                            <p:strVal val="visible"/>
                                          </p:val>
                                        </p:tav>
                                      </p:tavLst>
                                    </p:anim>
                                  </p:childTnLst>
                                </p:cTn>
                              </p:par>
                              <p:par>
                                <p:cTn id="671" presetID="26" presetClass="entr" presetSubtype="0" fill="hold" grpId="0" nodeType="withEffect">
                                  <p:stCondLst>
                                    <p:cond delay="0"/>
                                  </p:stCondLst>
                                  <p:childTnLst>
                                    <p:set>
                                      <p:cBhvr>
                                        <p:cTn id="672" dur="1" fill="hold">
                                          <p:stCondLst>
                                            <p:cond delay="0"/>
                                          </p:stCondLst>
                                        </p:cTn>
                                        <p:tgtEl>
                                          <p:spTgt spid="198"/>
                                        </p:tgtEl>
                                        <p:attrNameLst>
                                          <p:attrName>style.visibility</p:attrName>
                                        </p:attrNameLst>
                                      </p:cBhvr>
                                      <p:to>
                                        <p:strVal val="visible"/>
                                      </p:to>
                                    </p:set>
                                    <p:animEffect transition="in" filter="wipe(down)">
                                      <p:cBhvr>
                                        <p:cTn id="673" dur="580">
                                          <p:stCondLst>
                                            <p:cond delay="0"/>
                                          </p:stCondLst>
                                        </p:cTn>
                                        <p:tgtEl>
                                          <p:spTgt spid="198"/>
                                        </p:tgtEl>
                                      </p:cBhvr>
                                    </p:animEffect>
                                    <p:anim calcmode="lin" valueType="num">
                                      <p:cBhvr>
                                        <p:cTn id="674" dur="1822" tmFilter="0,0; 0.14,0.36; 0.43,0.73; 0.71,0.91; 1.0,1.0">
                                          <p:stCondLst>
                                            <p:cond delay="0"/>
                                          </p:stCondLst>
                                        </p:cTn>
                                        <p:tgtEl>
                                          <p:spTgt spid="198"/>
                                        </p:tgtEl>
                                        <p:attrNameLst>
                                          <p:attrName>ppt_x</p:attrName>
                                        </p:attrNameLst>
                                      </p:cBhvr>
                                      <p:tavLst>
                                        <p:tav tm="0">
                                          <p:val>
                                            <p:strVal val="#ppt_x-0.25"/>
                                          </p:val>
                                        </p:tav>
                                        <p:tav tm="100000">
                                          <p:val>
                                            <p:strVal val="#ppt_x"/>
                                          </p:val>
                                        </p:tav>
                                      </p:tavLst>
                                    </p:anim>
                                    <p:anim calcmode="lin" valueType="num">
                                      <p:cBhvr>
                                        <p:cTn id="675" dur="664" tmFilter="0.0,0.0; 0.25,0.07; 0.50,0.2; 0.75,0.467; 1.0,1.0">
                                          <p:stCondLst>
                                            <p:cond delay="0"/>
                                          </p:stCondLst>
                                        </p:cTn>
                                        <p:tgtEl>
                                          <p:spTgt spid="198"/>
                                        </p:tgtEl>
                                        <p:attrNameLst>
                                          <p:attrName>ppt_y</p:attrName>
                                        </p:attrNameLst>
                                      </p:cBhvr>
                                      <p:tavLst>
                                        <p:tav tm="0" fmla="#ppt_y-sin(pi*$)/3">
                                          <p:val>
                                            <p:fltVal val="0.5"/>
                                          </p:val>
                                        </p:tav>
                                        <p:tav tm="100000">
                                          <p:val>
                                            <p:fltVal val="1"/>
                                          </p:val>
                                        </p:tav>
                                      </p:tavLst>
                                    </p:anim>
                                    <p:anim calcmode="lin" valueType="num">
                                      <p:cBhvr>
                                        <p:cTn id="676" dur="664" tmFilter="0, 0; 0.125,0.2665; 0.25,0.4; 0.375,0.465; 0.5,0.5;  0.625,0.535; 0.75,0.6; 0.875,0.7335; 1,1">
                                          <p:stCondLst>
                                            <p:cond delay="664"/>
                                          </p:stCondLst>
                                        </p:cTn>
                                        <p:tgtEl>
                                          <p:spTgt spid="198"/>
                                        </p:tgtEl>
                                        <p:attrNameLst>
                                          <p:attrName>ppt_y</p:attrName>
                                        </p:attrNameLst>
                                      </p:cBhvr>
                                      <p:tavLst>
                                        <p:tav tm="0" fmla="#ppt_y-sin(pi*$)/9">
                                          <p:val>
                                            <p:fltVal val="0"/>
                                          </p:val>
                                        </p:tav>
                                        <p:tav tm="100000">
                                          <p:val>
                                            <p:fltVal val="1"/>
                                          </p:val>
                                        </p:tav>
                                      </p:tavLst>
                                    </p:anim>
                                    <p:anim calcmode="lin" valueType="num">
                                      <p:cBhvr>
                                        <p:cTn id="677" dur="332" tmFilter="0, 0; 0.125,0.2665; 0.25,0.4; 0.375,0.465; 0.5,0.5;  0.625,0.535; 0.75,0.6; 0.875,0.7335; 1,1">
                                          <p:stCondLst>
                                            <p:cond delay="1324"/>
                                          </p:stCondLst>
                                        </p:cTn>
                                        <p:tgtEl>
                                          <p:spTgt spid="198"/>
                                        </p:tgtEl>
                                        <p:attrNameLst>
                                          <p:attrName>ppt_y</p:attrName>
                                        </p:attrNameLst>
                                      </p:cBhvr>
                                      <p:tavLst>
                                        <p:tav tm="0" fmla="#ppt_y-sin(pi*$)/27">
                                          <p:val>
                                            <p:fltVal val="0"/>
                                          </p:val>
                                        </p:tav>
                                        <p:tav tm="100000">
                                          <p:val>
                                            <p:fltVal val="1"/>
                                          </p:val>
                                        </p:tav>
                                      </p:tavLst>
                                    </p:anim>
                                    <p:anim calcmode="lin" valueType="num">
                                      <p:cBhvr>
                                        <p:cTn id="678" dur="164" tmFilter="0, 0; 0.125,0.2665; 0.25,0.4; 0.375,0.465; 0.5,0.5;  0.625,0.535; 0.75,0.6; 0.875,0.7335; 1,1">
                                          <p:stCondLst>
                                            <p:cond delay="1656"/>
                                          </p:stCondLst>
                                        </p:cTn>
                                        <p:tgtEl>
                                          <p:spTgt spid="198"/>
                                        </p:tgtEl>
                                        <p:attrNameLst>
                                          <p:attrName>ppt_y</p:attrName>
                                        </p:attrNameLst>
                                      </p:cBhvr>
                                      <p:tavLst>
                                        <p:tav tm="0" fmla="#ppt_y-sin(pi*$)/81">
                                          <p:val>
                                            <p:fltVal val="0"/>
                                          </p:val>
                                        </p:tav>
                                        <p:tav tm="100000">
                                          <p:val>
                                            <p:fltVal val="1"/>
                                          </p:val>
                                        </p:tav>
                                      </p:tavLst>
                                    </p:anim>
                                    <p:animScale>
                                      <p:cBhvr>
                                        <p:cTn id="679" dur="26">
                                          <p:stCondLst>
                                            <p:cond delay="650"/>
                                          </p:stCondLst>
                                        </p:cTn>
                                        <p:tgtEl>
                                          <p:spTgt spid="198"/>
                                        </p:tgtEl>
                                      </p:cBhvr>
                                      <p:to x="100000" y="60000"/>
                                    </p:animScale>
                                    <p:animScale>
                                      <p:cBhvr>
                                        <p:cTn id="680" dur="166" decel="50000">
                                          <p:stCondLst>
                                            <p:cond delay="676"/>
                                          </p:stCondLst>
                                        </p:cTn>
                                        <p:tgtEl>
                                          <p:spTgt spid="198"/>
                                        </p:tgtEl>
                                      </p:cBhvr>
                                      <p:to x="100000" y="100000"/>
                                    </p:animScale>
                                    <p:animScale>
                                      <p:cBhvr>
                                        <p:cTn id="681" dur="26">
                                          <p:stCondLst>
                                            <p:cond delay="1312"/>
                                          </p:stCondLst>
                                        </p:cTn>
                                        <p:tgtEl>
                                          <p:spTgt spid="198"/>
                                        </p:tgtEl>
                                      </p:cBhvr>
                                      <p:to x="100000" y="80000"/>
                                    </p:animScale>
                                    <p:animScale>
                                      <p:cBhvr>
                                        <p:cTn id="682" dur="166" decel="50000">
                                          <p:stCondLst>
                                            <p:cond delay="1338"/>
                                          </p:stCondLst>
                                        </p:cTn>
                                        <p:tgtEl>
                                          <p:spTgt spid="198"/>
                                        </p:tgtEl>
                                      </p:cBhvr>
                                      <p:to x="100000" y="100000"/>
                                    </p:animScale>
                                    <p:animScale>
                                      <p:cBhvr>
                                        <p:cTn id="683" dur="26">
                                          <p:stCondLst>
                                            <p:cond delay="1642"/>
                                          </p:stCondLst>
                                        </p:cTn>
                                        <p:tgtEl>
                                          <p:spTgt spid="198"/>
                                        </p:tgtEl>
                                      </p:cBhvr>
                                      <p:to x="100000" y="90000"/>
                                    </p:animScale>
                                    <p:animScale>
                                      <p:cBhvr>
                                        <p:cTn id="684" dur="166" decel="50000">
                                          <p:stCondLst>
                                            <p:cond delay="1668"/>
                                          </p:stCondLst>
                                        </p:cTn>
                                        <p:tgtEl>
                                          <p:spTgt spid="198"/>
                                        </p:tgtEl>
                                      </p:cBhvr>
                                      <p:to x="100000" y="100000"/>
                                    </p:animScale>
                                    <p:animScale>
                                      <p:cBhvr>
                                        <p:cTn id="685" dur="26">
                                          <p:stCondLst>
                                            <p:cond delay="1808"/>
                                          </p:stCondLst>
                                        </p:cTn>
                                        <p:tgtEl>
                                          <p:spTgt spid="198"/>
                                        </p:tgtEl>
                                      </p:cBhvr>
                                      <p:to x="100000" y="95000"/>
                                    </p:animScale>
                                    <p:animScale>
                                      <p:cBhvr>
                                        <p:cTn id="686" dur="166" decel="50000">
                                          <p:stCondLst>
                                            <p:cond delay="1834"/>
                                          </p:stCondLst>
                                        </p:cTn>
                                        <p:tgtEl>
                                          <p:spTgt spid="198"/>
                                        </p:tgtEl>
                                      </p:cBhvr>
                                      <p:to x="100000" y="100000"/>
                                    </p:animScale>
                                  </p:childTnLst>
                                </p:cTn>
                              </p:par>
                            </p:childTnLst>
                          </p:cTn>
                        </p:par>
                      </p:childTnLst>
                    </p:cTn>
                  </p:par>
                  <p:par>
                    <p:cTn id="687" fill="hold" nodeType="clickPar">
                      <p:stCondLst>
                        <p:cond delay="indefinite"/>
                      </p:stCondLst>
                      <p:childTnLst>
                        <p:par>
                          <p:cTn id="688" fill="hold" nodeType="withGroup">
                            <p:stCondLst>
                              <p:cond delay="0"/>
                            </p:stCondLst>
                            <p:childTnLst>
                              <p:par>
                                <p:cTn id="689" presetID="22" presetClass="entr" presetSubtype="1" fill="hold" grpId="0" nodeType="clickEffect">
                                  <p:stCondLst>
                                    <p:cond delay="0"/>
                                  </p:stCondLst>
                                  <p:childTnLst>
                                    <p:set>
                                      <p:cBhvr>
                                        <p:cTn id="690" dur="1" fill="hold">
                                          <p:stCondLst>
                                            <p:cond delay="0"/>
                                          </p:stCondLst>
                                        </p:cTn>
                                        <p:tgtEl>
                                          <p:spTgt spid="199"/>
                                        </p:tgtEl>
                                        <p:attrNameLst>
                                          <p:attrName>style.visibility</p:attrName>
                                        </p:attrNameLst>
                                      </p:cBhvr>
                                      <p:to>
                                        <p:strVal val="visible"/>
                                      </p:to>
                                    </p:set>
                                    <p:animEffect transition="in" filter="wipe(up)">
                                      <p:cBhvr>
                                        <p:cTn id="691" dur="2000"/>
                                        <p:tgtEl>
                                          <p:spTgt spid="199"/>
                                        </p:tgtEl>
                                      </p:cBhvr>
                                    </p:animEffect>
                                  </p:childTnLst>
                                </p:cTn>
                              </p:par>
                            </p:childTnLst>
                          </p:cTn>
                        </p:par>
                      </p:childTnLst>
                    </p:cTn>
                  </p:par>
                  <p:par>
                    <p:cTn id="692" fill="hold" nodeType="clickPar">
                      <p:stCondLst>
                        <p:cond delay="indefinite"/>
                      </p:stCondLst>
                      <p:childTnLst>
                        <p:par>
                          <p:cTn id="693" fill="hold" nodeType="withGroup">
                            <p:stCondLst>
                              <p:cond delay="0"/>
                            </p:stCondLst>
                            <p:childTnLst>
                              <p:par>
                                <p:cTn id="694" presetID="35" presetClass="emph" presetSubtype="0" repeatCount="3000" fill="hold" grpId="1" nodeType="clickEffect">
                                  <p:stCondLst>
                                    <p:cond delay="0"/>
                                  </p:stCondLst>
                                  <p:childTnLst>
                                    <p:anim calcmode="discrete" valueType="str">
                                      <p:cBhvr>
                                        <p:cTn id="695" dur="500" fill="hold"/>
                                        <p:tgtEl>
                                          <p:spTgt spid="199"/>
                                        </p:tgtEl>
                                        <p:attrNameLst>
                                          <p:attrName>style.visibility</p:attrName>
                                        </p:attrNameLst>
                                      </p:cBhvr>
                                      <p:tavLst>
                                        <p:tav tm="0">
                                          <p:val>
                                            <p:strVal val="hidden"/>
                                          </p:val>
                                        </p:tav>
                                        <p:tav tm="50000">
                                          <p:val>
                                            <p:strVal val="visible"/>
                                          </p:val>
                                        </p:tav>
                                      </p:tavLst>
                                    </p:anim>
                                  </p:childTnLst>
                                </p:cTn>
                              </p:par>
                              <p:par>
                                <p:cTn id="696" presetID="26" presetClass="entr" presetSubtype="0" fill="hold" grpId="0" nodeType="withEffect">
                                  <p:stCondLst>
                                    <p:cond delay="0"/>
                                  </p:stCondLst>
                                  <p:childTnLst>
                                    <p:set>
                                      <p:cBhvr>
                                        <p:cTn id="697" dur="1" fill="hold">
                                          <p:stCondLst>
                                            <p:cond delay="0"/>
                                          </p:stCondLst>
                                        </p:cTn>
                                        <p:tgtEl>
                                          <p:spTgt spid="200"/>
                                        </p:tgtEl>
                                        <p:attrNameLst>
                                          <p:attrName>style.visibility</p:attrName>
                                        </p:attrNameLst>
                                      </p:cBhvr>
                                      <p:to>
                                        <p:strVal val="visible"/>
                                      </p:to>
                                    </p:set>
                                    <p:animEffect transition="in" filter="wipe(down)">
                                      <p:cBhvr>
                                        <p:cTn id="698" dur="580">
                                          <p:stCondLst>
                                            <p:cond delay="0"/>
                                          </p:stCondLst>
                                        </p:cTn>
                                        <p:tgtEl>
                                          <p:spTgt spid="200"/>
                                        </p:tgtEl>
                                      </p:cBhvr>
                                    </p:animEffect>
                                    <p:anim calcmode="lin" valueType="num">
                                      <p:cBhvr>
                                        <p:cTn id="699" dur="1822" tmFilter="0,0; 0.14,0.36; 0.43,0.73; 0.71,0.91; 1.0,1.0">
                                          <p:stCondLst>
                                            <p:cond delay="0"/>
                                          </p:stCondLst>
                                        </p:cTn>
                                        <p:tgtEl>
                                          <p:spTgt spid="200"/>
                                        </p:tgtEl>
                                        <p:attrNameLst>
                                          <p:attrName>ppt_x</p:attrName>
                                        </p:attrNameLst>
                                      </p:cBhvr>
                                      <p:tavLst>
                                        <p:tav tm="0">
                                          <p:val>
                                            <p:strVal val="#ppt_x-0.25"/>
                                          </p:val>
                                        </p:tav>
                                        <p:tav tm="100000">
                                          <p:val>
                                            <p:strVal val="#ppt_x"/>
                                          </p:val>
                                        </p:tav>
                                      </p:tavLst>
                                    </p:anim>
                                    <p:anim calcmode="lin" valueType="num">
                                      <p:cBhvr>
                                        <p:cTn id="700" dur="664" tmFilter="0.0,0.0; 0.25,0.07; 0.50,0.2; 0.75,0.467; 1.0,1.0">
                                          <p:stCondLst>
                                            <p:cond delay="0"/>
                                          </p:stCondLst>
                                        </p:cTn>
                                        <p:tgtEl>
                                          <p:spTgt spid="200"/>
                                        </p:tgtEl>
                                        <p:attrNameLst>
                                          <p:attrName>ppt_y</p:attrName>
                                        </p:attrNameLst>
                                      </p:cBhvr>
                                      <p:tavLst>
                                        <p:tav tm="0" fmla="#ppt_y-sin(pi*$)/3">
                                          <p:val>
                                            <p:fltVal val="0.5"/>
                                          </p:val>
                                        </p:tav>
                                        <p:tav tm="100000">
                                          <p:val>
                                            <p:fltVal val="1"/>
                                          </p:val>
                                        </p:tav>
                                      </p:tavLst>
                                    </p:anim>
                                    <p:anim calcmode="lin" valueType="num">
                                      <p:cBhvr>
                                        <p:cTn id="701" dur="664" tmFilter="0, 0; 0.125,0.2665; 0.25,0.4; 0.375,0.465; 0.5,0.5;  0.625,0.535; 0.75,0.6; 0.875,0.7335; 1,1">
                                          <p:stCondLst>
                                            <p:cond delay="664"/>
                                          </p:stCondLst>
                                        </p:cTn>
                                        <p:tgtEl>
                                          <p:spTgt spid="200"/>
                                        </p:tgtEl>
                                        <p:attrNameLst>
                                          <p:attrName>ppt_y</p:attrName>
                                        </p:attrNameLst>
                                      </p:cBhvr>
                                      <p:tavLst>
                                        <p:tav tm="0" fmla="#ppt_y-sin(pi*$)/9">
                                          <p:val>
                                            <p:fltVal val="0"/>
                                          </p:val>
                                        </p:tav>
                                        <p:tav tm="100000">
                                          <p:val>
                                            <p:fltVal val="1"/>
                                          </p:val>
                                        </p:tav>
                                      </p:tavLst>
                                    </p:anim>
                                    <p:anim calcmode="lin" valueType="num">
                                      <p:cBhvr>
                                        <p:cTn id="702" dur="332" tmFilter="0, 0; 0.125,0.2665; 0.25,0.4; 0.375,0.465; 0.5,0.5;  0.625,0.535; 0.75,0.6; 0.875,0.7335; 1,1">
                                          <p:stCondLst>
                                            <p:cond delay="1324"/>
                                          </p:stCondLst>
                                        </p:cTn>
                                        <p:tgtEl>
                                          <p:spTgt spid="200"/>
                                        </p:tgtEl>
                                        <p:attrNameLst>
                                          <p:attrName>ppt_y</p:attrName>
                                        </p:attrNameLst>
                                      </p:cBhvr>
                                      <p:tavLst>
                                        <p:tav tm="0" fmla="#ppt_y-sin(pi*$)/27">
                                          <p:val>
                                            <p:fltVal val="0"/>
                                          </p:val>
                                        </p:tav>
                                        <p:tav tm="100000">
                                          <p:val>
                                            <p:fltVal val="1"/>
                                          </p:val>
                                        </p:tav>
                                      </p:tavLst>
                                    </p:anim>
                                    <p:anim calcmode="lin" valueType="num">
                                      <p:cBhvr>
                                        <p:cTn id="703" dur="164" tmFilter="0, 0; 0.125,0.2665; 0.25,0.4; 0.375,0.465; 0.5,0.5;  0.625,0.535; 0.75,0.6; 0.875,0.7335; 1,1">
                                          <p:stCondLst>
                                            <p:cond delay="1656"/>
                                          </p:stCondLst>
                                        </p:cTn>
                                        <p:tgtEl>
                                          <p:spTgt spid="200"/>
                                        </p:tgtEl>
                                        <p:attrNameLst>
                                          <p:attrName>ppt_y</p:attrName>
                                        </p:attrNameLst>
                                      </p:cBhvr>
                                      <p:tavLst>
                                        <p:tav tm="0" fmla="#ppt_y-sin(pi*$)/81">
                                          <p:val>
                                            <p:fltVal val="0"/>
                                          </p:val>
                                        </p:tav>
                                        <p:tav tm="100000">
                                          <p:val>
                                            <p:fltVal val="1"/>
                                          </p:val>
                                        </p:tav>
                                      </p:tavLst>
                                    </p:anim>
                                    <p:animScale>
                                      <p:cBhvr>
                                        <p:cTn id="704" dur="26">
                                          <p:stCondLst>
                                            <p:cond delay="650"/>
                                          </p:stCondLst>
                                        </p:cTn>
                                        <p:tgtEl>
                                          <p:spTgt spid="200"/>
                                        </p:tgtEl>
                                      </p:cBhvr>
                                      <p:to x="100000" y="60000"/>
                                    </p:animScale>
                                    <p:animScale>
                                      <p:cBhvr>
                                        <p:cTn id="705" dur="166" decel="50000">
                                          <p:stCondLst>
                                            <p:cond delay="676"/>
                                          </p:stCondLst>
                                        </p:cTn>
                                        <p:tgtEl>
                                          <p:spTgt spid="200"/>
                                        </p:tgtEl>
                                      </p:cBhvr>
                                      <p:to x="100000" y="100000"/>
                                    </p:animScale>
                                    <p:animScale>
                                      <p:cBhvr>
                                        <p:cTn id="706" dur="26">
                                          <p:stCondLst>
                                            <p:cond delay="1312"/>
                                          </p:stCondLst>
                                        </p:cTn>
                                        <p:tgtEl>
                                          <p:spTgt spid="200"/>
                                        </p:tgtEl>
                                      </p:cBhvr>
                                      <p:to x="100000" y="80000"/>
                                    </p:animScale>
                                    <p:animScale>
                                      <p:cBhvr>
                                        <p:cTn id="707" dur="166" decel="50000">
                                          <p:stCondLst>
                                            <p:cond delay="1338"/>
                                          </p:stCondLst>
                                        </p:cTn>
                                        <p:tgtEl>
                                          <p:spTgt spid="200"/>
                                        </p:tgtEl>
                                      </p:cBhvr>
                                      <p:to x="100000" y="100000"/>
                                    </p:animScale>
                                    <p:animScale>
                                      <p:cBhvr>
                                        <p:cTn id="708" dur="26">
                                          <p:stCondLst>
                                            <p:cond delay="1642"/>
                                          </p:stCondLst>
                                        </p:cTn>
                                        <p:tgtEl>
                                          <p:spTgt spid="200"/>
                                        </p:tgtEl>
                                      </p:cBhvr>
                                      <p:to x="100000" y="90000"/>
                                    </p:animScale>
                                    <p:animScale>
                                      <p:cBhvr>
                                        <p:cTn id="709" dur="166" decel="50000">
                                          <p:stCondLst>
                                            <p:cond delay="1668"/>
                                          </p:stCondLst>
                                        </p:cTn>
                                        <p:tgtEl>
                                          <p:spTgt spid="200"/>
                                        </p:tgtEl>
                                      </p:cBhvr>
                                      <p:to x="100000" y="100000"/>
                                    </p:animScale>
                                    <p:animScale>
                                      <p:cBhvr>
                                        <p:cTn id="710" dur="26">
                                          <p:stCondLst>
                                            <p:cond delay="1808"/>
                                          </p:stCondLst>
                                        </p:cTn>
                                        <p:tgtEl>
                                          <p:spTgt spid="200"/>
                                        </p:tgtEl>
                                      </p:cBhvr>
                                      <p:to x="100000" y="95000"/>
                                    </p:animScale>
                                    <p:animScale>
                                      <p:cBhvr>
                                        <p:cTn id="711" dur="166" decel="50000">
                                          <p:stCondLst>
                                            <p:cond delay="1834"/>
                                          </p:stCondLst>
                                        </p:cTn>
                                        <p:tgtEl>
                                          <p:spTgt spid="200"/>
                                        </p:tgtEl>
                                      </p:cBhvr>
                                      <p:to x="100000" y="100000"/>
                                    </p:animScale>
                                  </p:childTnLst>
                                </p:cTn>
                              </p:par>
                            </p:childTnLst>
                          </p:cTn>
                        </p:par>
                      </p:childTnLst>
                    </p:cTn>
                  </p:par>
                  <p:par>
                    <p:cTn id="712" fill="hold" nodeType="clickPar">
                      <p:stCondLst>
                        <p:cond delay="indefinite"/>
                      </p:stCondLst>
                      <p:childTnLst>
                        <p:par>
                          <p:cTn id="713" fill="hold" nodeType="withGroup">
                            <p:stCondLst>
                              <p:cond delay="0"/>
                            </p:stCondLst>
                            <p:childTnLst>
                              <p:par>
                                <p:cTn id="714" presetID="22" presetClass="entr" presetSubtype="4" fill="hold" nodeType="clickEffect">
                                  <p:stCondLst>
                                    <p:cond delay="0"/>
                                  </p:stCondLst>
                                  <p:childTnLst>
                                    <p:set>
                                      <p:cBhvr>
                                        <p:cTn id="715" dur="1" fill="hold">
                                          <p:stCondLst>
                                            <p:cond delay="0"/>
                                          </p:stCondLst>
                                        </p:cTn>
                                        <p:tgtEl>
                                          <p:spTgt spid="215"/>
                                        </p:tgtEl>
                                        <p:attrNameLst>
                                          <p:attrName>style.visibility</p:attrName>
                                        </p:attrNameLst>
                                      </p:cBhvr>
                                      <p:to>
                                        <p:strVal val="visible"/>
                                      </p:to>
                                    </p:set>
                                    <p:animEffect transition="in" filter="wipe(down)">
                                      <p:cBhvr>
                                        <p:cTn id="716" dur="2000"/>
                                        <p:tgtEl>
                                          <p:spTgt spid="215"/>
                                        </p:tgtEl>
                                      </p:cBhvr>
                                    </p:animEffect>
                                  </p:childTnLst>
                                </p:cTn>
                              </p:par>
                            </p:childTnLst>
                          </p:cTn>
                        </p:par>
                      </p:childTnLst>
                    </p:cTn>
                  </p:par>
                  <p:par>
                    <p:cTn id="717" fill="hold" nodeType="clickPar">
                      <p:stCondLst>
                        <p:cond delay="indefinite"/>
                      </p:stCondLst>
                      <p:childTnLst>
                        <p:par>
                          <p:cTn id="718" fill="hold" nodeType="withGroup">
                            <p:stCondLst>
                              <p:cond delay="0"/>
                            </p:stCondLst>
                            <p:childTnLst>
                              <p:par>
                                <p:cTn id="719" presetID="22" presetClass="entr" presetSubtype="1" fill="hold" nodeType="clickEffect">
                                  <p:stCondLst>
                                    <p:cond delay="0"/>
                                  </p:stCondLst>
                                  <p:childTnLst>
                                    <p:set>
                                      <p:cBhvr>
                                        <p:cTn id="720" dur="1" fill="hold">
                                          <p:stCondLst>
                                            <p:cond delay="0"/>
                                          </p:stCondLst>
                                        </p:cTn>
                                        <p:tgtEl>
                                          <p:spTgt spid="216"/>
                                        </p:tgtEl>
                                        <p:attrNameLst>
                                          <p:attrName>style.visibility</p:attrName>
                                        </p:attrNameLst>
                                      </p:cBhvr>
                                      <p:to>
                                        <p:strVal val="visible"/>
                                      </p:to>
                                    </p:set>
                                    <p:animEffect transition="in" filter="wipe(up)">
                                      <p:cBhvr>
                                        <p:cTn id="721" dur="2000"/>
                                        <p:tgtEl>
                                          <p:spTgt spid="216"/>
                                        </p:tgtEl>
                                      </p:cBhvr>
                                    </p:animEffect>
                                  </p:childTnLst>
                                </p:cTn>
                              </p:par>
                            </p:childTnLst>
                          </p:cTn>
                        </p:par>
                      </p:childTnLst>
                    </p:cTn>
                  </p:par>
                  <p:par>
                    <p:cTn id="722" fill="hold" nodeType="clickPar">
                      <p:stCondLst>
                        <p:cond delay="indefinite"/>
                      </p:stCondLst>
                      <p:childTnLst>
                        <p:par>
                          <p:cTn id="723" fill="hold" nodeType="withGroup">
                            <p:stCondLst>
                              <p:cond delay="0"/>
                            </p:stCondLst>
                            <p:childTnLst>
                              <p:par>
                                <p:cTn id="724" presetID="10" presetClass="exit" presetSubtype="0" fill="hold" grpId="2" nodeType="clickEffect">
                                  <p:stCondLst>
                                    <p:cond delay="0"/>
                                  </p:stCondLst>
                                  <p:childTnLst>
                                    <p:animEffect transition="out" filter="fade">
                                      <p:cBhvr>
                                        <p:cTn id="725" dur="2000"/>
                                        <p:tgtEl>
                                          <p:spTgt spid="197"/>
                                        </p:tgtEl>
                                      </p:cBhvr>
                                    </p:animEffect>
                                    <p:set>
                                      <p:cBhvr>
                                        <p:cTn id="726" dur="1" fill="hold">
                                          <p:stCondLst>
                                            <p:cond delay="1999"/>
                                          </p:stCondLst>
                                        </p:cTn>
                                        <p:tgtEl>
                                          <p:spTgt spid="197"/>
                                        </p:tgtEl>
                                        <p:attrNameLst>
                                          <p:attrName>style.visibility</p:attrName>
                                        </p:attrNameLst>
                                      </p:cBhvr>
                                      <p:to>
                                        <p:strVal val="hidden"/>
                                      </p:to>
                                    </p:set>
                                  </p:childTnLst>
                                </p:cTn>
                              </p:par>
                              <p:par>
                                <p:cTn id="727" presetID="10" presetClass="exit" presetSubtype="0" fill="hold" grpId="2" nodeType="withEffect">
                                  <p:stCondLst>
                                    <p:cond delay="0"/>
                                  </p:stCondLst>
                                  <p:childTnLst>
                                    <p:animEffect transition="out" filter="fade">
                                      <p:cBhvr>
                                        <p:cTn id="728" dur="2000"/>
                                        <p:tgtEl>
                                          <p:spTgt spid="199"/>
                                        </p:tgtEl>
                                      </p:cBhvr>
                                    </p:animEffect>
                                    <p:set>
                                      <p:cBhvr>
                                        <p:cTn id="729" dur="1" fill="hold">
                                          <p:stCondLst>
                                            <p:cond delay="1999"/>
                                          </p:stCondLst>
                                        </p:cTn>
                                        <p:tgtEl>
                                          <p:spTgt spid="199"/>
                                        </p:tgtEl>
                                        <p:attrNameLst>
                                          <p:attrName>style.visibility</p:attrName>
                                        </p:attrNameLst>
                                      </p:cBhvr>
                                      <p:to>
                                        <p:strVal val="hidden"/>
                                      </p:to>
                                    </p:set>
                                  </p:childTnLst>
                                </p:cTn>
                              </p:par>
                            </p:childTnLst>
                          </p:cTn>
                        </p:par>
                      </p:childTnLst>
                    </p:cTn>
                  </p:par>
                  <p:par>
                    <p:cTn id="730" fill="hold" nodeType="clickPar">
                      <p:stCondLst>
                        <p:cond delay="indefinite"/>
                      </p:stCondLst>
                      <p:childTnLst>
                        <p:par>
                          <p:cTn id="731" fill="hold" nodeType="withGroup">
                            <p:stCondLst>
                              <p:cond delay="0"/>
                            </p:stCondLst>
                            <p:childTnLst>
                              <p:par>
                                <p:cTn id="732" presetID="10" presetClass="exit" presetSubtype="0" fill="hold" grpId="1" nodeType="clickEffect">
                                  <p:stCondLst>
                                    <p:cond delay="0"/>
                                  </p:stCondLst>
                                  <p:childTnLst>
                                    <p:animEffect transition="out" filter="fade">
                                      <p:cBhvr>
                                        <p:cTn id="733" dur="2000"/>
                                        <p:tgtEl>
                                          <p:spTgt spid="178"/>
                                        </p:tgtEl>
                                      </p:cBhvr>
                                    </p:animEffect>
                                    <p:set>
                                      <p:cBhvr>
                                        <p:cTn id="734" dur="1" fill="hold">
                                          <p:stCondLst>
                                            <p:cond delay="1999"/>
                                          </p:stCondLst>
                                        </p:cTn>
                                        <p:tgtEl>
                                          <p:spTgt spid="178"/>
                                        </p:tgtEl>
                                        <p:attrNameLst>
                                          <p:attrName>style.visibility</p:attrName>
                                        </p:attrNameLst>
                                      </p:cBhvr>
                                      <p:to>
                                        <p:strVal val="hidden"/>
                                      </p:to>
                                    </p:set>
                                  </p:childTnLst>
                                </p:cTn>
                              </p:par>
                              <p:par>
                                <p:cTn id="735" presetID="10" presetClass="exit" presetSubtype="0" fill="hold" grpId="1" nodeType="withEffect">
                                  <p:stCondLst>
                                    <p:cond delay="0"/>
                                  </p:stCondLst>
                                  <p:childTnLst>
                                    <p:animEffect transition="out" filter="fade">
                                      <p:cBhvr>
                                        <p:cTn id="736" dur="2000"/>
                                        <p:tgtEl>
                                          <p:spTgt spid="182"/>
                                        </p:tgtEl>
                                      </p:cBhvr>
                                    </p:animEffect>
                                    <p:set>
                                      <p:cBhvr>
                                        <p:cTn id="737" dur="1" fill="hold">
                                          <p:stCondLst>
                                            <p:cond delay="1999"/>
                                          </p:stCondLst>
                                        </p:cTn>
                                        <p:tgtEl>
                                          <p:spTgt spid="182"/>
                                        </p:tgtEl>
                                        <p:attrNameLst>
                                          <p:attrName>style.visibility</p:attrName>
                                        </p:attrNameLst>
                                      </p:cBhvr>
                                      <p:to>
                                        <p:strVal val="hidden"/>
                                      </p:to>
                                    </p:set>
                                  </p:childTnLst>
                                </p:cTn>
                              </p:par>
                              <p:par>
                                <p:cTn id="738" presetID="10" presetClass="exit" presetSubtype="0" fill="hold" grpId="1" nodeType="withEffect">
                                  <p:stCondLst>
                                    <p:cond delay="0"/>
                                  </p:stCondLst>
                                  <p:childTnLst>
                                    <p:animEffect transition="out" filter="fade">
                                      <p:cBhvr>
                                        <p:cTn id="739" dur="2000"/>
                                        <p:tgtEl>
                                          <p:spTgt spid="186"/>
                                        </p:tgtEl>
                                      </p:cBhvr>
                                    </p:animEffect>
                                    <p:set>
                                      <p:cBhvr>
                                        <p:cTn id="740" dur="1" fill="hold">
                                          <p:stCondLst>
                                            <p:cond delay="1999"/>
                                          </p:stCondLst>
                                        </p:cTn>
                                        <p:tgtEl>
                                          <p:spTgt spid="186"/>
                                        </p:tgtEl>
                                        <p:attrNameLst>
                                          <p:attrName>style.visibility</p:attrName>
                                        </p:attrNameLst>
                                      </p:cBhvr>
                                      <p:to>
                                        <p:strVal val="hidden"/>
                                      </p:to>
                                    </p:set>
                                  </p:childTnLst>
                                </p:cTn>
                              </p:par>
                              <p:par>
                                <p:cTn id="741" presetID="10" presetClass="exit" presetSubtype="0" fill="hold" grpId="1" nodeType="withEffect">
                                  <p:stCondLst>
                                    <p:cond delay="0"/>
                                  </p:stCondLst>
                                  <p:childTnLst>
                                    <p:animEffect transition="out" filter="fade">
                                      <p:cBhvr>
                                        <p:cTn id="742" dur="2000"/>
                                        <p:tgtEl>
                                          <p:spTgt spid="190"/>
                                        </p:tgtEl>
                                      </p:cBhvr>
                                    </p:animEffect>
                                    <p:set>
                                      <p:cBhvr>
                                        <p:cTn id="743" dur="1" fill="hold">
                                          <p:stCondLst>
                                            <p:cond delay="1999"/>
                                          </p:stCondLst>
                                        </p:cTn>
                                        <p:tgtEl>
                                          <p:spTgt spid="190"/>
                                        </p:tgtEl>
                                        <p:attrNameLst>
                                          <p:attrName>style.visibility</p:attrName>
                                        </p:attrNameLst>
                                      </p:cBhvr>
                                      <p:to>
                                        <p:strVal val="hidden"/>
                                      </p:to>
                                    </p:set>
                                  </p:childTnLst>
                                </p:cTn>
                              </p:par>
                              <p:par>
                                <p:cTn id="744" presetID="10" presetClass="exit" presetSubtype="0" fill="hold" grpId="1" nodeType="withEffect">
                                  <p:stCondLst>
                                    <p:cond delay="0"/>
                                  </p:stCondLst>
                                  <p:childTnLst>
                                    <p:animEffect transition="out" filter="fade">
                                      <p:cBhvr>
                                        <p:cTn id="745" dur="2000"/>
                                        <p:tgtEl>
                                          <p:spTgt spid="194"/>
                                        </p:tgtEl>
                                      </p:cBhvr>
                                    </p:animEffect>
                                    <p:set>
                                      <p:cBhvr>
                                        <p:cTn id="746" dur="1" fill="hold">
                                          <p:stCondLst>
                                            <p:cond delay="1999"/>
                                          </p:stCondLst>
                                        </p:cTn>
                                        <p:tgtEl>
                                          <p:spTgt spid="194"/>
                                        </p:tgtEl>
                                        <p:attrNameLst>
                                          <p:attrName>style.visibility</p:attrName>
                                        </p:attrNameLst>
                                      </p:cBhvr>
                                      <p:to>
                                        <p:strVal val="hidden"/>
                                      </p:to>
                                    </p:set>
                                  </p:childTnLst>
                                </p:cTn>
                              </p:par>
                              <p:par>
                                <p:cTn id="747" presetID="10" presetClass="exit" presetSubtype="0" fill="hold" grpId="1" nodeType="withEffect">
                                  <p:stCondLst>
                                    <p:cond delay="0"/>
                                  </p:stCondLst>
                                  <p:childTnLst>
                                    <p:animEffect transition="out" filter="fade">
                                      <p:cBhvr>
                                        <p:cTn id="748" dur="2000"/>
                                        <p:tgtEl>
                                          <p:spTgt spid="198"/>
                                        </p:tgtEl>
                                      </p:cBhvr>
                                    </p:animEffect>
                                    <p:set>
                                      <p:cBhvr>
                                        <p:cTn id="749" dur="1" fill="hold">
                                          <p:stCondLst>
                                            <p:cond delay="1999"/>
                                          </p:stCondLst>
                                        </p:cTn>
                                        <p:tgtEl>
                                          <p:spTgt spid="198"/>
                                        </p:tgtEl>
                                        <p:attrNameLst>
                                          <p:attrName>style.visibility</p:attrName>
                                        </p:attrNameLst>
                                      </p:cBhvr>
                                      <p:to>
                                        <p:strVal val="hidden"/>
                                      </p:to>
                                    </p:set>
                                  </p:childTnLst>
                                </p:cTn>
                              </p:par>
                              <p:par>
                                <p:cTn id="750" presetID="10" presetClass="exit" presetSubtype="0" fill="hold" grpId="2" nodeType="withEffect">
                                  <p:stCondLst>
                                    <p:cond delay="0"/>
                                  </p:stCondLst>
                                  <p:childTnLst>
                                    <p:animEffect transition="out" filter="fade">
                                      <p:cBhvr>
                                        <p:cTn id="751" dur="2000"/>
                                        <p:tgtEl>
                                          <p:spTgt spid="165"/>
                                        </p:tgtEl>
                                      </p:cBhvr>
                                    </p:animEffect>
                                    <p:set>
                                      <p:cBhvr>
                                        <p:cTn id="752" dur="1" fill="hold">
                                          <p:stCondLst>
                                            <p:cond delay="1999"/>
                                          </p:stCondLst>
                                        </p:cTn>
                                        <p:tgtEl>
                                          <p:spTgt spid="165"/>
                                        </p:tgtEl>
                                        <p:attrNameLst>
                                          <p:attrName>style.visibility</p:attrName>
                                        </p:attrNameLst>
                                      </p:cBhvr>
                                      <p:to>
                                        <p:strVal val="hidden"/>
                                      </p:to>
                                    </p:set>
                                  </p:childTnLst>
                                </p:cTn>
                              </p:par>
                              <p:par>
                                <p:cTn id="753" presetID="10" presetClass="exit" presetSubtype="0" fill="hold" grpId="2" nodeType="withEffect">
                                  <p:stCondLst>
                                    <p:cond delay="0"/>
                                  </p:stCondLst>
                                  <p:childTnLst>
                                    <p:animEffect transition="out" filter="fade">
                                      <p:cBhvr>
                                        <p:cTn id="754" dur="2000"/>
                                        <p:tgtEl>
                                          <p:spTgt spid="166"/>
                                        </p:tgtEl>
                                      </p:cBhvr>
                                    </p:animEffect>
                                    <p:set>
                                      <p:cBhvr>
                                        <p:cTn id="755" dur="1" fill="hold">
                                          <p:stCondLst>
                                            <p:cond delay="1999"/>
                                          </p:stCondLst>
                                        </p:cTn>
                                        <p:tgtEl>
                                          <p:spTgt spid="166"/>
                                        </p:tgtEl>
                                        <p:attrNameLst>
                                          <p:attrName>style.visibility</p:attrName>
                                        </p:attrNameLst>
                                      </p:cBhvr>
                                      <p:to>
                                        <p:strVal val="hidden"/>
                                      </p:to>
                                    </p:set>
                                  </p:childTnLst>
                                </p:cTn>
                              </p:par>
                              <p:par>
                                <p:cTn id="756" presetID="10" presetClass="exit" presetSubtype="0" fill="hold" grpId="2" nodeType="withEffect">
                                  <p:stCondLst>
                                    <p:cond delay="0"/>
                                  </p:stCondLst>
                                  <p:childTnLst>
                                    <p:animEffect transition="out" filter="fade">
                                      <p:cBhvr>
                                        <p:cTn id="757" dur="2000"/>
                                        <p:tgtEl>
                                          <p:spTgt spid="167"/>
                                        </p:tgtEl>
                                      </p:cBhvr>
                                    </p:animEffect>
                                    <p:set>
                                      <p:cBhvr>
                                        <p:cTn id="758" dur="1" fill="hold">
                                          <p:stCondLst>
                                            <p:cond delay="1999"/>
                                          </p:stCondLst>
                                        </p:cTn>
                                        <p:tgtEl>
                                          <p:spTgt spid="167"/>
                                        </p:tgtEl>
                                        <p:attrNameLst>
                                          <p:attrName>style.visibility</p:attrName>
                                        </p:attrNameLst>
                                      </p:cBhvr>
                                      <p:to>
                                        <p:strVal val="hidden"/>
                                      </p:to>
                                    </p:set>
                                  </p:childTnLst>
                                </p:cTn>
                              </p:par>
                              <p:par>
                                <p:cTn id="759" presetID="10" presetClass="exit" presetSubtype="0" fill="hold" grpId="2" nodeType="withEffect">
                                  <p:stCondLst>
                                    <p:cond delay="0"/>
                                  </p:stCondLst>
                                  <p:childTnLst>
                                    <p:animEffect transition="out" filter="fade">
                                      <p:cBhvr>
                                        <p:cTn id="760" dur="2000"/>
                                        <p:tgtEl>
                                          <p:spTgt spid="168"/>
                                        </p:tgtEl>
                                      </p:cBhvr>
                                    </p:animEffect>
                                    <p:set>
                                      <p:cBhvr>
                                        <p:cTn id="761" dur="1" fill="hold">
                                          <p:stCondLst>
                                            <p:cond delay="1999"/>
                                          </p:stCondLst>
                                        </p:cTn>
                                        <p:tgtEl>
                                          <p:spTgt spid="168"/>
                                        </p:tgtEl>
                                        <p:attrNameLst>
                                          <p:attrName>style.visibility</p:attrName>
                                        </p:attrNameLst>
                                      </p:cBhvr>
                                      <p:to>
                                        <p:strVal val="hidden"/>
                                      </p:to>
                                    </p:set>
                                  </p:childTnLst>
                                </p:cTn>
                              </p:par>
                              <p:par>
                                <p:cTn id="762" presetID="10" presetClass="exit" presetSubtype="0" fill="hold" grpId="2" nodeType="withEffect">
                                  <p:stCondLst>
                                    <p:cond delay="0"/>
                                  </p:stCondLst>
                                  <p:childTnLst>
                                    <p:animEffect transition="out" filter="fade">
                                      <p:cBhvr>
                                        <p:cTn id="763" dur="2000"/>
                                        <p:tgtEl>
                                          <p:spTgt spid="169"/>
                                        </p:tgtEl>
                                      </p:cBhvr>
                                    </p:animEffect>
                                    <p:set>
                                      <p:cBhvr>
                                        <p:cTn id="764" dur="1" fill="hold">
                                          <p:stCondLst>
                                            <p:cond delay="1999"/>
                                          </p:stCondLst>
                                        </p:cTn>
                                        <p:tgtEl>
                                          <p:spTgt spid="169"/>
                                        </p:tgtEl>
                                        <p:attrNameLst>
                                          <p:attrName>style.visibility</p:attrName>
                                        </p:attrNameLst>
                                      </p:cBhvr>
                                      <p:to>
                                        <p:strVal val="hidden"/>
                                      </p:to>
                                    </p:set>
                                  </p:childTnLst>
                                </p:cTn>
                              </p:par>
                              <p:par>
                                <p:cTn id="765" presetID="10" presetClass="exit" presetSubtype="0" fill="hold" grpId="2" nodeType="withEffect">
                                  <p:stCondLst>
                                    <p:cond delay="0"/>
                                  </p:stCondLst>
                                  <p:childTnLst>
                                    <p:animEffect transition="out" filter="fade">
                                      <p:cBhvr>
                                        <p:cTn id="766" dur="2000"/>
                                        <p:tgtEl>
                                          <p:spTgt spid="170"/>
                                        </p:tgtEl>
                                      </p:cBhvr>
                                    </p:animEffect>
                                    <p:set>
                                      <p:cBhvr>
                                        <p:cTn id="767" dur="1" fill="hold">
                                          <p:stCondLst>
                                            <p:cond delay="1999"/>
                                          </p:stCondLst>
                                        </p:cTn>
                                        <p:tgtEl>
                                          <p:spTgt spid="170"/>
                                        </p:tgtEl>
                                        <p:attrNameLst>
                                          <p:attrName>style.visibility</p:attrName>
                                        </p:attrNameLst>
                                      </p:cBhvr>
                                      <p:to>
                                        <p:strVal val="hidden"/>
                                      </p:to>
                                    </p:set>
                                  </p:childTnLst>
                                </p:cTn>
                              </p:par>
                              <p:par>
                                <p:cTn id="768" presetID="10" presetClass="exit" presetSubtype="0" fill="hold" grpId="1" nodeType="withEffect">
                                  <p:stCondLst>
                                    <p:cond delay="0"/>
                                  </p:stCondLst>
                                  <p:childTnLst>
                                    <p:animEffect transition="out" filter="fade">
                                      <p:cBhvr>
                                        <p:cTn id="769" dur="2000"/>
                                        <p:tgtEl>
                                          <p:spTgt spid="180"/>
                                        </p:tgtEl>
                                      </p:cBhvr>
                                    </p:animEffect>
                                    <p:set>
                                      <p:cBhvr>
                                        <p:cTn id="770" dur="1" fill="hold">
                                          <p:stCondLst>
                                            <p:cond delay="1999"/>
                                          </p:stCondLst>
                                        </p:cTn>
                                        <p:tgtEl>
                                          <p:spTgt spid="180"/>
                                        </p:tgtEl>
                                        <p:attrNameLst>
                                          <p:attrName>style.visibility</p:attrName>
                                        </p:attrNameLst>
                                      </p:cBhvr>
                                      <p:to>
                                        <p:strVal val="hidden"/>
                                      </p:to>
                                    </p:set>
                                  </p:childTnLst>
                                </p:cTn>
                              </p:par>
                              <p:par>
                                <p:cTn id="771" presetID="10" presetClass="exit" presetSubtype="0" fill="hold" grpId="1" nodeType="withEffect">
                                  <p:stCondLst>
                                    <p:cond delay="0"/>
                                  </p:stCondLst>
                                  <p:childTnLst>
                                    <p:animEffect transition="out" filter="fade">
                                      <p:cBhvr>
                                        <p:cTn id="772" dur="2000"/>
                                        <p:tgtEl>
                                          <p:spTgt spid="184"/>
                                        </p:tgtEl>
                                      </p:cBhvr>
                                    </p:animEffect>
                                    <p:set>
                                      <p:cBhvr>
                                        <p:cTn id="773" dur="1" fill="hold">
                                          <p:stCondLst>
                                            <p:cond delay="1999"/>
                                          </p:stCondLst>
                                        </p:cTn>
                                        <p:tgtEl>
                                          <p:spTgt spid="184"/>
                                        </p:tgtEl>
                                        <p:attrNameLst>
                                          <p:attrName>style.visibility</p:attrName>
                                        </p:attrNameLst>
                                      </p:cBhvr>
                                      <p:to>
                                        <p:strVal val="hidden"/>
                                      </p:to>
                                    </p:set>
                                  </p:childTnLst>
                                </p:cTn>
                              </p:par>
                              <p:par>
                                <p:cTn id="774" presetID="10" presetClass="exit" presetSubtype="0" fill="hold" grpId="1" nodeType="withEffect">
                                  <p:stCondLst>
                                    <p:cond delay="0"/>
                                  </p:stCondLst>
                                  <p:childTnLst>
                                    <p:animEffect transition="out" filter="fade">
                                      <p:cBhvr>
                                        <p:cTn id="775" dur="2000"/>
                                        <p:tgtEl>
                                          <p:spTgt spid="188"/>
                                        </p:tgtEl>
                                      </p:cBhvr>
                                    </p:animEffect>
                                    <p:set>
                                      <p:cBhvr>
                                        <p:cTn id="776" dur="1" fill="hold">
                                          <p:stCondLst>
                                            <p:cond delay="1999"/>
                                          </p:stCondLst>
                                        </p:cTn>
                                        <p:tgtEl>
                                          <p:spTgt spid="188"/>
                                        </p:tgtEl>
                                        <p:attrNameLst>
                                          <p:attrName>style.visibility</p:attrName>
                                        </p:attrNameLst>
                                      </p:cBhvr>
                                      <p:to>
                                        <p:strVal val="hidden"/>
                                      </p:to>
                                    </p:set>
                                  </p:childTnLst>
                                </p:cTn>
                              </p:par>
                              <p:par>
                                <p:cTn id="777" presetID="10" presetClass="exit" presetSubtype="0" fill="hold" grpId="1" nodeType="withEffect">
                                  <p:stCondLst>
                                    <p:cond delay="0"/>
                                  </p:stCondLst>
                                  <p:childTnLst>
                                    <p:animEffect transition="out" filter="fade">
                                      <p:cBhvr>
                                        <p:cTn id="778" dur="2000"/>
                                        <p:tgtEl>
                                          <p:spTgt spid="192"/>
                                        </p:tgtEl>
                                      </p:cBhvr>
                                    </p:animEffect>
                                    <p:set>
                                      <p:cBhvr>
                                        <p:cTn id="779" dur="1" fill="hold">
                                          <p:stCondLst>
                                            <p:cond delay="1999"/>
                                          </p:stCondLst>
                                        </p:cTn>
                                        <p:tgtEl>
                                          <p:spTgt spid="192"/>
                                        </p:tgtEl>
                                        <p:attrNameLst>
                                          <p:attrName>style.visibility</p:attrName>
                                        </p:attrNameLst>
                                      </p:cBhvr>
                                      <p:to>
                                        <p:strVal val="hidden"/>
                                      </p:to>
                                    </p:set>
                                  </p:childTnLst>
                                </p:cTn>
                              </p:par>
                              <p:par>
                                <p:cTn id="780" presetID="10" presetClass="exit" presetSubtype="0" fill="hold" grpId="1" nodeType="withEffect">
                                  <p:stCondLst>
                                    <p:cond delay="0"/>
                                  </p:stCondLst>
                                  <p:childTnLst>
                                    <p:animEffect transition="out" filter="fade">
                                      <p:cBhvr>
                                        <p:cTn id="781" dur="2000"/>
                                        <p:tgtEl>
                                          <p:spTgt spid="196"/>
                                        </p:tgtEl>
                                      </p:cBhvr>
                                    </p:animEffect>
                                    <p:set>
                                      <p:cBhvr>
                                        <p:cTn id="782" dur="1" fill="hold">
                                          <p:stCondLst>
                                            <p:cond delay="1999"/>
                                          </p:stCondLst>
                                        </p:cTn>
                                        <p:tgtEl>
                                          <p:spTgt spid="196"/>
                                        </p:tgtEl>
                                        <p:attrNameLst>
                                          <p:attrName>style.visibility</p:attrName>
                                        </p:attrNameLst>
                                      </p:cBhvr>
                                      <p:to>
                                        <p:strVal val="hidden"/>
                                      </p:to>
                                    </p:set>
                                  </p:childTnLst>
                                </p:cTn>
                              </p:par>
                              <p:par>
                                <p:cTn id="783" presetID="10" presetClass="exit" presetSubtype="0" fill="hold" grpId="1" nodeType="withEffect">
                                  <p:stCondLst>
                                    <p:cond delay="0"/>
                                  </p:stCondLst>
                                  <p:childTnLst>
                                    <p:animEffect transition="out" filter="fade">
                                      <p:cBhvr>
                                        <p:cTn id="784" dur="2000"/>
                                        <p:tgtEl>
                                          <p:spTgt spid="200"/>
                                        </p:tgtEl>
                                      </p:cBhvr>
                                    </p:animEffect>
                                    <p:set>
                                      <p:cBhvr>
                                        <p:cTn id="785" dur="1" fill="hold">
                                          <p:stCondLst>
                                            <p:cond delay="1999"/>
                                          </p:stCondLst>
                                        </p:cTn>
                                        <p:tgtEl>
                                          <p:spTgt spid="2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animBg="1"/>
      <p:bldP spid="139" grpId="0"/>
      <p:bldP spid="140" grpId="0" animBg="1"/>
      <p:bldP spid="141" grpId="0"/>
      <p:bldP spid="164" grpId="0"/>
      <p:bldP spid="165" grpId="0" animBg="1"/>
      <p:bldP spid="165" grpId="1" animBg="1"/>
      <p:bldP spid="165" grpId="2" animBg="1"/>
      <p:bldP spid="166" grpId="0" animBg="1"/>
      <p:bldP spid="166" grpId="1" animBg="1"/>
      <p:bldP spid="166" grpId="2" animBg="1"/>
      <p:bldP spid="167" grpId="0" animBg="1"/>
      <p:bldP spid="167" grpId="1" animBg="1"/>
      <p:bldP spid="167" grpId="2" animBg="1"/>
      <p:bldP spid="168" grpId="0" animBg="1"/>
      <p:bldP spid="168" grpId="1" animBg="1"/>
      <p:bldP spid="168" grpId="2" animBg="1"/>
      <p:bldP spid="169" grpId="0" animBg="1"/>
      <p:bldP spid="169" grpId="1" animBg="1"/>
      <p:bldP spid="169" grpId="2" animBg="1"/>
      <p:bldP spid="170" grpId="0" animBg="1"/>
      <p:bldP spid="170" grpId="1" animBg="1"/>
      <p:bldP spid="170" grpId="2" animBg="1"/>
      <p:bldP spid="171" grpId="0" animBg="1"/>
      <p:bldP spid="172" grpId="0"/>
      <p:bldP spid="173" grpId="0"/>
      <p:bldP spid="174" grpId="0" animBg="1"/>
      <p:bldP spid="175" grpId="0"/>
      <p:bldP spid="176" grpId="0"/>
      <p:bldP spid="177" grpId="0" animBg="1"/>
      <p:bldP spid="177" grpId="1" animBg="1"/>
      <p:bldP spid="177" grpId="2" animBg="1"/>
      <p:bldP spid="178" grpId="0" animBg="1"/>
      <p:bldP spid="178" grpId="1" animBg="1"/>
      <p:bldP spid="179" grpId="0" animBg="1"/>
      <p:bldP spid="179" grpId="1" animBg="1"/>
      <p:bldP spid="179" grpId="2" animBg="1"/>
      <p:bldP spid="180" grpId="0" animBg="1"/>
      <p:bldP spid="180" grpId="1" animBg="1"/>
      <p:bldP spid="181" grpId="0" animBg="1"/>
      <p:bldP spid="181" grpId="1" animBg="1"/>
      <p:bldP spid="181" grpId="2" animBg="1"/>
      <p:bldP spid="182" grpId="0" animBg="1"/>
      <p:bldP spid="182" grpId="1" animBg="1"/>
      <p:bldP spid="183" grpId="0" animBg="1"/>
      <p:bldP spid="183" grpId="1" animBg="1"/>
      <p:bldP spid="183" grpId="2" animBg="1"/>
      <p:bldP spid="184" grpId="0" animBg="1"/>
      <p:bldP spid="184" grpId="1" animBg="1"/>
      <p:bldP spid="185" grpId="0" animBg="1"/>
      <p:bldP spid="185" grpId="1" animBg="1"/>
      <p:bldP spid="185" grpId="2" animBg="1"/>
      <p:bldP spid="186" grpId="0" animBg="1"/>
      <p:bldP spid="186" grpId="1" animBg="1"/>
      <p:bldP spid="187" grpId="0" animBg="1"/>
      <p:bldP spid="187" grpId="1" animBg="1"/>
      <p:bldP spid="187" grpId="2" animBg="1"/>
      <p:bldP spid="188" grpId="0" animBg="1"/>
      <p:bldP spid="188" grpId="1" animBg="1"/>
      <p:bldP spid="189" grpId="0" animBg="1"/>
      <p:bldP spid="189" grpId="1" animBg="1"/>
      <p:bldP spid="189" grpId="2" animBg="1"/>
      <p:bldP spid="190" grpId="0" animBg="1"/>
      <p:bldP spid="190" grpId="1" animBg="1"/>
      <p:bldP spid="191" grpId="0" animBg="1"/>
      <p:bldP spid="191" grpId="1" animBg="1"/>
      <p:bldP spid="191" grpId="2" animBg="1"/>
      <p:bldP spid="192" grpId="0" animBg="1"/>
      <p:bldP spid="192" grpId="1" animBg="1"/>
      <p:bldP spid="193" grpId="0" animBg="1"/>
      <p:bldP spid="193" grpId="1" animBg="1"/>
      <p:bldP spid="193" grpId="2" animBg="1"/>
      <p:bldP spid="194" grpId="0" animBg="1"/>
      <p:bldP spid="194" grpId="1" animBg="1"/>
      <p:bldP spid="195" grpId="0" animBg="1"/>
      <p:bldP spid="195" grpId="1" animBg="1"/>
      <p:bldP spid="195" grpId="2" animBg="1"/>
      <p:bldP spid="196" grpId="0" animBg="1"/>
      <p:bldP spid="196" grpId="1" animBg="1"/>
      <p:bldP spid="197" grpId="0" animBg="1"/>
      <p:bldP spid="197" grpId="1" animBg="1"/>
      <p:bldP spid="197" grpId="2" animBg="1"/>
      <p:bldP spid="198" grpId="0" animBg="1"/>
      <p:bldP spid="198" grpId="1" animBg="1"/>
      <p:bldP spid="199" grpId="0" animBg="1"/>
      <p:bldP spid="199" grpId="1" animBg="1"/>
      <p:bldP spid="199" grpId="2" animBg="1"/>
      <p:bldP spid="200" grpId="0" animBg="1"/>
      <p:bldP spid="20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2">
            <a:extLst>
              <a:ext uri="{FF2B5EF4-FFF2-40B4-BE49-F238E27FC236}">
                <a16:creationId xmlns:a16="http://schemas.microsoft.com/office/drawing/2014/main" id="{6E899B5B-1D3C-45C9-B941-D30A568C9E5E}"/>
              </a:ext>
            </a:extLst>
          </p:cNvPr>
          <p:cNvGrpSpPr>
            <a:grpSpLocks noChangeAspect="1"/>
          </p:cNvGrpSpPr>
          <p:nvPr/>
        </p:nvGrpSpPr>
        <p:grpSpPr bwMode="auto">
          <a:xfrm>
            <a:off x="100013" y="3211513"/>
            <a:ext cx="7515225" cy="3646487"/>
            <a:chOff x="63" y="2023"/>
            <a:chExt cx="4734" cy="2297"/>
          </a:xfrm>
        </p:grpSpPr>
        <p:sp>
          <p:nvSpPr>
            <p:cNvPr id="27737" name="AutoShape 21">
              <a:extLst>
                <a:ext uri="{FF2B5EF4-FFF2-40B4-BE49-F238E27FC236}">
                  <a16:creationId xmlns:a16="http://schemas.microsoft.com/office/drawing/2014/main" id="{313C6945-C0E0-4EE4-9D7E-4918DC10FF5B}"/>
                </a:ext>
              </a:extLst>
            </p:cNvPr>
            <p:cNvSpPr>
              <a:spLocks noChangeAspect="1" noChangeArrowheads="1" noTextEdit="1"/>
            </p:cNvSpPr>
            <p:nvPr/>
          </p:nvSpPr>
          <p:spPr bwMode="auto">
            <a:xfrm>
              <a:off x="63" y="2027"/>
              <a:ext cx="4734" cy="2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738" name="Rectangle 23">
              <a:extLst>
                <a:ext uri="{FF2B5EF4-FFF2-40B4-BE49-F238E27FC236}">
                  <a16:creationId xmlns:a16="http://schemas.microsoft.com/office/drawing/2014/main" id="{229D9760-CF3D-410D-85AB-E147C0DE530D}"/>
                </a:ext>
              </a:extLst>
            </p:cNvPr>
            <p:cNvSpPr>
              <a:spLocks noChangeArrowheads="1"/>
            </p:cNvSpPr>
            <p:nvPr/>
          </p:nvSpPr>
          <p:spPr bwMode="auto">
            <a:xfrm>
              <a:off x="67" y="2031"/>
              <a:ext cx="4726" cy="2285"/>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739" name="Line 24">
              <a:extLst>
                <a:ext uri="{FF2B5EF4-FFF2-40B4-BE49-F238E27FC236}">
                  <a16:creationId xmlns:a16="http://schemas.microsoft.com/office/drawing/2014/main" id="{4ECF2304-4AF6-437A-B886-107A5E81ACC6}"/>
                </a:ext>
              </a:extLst>
            </p:cNvPr>
            <p:cNvSpPr>
              <a:spLocks noChangeShapeType="1"/>
            </p:cNvSpPr>
            <p:nvPr/>
          </p:nvSpPr>
          <p:spPr bwMode="auto">
            <a:xfrm flipV="1">
              <a:off x="263"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0" name="Line 25">
              <a:extLst>
                <a:ext uri="{FF2B5EF4-FFF2-40B4-BE49-F238E27FC236}">
                  <a16:creationId xmlns:a16="http://schemas.microsoft.com/office/drawing/2014/main" id="{D611F3A2-6315-4A35-8811-6AEF335E76AC}"/>
                </a:ext>
              </a:extLst>
            </p:cNvPr>
            <p:cNvSpPr>
              <a:spLocks noChangeShapeType="1"/>
            </p:cNvSpPr>
            <p:nvPr/>
          </p:nvSpPr>
          <p:spPr bwMode="auto">
            <a:xfrm flipV="1">
              <a:off x="26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1" name="Line 26">
              <a:extLst>
                <a:ext uri="{FF2B5EF4-FFF2-40B4-BE49-F238E27FC236}">
                  <a16:creationId xmlns:a16="http://schemas.microsoft.com/office/drawing/2014/main" id="{D787BFF5-1D96-4922-B4B5-5019EA196325}"/>
                </a:ext>
              </a:extLst>
            </p:cNvPr>
            <p:cNvSpPr>
              <a:spLocks noChangeShapeType="1"/>
            </p:cNvSpPr>
            <p:nvPr/>
          </p:nvSpPr>
          <p:spPr bwMode="auto">
            <a:xfrm flipV="1">
              <a:off x="459"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2" name="Line 27">
              <a:extLst>
                <a:ext uri="{FF2B5EF4-FFF2-40B4-BE49-F238E27FC236}">
                  <a16:creationId xmlns:a16="http://schemas.microsoft.com/office/drawing/2014/main" id="{08633BB0-EB3B-4D31-9827-63C85F723868}"/>
                </a:ext>
              </a:extLst>
            </p:cNvPr>
            <p:cNvSpPr>
              <a:spLocks noChangeShapeType="1"/>
            </p:cNvSpPr>
            <p:nvPr/>
          </p:nvSpPr>
          <p:spPr bwMode="auto">
            <a:xfrm flipV="1">
              <a:off x="46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3" name="Line 28">
              <a:extLst>
                <a:ext uri="{FF2B5EF4-FFF2-40B4-BE49-F238E27FC236}">
                  <a16:creationId xmlns:a16="http://schemas.microsoft.com/office/drawing/2014/main" id="{47BFC3A4-C66C-4B41-A49E-DD81AAD5F7C3}"/>
                </a:ext>
              </a:extLst>
            </p:cNvPr>
            <p:cNvSpPr>
              <a:spLocks noChangeShapeType="1"/>
            </p:cNvSpPr>
            <p:nvPr/>
          </p:nvSpPr>
          <p:spPr bwMode="auto">
            <a:xfrm flipV="1">
              <a:off x="65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4" name="Line 29">
              <a:extLst>
                <a:ext uri="{FF2B5EF4-FFF2-40B4-BE49-F238E27FC236}">
                  <a16:creationId xmlns:a16="http://schemas.microsoft.com/office/drawing/2014/main" id="{7CC16A8F-4FFE-40A4-AABD-F855E955A72F}"/>
                </a:ext>
              </a:extLst>
            </p:cNvPr>
            <p:cNvSpPr>
              <a:spLocks noChangeShapeType="1"/>
            </p:cNvSpPr>
            <p:nvPr/>
          </p:nvSpPr>
          <p:spPr bwMode="auto">
            <a:xfrm flipV="1">
              <a:off x="66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5" name="Line 30">
              <a:extLst>
                <a:ext uri="{FF2B5EF4-FFF2-40B4-BE49-F238E27FC236}">
                  <a16:creationId xmlns:a16="http://schemas.microsoft.com/office/drawing/2014/main" id="{BDC375B8-04B5-4802-8F76-B78992EAA1B0}"/>
                </a:ext>
              </a:extLst>
            </p:cNvPr>
            <p:cNvSpPr>
              <a:spLocks noChangeShapeType="1"/>
            </p:cNvSpPr>
            <p:nvPr/>
          </p:nvSpPr>
          <p:spPr bwMode="auto">
            <a:xfrm flipV="1">
              <a:off x="85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6" name="Line 31">
              <a:extLst>
                <a:ext uri="{FF2B5EF4-FFF2-40B4-BE49-F238E27FC236}">
                  <a16:creationId xmlns:a16="http://schemas.microsoft.com/office/drawing/2014/main" id="{0B0C65B9-BC69-4613-8A63-05CF3F1C054C}"/>
                </a:ext>
              </a:extLst>
            </p:cNvPr>
            <p:cNvSpPr>
              <a:spLocks noChangeShapeType="1"/>
            </p:cNvSpPr>
            <p:nvPr/>
          </p:nvSpPr>
          <p:spPr bwMode="auto">
            <a:xfrm flipV="1">
              <a:off x="85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7" name="Line 32">
              <a:extLst>
                <a:ext uri="{FF2B5EF4-FFF2-40B4-BE49-F238E27FC236}">
                  <a16:creationId xmlns:a16="http://schemas.microsoft.com/office/drawing/2014/main" id="{24E96C72-6157-4920-A7A8-2D4CEEAAC3D5}"/>
                </a:ext>
              </a:extLst>
            </p:cNvPr>
            <p:cNvSpPr>
              <a:spLocks noChangeShapeType="1"/>
            </p:cNvSpPr>
            <p:nvPr/>
          </p:nvSpPr>
          <p:spPr bwMode="auto">
            <a:xfrm flipV="1">
              <a:off x="105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8" name="Line 33">
              <a:extLst>
                <a:ext uri="{FF2B5EF4-FFF2-40B4-BE49-F238E27FC236}">
                  <a16:creationId xmlns:a16="http://schemas.microsoft.com/office/drawing/2014/main" id="{14E48F0D-AA17-4F33-848A-EAA3E4D2D317}"/>
                </a:ext>
              </a:extLst>
            </p:cNvPr>
            <p:cNvSpPr>
              <a:spLocks noChangeShapeType="1"/>
            </p:cNvSpPr>
            <p:nvPr/>
          </p:nvSpPr>
          <p:spPr bwMode="auto">
            <a:xfrm flipV="1">
              <a:off x="105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9" name="Line 34">
              <a:extLst>
                <a:ext uri="{FF2B5EF4-FFF2-40B4-BE49-F238E27FC236}">
                  <a16:creationId xmlns:a16="http://schemas.microsoft.com/office/drawing/2014/main" id="{DB2565E4-9A83-4CB9-80EE-F4D5436311BA}"/>
                </a:ext>
              </a:extLst>
            </p:cNvPr>
            <p:cNvSpPr>
              <a:spLocks noChangeShapeType="1"/>
            </p:cNvSpPr>
            <p:nvPr/>
          </p:nvSpPr>
          <p:spPr bwMode="auto">
            <a:xfrm flipV="1">
              <a:off x="124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0" name="Line 35">
              <a:extLst>
                <a:ext uri="{FF2B5EF4-FFF2-40B4-BE49-F238E27FC236}">
                  <a16:creationId xmlns:a16="http://schemas.microsoft.com/office/drawing/2014/main" id="{DD2E4005-FF82-4BF2-8BE8-2C908D194935}"/>
                </a:ext>
              </a:extLst>
            </p:cNvPr>
            <p:cNvSpPr>
              <a:spLocks noChangeShapeType="1"/>
            </p:cNvSpPr>
            <p:nvPr/>
          </p:nvSpPr>
          <p:spPr bwMode="auto">
            <a:xfrm flipV="1">
              <a:off x="125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1" name="Line 36">
              <a:extLst>
                <a:ext uri="{FF2B5EF4-FFF2-40B4-BE49-F238E27FC236}">
                  <a16:creationId xmlns:a16="http://schemas.microsoft.com/office/drawing/2014/main" id="{95B00331-D470-4E2E-915E-F4EBD0457EE6}"/>
                </a:ext>
              </a:extLst>
            </p:cNvPr>
            <p:cNvSpPr>
              <a:spLocks noChangeShapeType="1"/>
            </p:cNvSpPr>
            <p:nvPr/>
          </p:nvSpPr>
          <p:spPr bwMode="auto">
            <a:xfrm flipV="1">
              <a:off x="1443"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2" name="Line 37">
              <a:extLst>
                <a:ext uri="{FF2B5EF4-FFF2-40B4-BE49-F238E27FC236}">
                  <a16:creationId xmlns:a16="http://schemas.microsoft.com/office/drawing/2014/main" id="{D027919B-F3AA-412F-B434-5021BC830610}"/>
                </a:ext>
              </a:extLst>
            </p:cNvPr>
            <p:cNvSpPr>
              <a:spLocks noChangeShapeType="1"/>
            </p:cNvSpPr>
            <p:nvPr/>
          </p:nvSpPr>
          <p:spPr bwMode="auto">
            <a:xfrm flipV="1">
              <a:off x="144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3" name="Line 38">
              <a:extLst>
                <a:ext uri="{FF2B5EF4-FFF2-40B4-BE49-F238E27FC236}">
                  <a16:creationId xmlns:a16="http://schemas.microsoft.com/office/drawing/2014/main" id="{5F0F6E90-A767-4362-9CB8-B12D53AB7DEF}"/>
                </a:ext>
              </a:extLst>
            </p:cNvPr>
            <p:cNvSpPr>
              <a:spLocks noChangeShapeType="1"/>
            </p:cNvSpPr>
            <p:nvPr/>
          </p:nvSpPr>
          <p:spPr bwMode="auto">
            <a:xfrm flipV="1">
              <a:off x="1639"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4" name="Line 39">
              <a:extLst>
                <a:ext uri="{FF2B5EF4-FFF2-40B4-BE49-F238E27FC236}">
                  <a16:creationId xmlns:a16="http://schemas.microsoft.com/office/drawing/2014/main" id="{9BFCB74E-1EEA-469B-B0B1-4B3B97F56C43}"/>
                </a:ext>
              </a:extLst>
            </p:cNvPr>
            <p:cNvSpPr>
              <a:spLocks noChangeShapeType="1"/>
            </p:cNvSpPr>
            <p:nvPr/>
          </p:nvSpPr>
          <p:spPr bwMode="auto">
            <a:xfrm flipV="1">
              <a:off x="164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5" name="Line 40">
              <a:extLst>
                <a:ext uri="{FF2B5EF4-FFF2-40B4-BE49-F238E27FC236}">
                  <a16:creationId xmlns:a16="http://schemas.microsoft.com/office/drawing/2014/main" id="{3BF970C1-38F3-4FAB-BD1E-8E00AB696F7E}"/>
                </a:ext>
              </a:extLst>
            </p:cNvPr>
            <p:cNvSpPr>
              <a:spLocks noChangeShapeType="1"/>
            </p:cNvSpPr>
            <p:nvPr/>
          </p:nvSpPr>
          <p:spPr bwMode="auto">
            <a:xfrm flipV="1">
              <a:off x="183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6" name="Line 41">
              <a:extLst>
                <a:ext uri="{FF2B5EF4-FFF2-40B4-BE49-F238E27FC236}">
                  <a16:creationId xmlns:a16="http://schemas.microsoft.com/office/drawing/2014/main" id="{1CEF1965-A0FB-4572-8428-0F9E012C01D4}"/>
                </a:ext>
              </a:extLst>
            </p:cNvPr>
            <p:cNvSpPr>
              <a:spLocks noChangeShapeType="1"/>
            </p:cNvSpPr>
            <p:nvPr/>
          </p:nvSpPr>
          <p:spPr bwMode="auto">
            <a:xfrm flipV="1">
              <a:off x="184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7" name="Line 42">
              <a:extLst>
                <a:ext uri="{FF2B5EF4-FFF2-40B4-BE49-F238E27FC236}">
                  <a16:creationId xmlns:a16="http://schemas.microsoft.com/office/drawing/2014/main" id="{C0D72A26-46EE-48AA-A870-DEB435CF7D9C}"/>
                </a:ext>
              </a:extLst>
            </p:cNvPr>
            <p:cNvSpPr>
              <a:spLocks noChangeShapeType="1"/>
            </p:cNvSpPr>
            <p:nvPr/>
          </p:nvSpPr>
          <p:spPr bwMode="auto">
            <a:xfrm flipV="1">
              <a:off x="223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8" name="Line 43">
              <a:extLst>
                <a:ext uri="{FF2B5EF4-FFF2-40B4-BE49-F238E27FC236}">
                  <a16:creationId xmlns:a16="http://schemas.microsoft.com/office/drawing/2014/main" id="{6954DAED-CBA0-45EC-85E5-DE8C106A5FDB}"/>
                </a:ext>
              </a:extLst>
            </p:cNvPr>
            <p:cNvSpPr>
              <a:spLocks noChangeShapeType="1"/>
            </p:cNvSpPr>
            <p:nvPr/>
          </p:nvSpPr>
          <p:spPr bwMode="auto">
            <a:xfrm flipV="1">
              <a:off x="223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9" name="Line 44">
              <a:extLst>
                <a:ext uri="{FF2B5EF4-FFF2-40B4-BE49-F238E27FC236}">
                  <a16:creationId xmlns:a16="http://schemas.microsoft.com/office/drawing/2014/main" id="{1D681CBF-5398-48F5-B42E-E8D128E0216B}"/>
                </a:ext>
              </a:extLst>
            </p:cNvPr>
            <p:cNvSpPr>
              <a:spLocks noChangeShapeType="1"/>
            </p:cNvSpPr>
            <p:nvPr/>
          </p:nvSpPr>
          <p:spPr bwMode="auto">
            <a:xfrm flipV="1">
              <a:off x="242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0" name="Line 45">
              <a:extLst>
                <a:ext uri="{FF2B5EF4-FFF2-40B4-BE49-F238E27FC236}">
                  <a16:creationId xmlns:a16="http://schemas.microsoft.com/office/drawing/2014/main" id="{0CDBBB26-0FBB-495A-8A5B-870BA8473A6E}"/>
                </a:ext>
              </a:extLst>
            </p:cNvPr>
            <p:cNvSpPr>
              <a:spLocks noChangeShapeType="1"/>
            </p:cNvSpPr>
            <p:nvPr/>
          </p:nvSpPr>
          <p:spPr bwMode="auto">
            <a:xfrm flipV="1">
              <a:off x="243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1" name="Line 46">
              <a:extLst>
                <a:ext uri="{FF2B5EF4-FFF2-40B4-BE49-F238E27FC236}">
                  <a16:creationId xmlns:a16="http://schemas.microsoft.com/office/drawing/2014/main" id="{BBB9FED0-4010-4428-9D0F-488474160A63}"/>
                </a:ext>
              </a:extLst>
            </p:cNvPr>
            <p:cNvSpPr>
              <a:spLocks noChangeShapeType="1"/>
            </p:cNvSpPr>
            <p:nvPr/>
          </p:nvSpPr>
          <p:spPr bwMode="auto">
            <a:xfrm flipV="1">
              <a:off x="262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2" name="Line 47">
              <a:extLst>
                <a:ext uri="{FF2B5EF4-FFF2-40B4-BE49-F238E27FC236}">
                  <a16:creationId xmlns:a16="http://schemas.microsoft.com/office/drawing/2014/main" id="{189D8599-1B1A-44EA-9B72-EC49681FB0E5}"/>
                </a:ext>
              </a:extLst>
            </p:cNvPr>
            <p:cNvSpPr>
              <a:spLocks noChangeShapeType="1"/>
            </p:cNvSpPr>
            <p:nvPr/>
          </p:nvSpPr>
          <p:spPr bwMode="auto">
            <a:xfrm flipV="1">
              <a:off x="262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3" name="Line 48">
              <a:extLst>
                <a:ext uri="{FF2B5EF4-FFF2-40B4-BE49-F238E27FC236}">
                  <a16:creationId xmlns:a16="http://schemas.microsoft.com/office/drawing/2014/main" id="{45EB3308-9302-4A15-AAD4-C372604DA235}"/>
                </a:ext>
              </a:extLst>
            </p:cNvPr>
            <p:cNvSpPr>
              <a:spLocks noChangeShapeType="1"/>
            </p:cNvSpPr>
            <p:nvPr/>
          </p:nvSpPr>
          <p:spPr bwMode="auto">
            <a:xfrm flipV="1">
              <a:off x="281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4" name="Line 49">
              <a:extLst>
                <a:ext uri="{FF2B5EF4-FFF2-40B4-BE49-F238E27FC236}">
                  <a16:creationId xmlns:a16="http://schemas.microsoft.com/office/drawing/2014/main" id="{9C80CCD4-3720-4A65-87F9-1F90FD68F9A1}"/>
                </a:ext>
              </a:extLst>
            </p:cNvPr>
            <p:cNvSpPr>
              <a:spLocks noChangeShapeType="1"/>
            </p:cNvSpPr>
            <p:nvPr/>
          </p:nvSpPr>
          <p:spPr bwMode="auto">
            <a:xfrm flipV="1">
              <a:off x="282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5" name="Line 50">
              <a:extLst>
                <a:ext uri="{FF2B5EF4-FFF2-40B4-BE49-F238E27FC236}">
                  <a16:creationId xmlns:a16="http://schemas.microsoft.com/office/drawing/2014/main" id="{5FC51749-7852-4684-9095-4FD87897AA86}"/>
                </a:ext>
              </a:extLst>
            </p:cNvPr>
            <p:cNvSpPr>
              <a:spLocks noChangeShapeType="1"/>
            </p:cNvSpPr>
            <p:nvPr/>
          </p:nvSpPr>
          <p:spPr bwMode="auto">
            <a:xfrm flipV="1">
              <a:off x="301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6" name="Line 51">
              <a:extLst>
                <a:ext uri="{FF2B5EF4-FFF2-40B4-BE49-F238E27FC236}">
                  <a16:creationId xmlns:a16="http://schemas.microsoft.com/office/drawing/2014/main" id="{15A1DF2D-2943-4D2D-9E68-DCDBB1DA8A35}"/>
                </a:ext>
              </a:extLst>
            </p:cNvPr>
            <p:cNvSpPr>
              <a:spLocks noChangeShapeType="1"/>
            </p:cNvSpPr>
            <p:nvPr/>
          </p:nvSpPr>
          <p:spPr bwMode="auto">
            <a:xfrm flipV="1">
              <a:off x="302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7" name="Line 52">
              <a:extLst>
                <a:ext uri="{FF2B5EF4-FFF2-40B4-BE49-F238E27FC236}">
                  <a16:creationId xmlns:a16="http://schemas.microsoft.com/office/drawing/2014/main" id="{778543D5-4726-47FF-98A5-DCAF97C5B323}"/>
                </a:ext>
              </a:extLst>
            </p:cNvPr>
            <p:cNvSpPr>
              <a:spLocks noChangeShapeType="1"/>
            </p:cNvSpPr>
            <p:nvPr/>
          </p:nvSpPr>
          <p:spPr bwMode="auto">
            <a:xfrm flipV="1">
              <a:off x="321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8" name="Line 53">
              <a:extLst>
                <a:ext uri="{FF2B5EF4-FFF2-40B4-BE49-F238E27FC236}">
                  <a16:creationId xmlns:a16="http://schemas.microsoft.com/office/drawing/2014/main" id="{875766F3-D8BE-45BA-832D-4D2792B3B2D4}"/>
                </a:ext>
              </a:extLst>
            </p:cNvPr>
            <p:cNvSpPr>
              <a:spLocks noChangeShapeType="1"/>
            </p:cNvSpPr>
            <p:nvPr/>
          </p:nvSpPr>
          <p:spPr bwMode="auto">
            <a:xfrm flipV="1">
              <a:off x="321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69" name="Line 54">
              <a:extLst>
                <a:ext uri="{FF2B5EF4-FFF2-40B4-BE49-F238E27FC236}">
                  <a16:creationId xmlns:a16="http://schemas.microsoft.com/office/drawing/2014/main" id="{BEFA7B7F-D558-49F3-8B80-5267713B0D68}"/>
                </a:ext>
              </a:extLst>
            </p:cNvPr>
            <p:cNvSpPr>
              <a:spLocks noChangeShapeType="1"/>
            </p:cNvSpPr>
            <p:nvPr/>
          </p:nvSpPr>
          <p:spPr bwMode="auto">
            <a:xfrm flipV="1">
              <a:off x="341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0" name="Line 55">
              <a:extLst>
                <a:ext uri="{FF2B5EF4-FFF2-40B4-BE49-F238E27FC236}">
                  <a16:creationId xmlns:a16="http://schemas.microsoft.com/office/drawing/2014/main" id="{5D4EEE4F-8882-4E49-BDFC-59BB70816800}"/>
                </a:ext>
              </a:extLst>
            </p:cNvPr>
            <p:cNvSpPr>
              <a:spLocks noChangeShapeType="1"/>
            </p:cNvSpPr>
            <p:nvPr/>
          </p:nvSpPr>
          <p:spPr bwMode="auto">
            <a:xfrm flipV="1">
              <a:off x="341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1" name="Line 56">
              <a:extLst>
                <a:ext uri="{FF2B5EF4-FFF2-40B4-BE49-F238E27FC236}">
                  <a16:creationId xmlns:a16="http://schemas.microsoft.com/office/drawing/2014/main" id="{7F6F2F69-0B97-475C-AECA-2D39E75DD268}"/>
                </a:ext>
              </a:extLst>
            </p:cNvPr>
            <p:cNvSpPr>
              <a:spLocks noChangeShapeType="1"/>
            </p:cNvSpPr>
            <p:nvPr/>
          </p:nvSpPr>
          <p:spPr bwMode="auto">
            <a:xfrm flipV="1">
              <a:off x="360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2" name="Line 57">
              <a:extLst>
                <a:ext uri="{FF2B5EF4-FFF2-40B4-BE49-F238E27FC236}">
                  <a16:creationId xmlns:a16="http://schemas.microsoft.com/office/drawing/2014/main" id="{3C6CC635-C3C0-4BF5-B642-49B928A32DC3}"/>
                </a:ext>
              </a:extLst>
            </p:cNvPr>
            <p:cNvSpPr>
              <a:spLocks noChangeShapeType="1"/>
            </p:cNvSpPr>
            <p:nvPr/>
          </p:nvSpPr>
          <p:spPr bwMode="auto">
            <a:xfrm flipV="1">
              <a:off x="361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3" name="Line 58">
              <a:extLst>
                <a:ext uri="{FF2B5EF4-FFF2-40B4-BE49-F238E27FC236}">
                  <a16:creationId xmlns:a16="http://schemas.microsoft.com/office/drawing/2014/main" id="{CD1227DB-F945-4861-B6A6-FF50F7A77896}"/>
                </a:ext>
              </a:extLst>
            </p:cNvPr>
            <p:cNvSpPr>
              <a:spLocks noChangeShapeType="1"/>
            </p:cNvSpPr>
            <p:nvPr/>
          </p:nvSpPr>
          <p:spPr bwMode="auto">
            <a:xfrm flipV="1">
              <a:off x="380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4" name="Line 59">
              <a:extLst>
                <a:ext uri="{FF2B5EF4-FFF2-40B4-BE49-F238E27FC236}">
                  <a16:creationId xmlns:a16="http://schemas.microsoft.com/office/drawing/2014/main" id="{FD81F9AE-6302-4DF4-8627-EBAF0E40A10F}"/>
                </a:ext>
              </a:extLst>
            </p:cNvPr>
            <p:cNvSpPr>
              <a:spLocks noChangeShapeType="1"/>
            </p:cNvSpPr>
            <p:nvPr/>
          </p:nvSpPr>
          <p:spPr bwMode="auto">
            <a:xfrm flipV="1">
              <a:off x="3806"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5" name="Line 60">
              <a:extLst>
                <a:ext uri="{FF2B5EF4-FFF2-40B4-BE49-F238E27FC236}">
                  <a16:creationId xmlns:a16="http://schemas.microsoft.com/office/drawing/2014/main" id="{71A2AC4A-2AE8-43ED-A8E8-46A8F75965D8}"/>
                </a:ext>
              </a:extLst>
            </p:cNvPr>
            <p:cNvSpPr>
              <a:spLocks noChangeShapeType="1"/>
            </p:cNvSpPr>
            <p:nvPr/>
          </p:nvSpPr>
          <p:spPr bwMode="auto">
            <a:xfrm flipV="1">
              <a:off x="399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6" name="Line 61">
              <a:extLst>
                <a:ext uri="{FF2B5EF4-FFF2-40B4-BE49-F238E27FC236}">
                  <a16:creationId xmlns:a16="http://schemas.microsoft.com/office/drawing/2014/main" id="{8F35FC26-F295-41BB-8CD4-A9D71C6913C2}"/>
                </a:ext>
              </a:extLst>
            </p:cNvPr>
            <p:cNvSpPr>
              <a:spLocks noChangeShapeType="1"/>
            </p:cNvSpPr>
            <p:nvPr/>
          </p:nvSpPr>
          <p:spPr bwMode="auto">
            <a:xfrm flipV="1">
              <a:off x="400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7" name="Line 62">
              <a:extLst>
                <a:ext uri="{FF2B5EF4-FFF2-40B4-BE49-F238E27FC236}">
                  <a16:creationId xmlns:a16="http://schemas.microsoft.com/office/drawing/2014/main" id="{4981E22F-0B7A-487B-B15B-C621DB6BA9B4}"/>
                </a:ext>
              </a:extLst>
            </p:cNvPr>
            <p:cNvSpPr>
              <a:spLocks noChangeShapeType="1"/>
            </p:cNvSpPr>
            <p:nvPr/>
          </p:nvSpPr>
          <p:spPr bwMode="auto">
            <a:xfrm flipV="1">
              <a:off x="419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8" name="Line 63">
              <a:extLst>
                <a:ext uri="{FF2B5EF4-FFF2-40B4-BE49-F238E27FC236}">
                  <a16:creationId xmlns:a16="http://schemas.microsoft.com/office/drawing/2014/main" id="{1E64E671-3126-4D1B-93E3-E660B215C077}"/>
                </a:ext>
              </a:extLst>
            </p:cNvPr>
            <p:cNvSpPr>
              <a:spLocks noChangeShapeType="1"/>
            </p:cNvSpPr>
            <p:nvPr/>
          </p:nvSpPr>
          <p:spPr bwMode="auto">
            <a:xfrm flipV="1">
              <a:off x="4202"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79" name="Line 64">
              <a:extLst>
                <a:ext uri="{FF2B5EF4-FFF2-40B4-BE49-F238E27FC236}">
                  <a16:creationId xmlns:a16="http://schemas.microsoft.com/office/drawing/2014/main" id="{D204DE46-5400-4031-80B0-573470F81AC6}"/>
                </a:ext>
              </a:extLst>
            </p:cNvPr>
            <p:cNvSpPr>
              <a:spLocks noChangeShapeType="1"/>
            </p:cNvSpPr>
            <p:nvPr/>
          </p:nvSpPr>
          <p:spPr bwMode="auto">
            <a:xfrm flipV="1">
              <a:off x="439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0" name="Line 65">
              <a:extLst>
                <a:ext uri="{FF2B5EF4-FFF2-40B4-BE49-F238E27FC236}">
                  <a16:creationId xmlns:a16="http://schemas.microsoft.com/office/drawing/2014/main" id="{FBD22AAB-7CD0-4AEB-8299-2B8C87B930F6}"/>
                </a:ext>
              </a:extLst>
            </p:cNvPr>
            <p:cNvSpPr>
              <a:spLocks noChangeShapeType="1"/>
            </p:cNvSpPr>
            <p:nvPr/>
          </p:nvSpPr>
          <p:spPr bwMode="auto">
            <a:xfrm flipV="1">
              <a:off x="4398"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1" name="Line 66">
              <a:extLst>
                <a:ext uri="{FF2B5EF4-FFF2-40B4-BE49-F238E27FC236}">
                  <a16:creationId xmlns:a16="http://schemas.microsoft.com/office/drawing/2014/main" id="{BEF6BFB6-B24A-4ED5-84C8-619CA2CCE09E}"/>
                </a:ext>
              </a:extLst>
            </p:cNvPr>
            <p:cNvSpPr>
              <a:spLocks noChangeShapeType="1"/>
            </p:cNvSpPr>
            <p:nvPr/>
          </p:nvSpPr>
          <p:spPr bwMode="auto">
            <a:xfrm flipV="1">
              <a:off x="4590"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2" name="Line 67">
              <a:extLst>
                <a:ext uri="{FF2B5EF4-FFF2-40B4-BE49-F238E27FC236}">
                  <a16:creationId xmlns:a16="http://schemas.microsoft.com/office/drawing/2014/main" id="{35432DB7-CD7F-46BD-AA69-768CDF4DF9ED}"/>
                </a:ext>
              </a:extLst>
            </p:cNvPr>
            <p:cNvSpPr>
              <a:spLocks noChangeShapeType="1"/>
            </p:cNvSpPr>
            <p:nvPr/>
          </p:nvSpPr>
          <p:spPr bwMode="auto">
            <a:xfrm flipV="1">
              <a:off x="4594" y="2031"/>
              <a:ext cx="1" cy="2282"/>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3" name="Line 68">
              <a:extLst>
                <a:ext uri="{FF2B5EF4-FFF2-40B4-BE49-F238E27FC236}">
                  <a16:creationId xmlns:a16="http://schemas.microsoft.com/office/drawing/2014/main" id="{A565D468-7330-4606-B259-240CA60BE2EF}"/>
                </a:ext>
              </a:extLst>
            </p:cNvPr>
            <p:cNvSpPr>
              <a:spLocks noChangeShapeType="1"/>
            </p:cNvSpPr>
            <p:nvPr/>
          </p:nvSpPr>
          <p:spPr bwMode="auto">
            <a:xfrm>
              <a:off x="70" y="4146"/>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4" name="Line 69">
              <a:extLst>
                <a:ext uri="{FF2B5EF4-FFF2-40B4-BE49-F238E27FC236}">
                  <a16:creationId xmlns:a16="http://schemas.microsoft.com/office/drawing/2014/main" id="{30A0B32E-72DE-46E3-AA90-40A7C66C7CB2}"/>
                </a:ext>
              </a:extLst>
            </p:cNvPr>
            <p:cNvSpPr>
              <a:spLocks noChangeShapeType="1"/>
            </p:cNvSpPr>
            <p:nvPr/>
          </p:nvSpPr>
          <p:spPr bwMode="auto">
            <a:xfrm>
              <a:off x="70" y="4150"/>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5" name="Line 70">
              <a:extLst>
                <a:ext uri="{FF2B5EF4-FFF2-40B4-BE49-F238E27FC236}">
                  <a16:creationId xmlns:a16="http://schemas.microsoft.com/office/drawing/2014/main" id="{48C60469-C44D-4E5E-8715-604FBEB89272}"/>
                </a:ext>
              </a:extLst>
            </p:cNvPr>
            <p:cNvSpPr>
              <a:spLocks noChangeShapeType="1"/>
            </p:cNvSpPr>
            <p:nvPr/>
          </p:nvSpPr>
          <p:spPr bwMode="auto">
            <a:xfrm>
              <a:off x="70" y="3983"/>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6" name="Line 71">
              <a:extLst>
                <a:ext uri="{FF2B5EF4-FFF2-40B4-BE49-F238E27FC236}">
                  <a16:creationId xmlns:a16="http://schemas.microsoft.com/office/drawing/2014/main" id="{9A1153DE-84A2-4572-86F3-77801C96A765}"/>
                </a:ext>
              </a:extLst>
            </p:cNvPr>
            <p:cNvSpPr>
              <a:spLocks noChangeShapeType="1"/>
            </p:cNvSpPr>
            <p:nvPr/>
          </p:nvSpPr>
          <p:spPr bwMode="auto">
            <a:xfrm>
              <a:off x="70" y="3987"/>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7" name="Line 72">
              <a:extLst>
                <a:ext uri="{FF2B5EF4-FFF2-40B4-BE49-F238E27FC236}">
                  <a16:creationId xmlns:a16="http://schemas.microsoft.com/office/drawing/2014/main" id="{E19D165A-FA82-49FD-B671-A7FE01581CFC}"/>
                </a:ext>
              </a:extLst>
            </p:cNvPr>
            <p:cNvSpPr>
              <a:spLocks noChangeShapeType="1"/>
            </p:cNvSpPr>
            <p:nvPr/>
          </p:nvSpPr>
          <p:spPr bwMode="auto">
            <a:xfrm>
              <a:off x="70" y="3821"/>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8" name="Line 73">
              <a:extLst>
                <a:ext uri="{FF2B5EF4-FFF2-40B4-BE49-F238E27FC236}">
                  <a16:creationId xmlns:a16="http://schemas.microsoft.com/office/drawing/2014/main" id="{8BDDE121-8785-47C1-9741-7D64CD92203D}"/>
                </a:ext>
              </a:extLst>
            </p:cNvPr>
            <p:cNvSpPr>
              <a:spLocks noChangeShapeType="1"/>
            </p:cNvSpPr>
            <p:nvPr/>
          </p:nvSpPr>
          <p:spPr bwMode="auto">
            <a:xfrm>
              <a:off x="70" y="3824"/>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89" name="Line 74">
              <a:extLst>
                <a:ext uri="{FF2B5EF4-FFF2-40B4-BE49-F238E27FC236}">
                  <a16:creationId xmlns:a16="http://schemas.microsoft.com/office/drawing/2014/main" id="{DB5A748C-D60C-48B0-86F9-F8604EC23C12}"/>
                </a:ext>
              </a:extLst>
            </p:cNvPr>
            <p:cNvSpPr>
              <a:spLocks noChangeShapeType="1"/>
            </p:cNvSpPr>
            <p:nvPr/>
          </p:nvSpPr>
          <p:spPr bwMode="auto">
            <a:xfrm>
              <a:off x="70" y="3658"/>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0" name="Line 75">
              <a:extLst>
                <a:ext uri="{FF2B5EF4-FFF2-40B4-BE49-F238E27FC236}">
                  <a16:creationId xmlns:a16="http://schemas.microsoft.com/office/drawing/2014/main" id="{BFB6E702-260B-43CA-A43A-D7D540AE6179}"/>
                </a:ext>
              </a:extLst>
            </p:cNvPr>
            <p:cNvSpPr>
              <a:spLocks noChangeShapeType="1"/>
            </p:cNvSpPr>
            <p:nvPr/>
          </p:nvSpPr>
          <p:spPr bwMode="auto">
            <a:xfrm>
              <a:off x="70" y="3662"/>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1" name="Line 76">
              <a:extLst>
                <a:ext uri="{FF2B5EF4-FFF2-40B4-BE49-F238E27FC236}">
                  <a16:creationId xmlns:a16="http://schemas.microsoft.com/office/drawing/2014/main" id="{9B3F1C75-6ADC-420F-8F5B-E6AED3634C9E}"/>
                </a:ext>
              </a:extLst>
            </p:cNvPr>
            <p:cNvSpPr>
              <a:spLocks noChangeShapeType="1"/>
            </p:cNvSpPr>
            <p:nvPr/>
          </p:nvSpPr>
          <p:spPr bwMode="auto">
            <a:xfrm>
              <a:off x="70" y="3495"/>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2" name="Line 77">
              <a:extLst>
                <a:ext uri="{FF2B5EF4-FFF2-40B4-BE49-F238E27FC236}">
                  <a16:creationId xmlns:a16="http://schemas.microsoft.com/office/drawing/2014/main" id="{F4CC6196-D166-41C2-8D3F-11B32D26210C}"/>
                </a:ext>
              </a:extLst>
            </p:cNvPr>
            <p:cNvSpPr>
              <a:spLocks noChangeShapeType="1"/>
            </p:cNvSpPr>
            <p:nvPr/>
          </p:nvSpPr>
          <p:spPr bwMode="auto">
            <a:xfrm>
              <a:off x="70" y="3499"/>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3" name="Line 78">
              <a:extLst>
                <a:ext uri="{FF2B5EF4-FFF2-40B4-BE49-F238E27FC236}">
                  <a16:creationId xmlns:a16="http://schemas.microsoft.com/office/drawing/2014/main" id="{B5DD7FFE-FDF3-4439-B35C-90C6D160FC67}"/>
                </a:ext>
              </a:extLst>
            </p:cNvPr>
            <p:cNvSpPr>
              <a:spLocks noChangeShapeType="1"/>
            </p:cNvSpPr>
            <p:nvPr/>
          </p:nvSpPr>
          <p:spPr bwMode="auto">
            <a:xfrm>
              <a:off x="70" y="3333"/>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4" name="Line 79">
              <a:extLst>
                <a:ext uri="{FF2B5EF4-FFF2-40B4-BE49-F238E27FC236}">
                  <a16:creationId xmlns:a16="http://schemas.microsoft.com/office/drawing/2014/main" id="{5D382072-43F3-415D-8056-9F3C9CA9C832}"/>
                </a:ext>
              </a:extLst>
            </p:cNvPr>
            <p:cNvSpPr>
              <a:spLocks noChangeShapeType="1"/>
            </p:cNvSpPr>
            <p:nvPr/>
          </p:nvSpPr>
          <p:spPr bwMode="auto">
            <a:xfrm>
              <a:off x="70" y="3336"/>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5" name="Line 80">
              <a:extLst>
                <a:ext uri="{FF2B5EF4-FFF2-40B4-BE49-F238E27FC236}">
                  <a16:creationId xmlns:a16="http://schemas.microsoft.com/office/drawing/2014/main" id="{7CDDA1BE-42DB-4FF4-B823-D37ABCB694F4}"/>
                </a:ext>
              </a:extLst>
            </p:cNvPr>
            <p:cNvSpPr>
              <a:spLocks noChangeShapeType="1"/>
            </p:cNvSpPr>
            <p:nvPr/>
          </p:nvSpPr>
          <p:spPr bwMode="auto">
            <a:xfrm>
              <a:off x="70" y="3170"/>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6" name="Line 81">
              <a:extLst>
                <a:ext uri="{FF2B5EF4-FFF2-40B4-BE49-F238E27FC236}">
                  <a16:creationId xmlns:a16="http://schemas.microsoft.com/office/drawing/2014/main" id="{1821EC5A-4295-4EAC-8CF7-23FEEE269B2B}"/>
                </a:ext>
              </a:extLst>
            </p:cNvPr>
            <p:cNvSpPr>
              <a:spLocks noChangeShapeType="1"/>
            </p:cNvSpPr>
            <p:nvPr/>
          </p:nvSpPr>
          <p:spPr bwMode="auto">
            <a:xfrm>
              <a:off x="70" y="3174"/>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7" name="Line 82">
              <a:extLst>
                <a:ext uri="{FF2B5EF4-FFF2-40B4-BE49-F238E27FC236}">
                  <a16:creationId xmlns:a16="http://schemas.microsoft.com/office/drawing/2014/main" id="{E5F740F1-71CF-4CD9-B5F0-14F1557CD834}"/>
                </a:ext>
              </a:extLst>
            </p:cNvPr>
            <p:cNvSpPr>
              <a:spLocks noChangeShapeType="1"/>
            </p:cNvSpPr>
            <p:nvPr/>
          </p:nvSpPr>
          <p:spPr bwMode="auto">
            <a:xfrm>
              <a:off x="70" y="3007"/>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8" name="Line 83">
              <a:extLst>
                <a:ext uri="{FF2B5EF4-FFF2-40B4-BE49-F238E27FC236}">
                  <a16:creationId xmlns:a16="http://schemas.microsoft.com/office/drawing/2014/main" id="{6F579CA0-1B4A-44AF-B24C-CCC435099594}"/>
                </a:ext>
              </a:extLst>
            </p:cNvPr>
            <p:cNvSpPr>
              <a:spLocks noChangeShapeType="1"/>
            </p:cNvSpPr>
            <p:nvPr/>
          </p:nvSpPr>
          <p:spPr bwMode="auto">
            <a:xfrm>
              <a:off x="70" y="3011"/>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99" name="Line 84">
              <a:extLst>
                <a:ext uri="{FF2B5EF4-FFF2-40B4-BE49-F238E27FC236}">
                  <a16:creationId xmlns:a16="http://schemas.microsoft.com/office/drawing/2014/main" id="{BBCBD2B0-3F3C-45DC-BBE0-7B0D1109A05A}"/>
                </a:ext>
              </a:extLst>
            </p:cNvPr>
            <p:cNvSpPr>
              <a:spLocks noChangeShapeType="1"/>
            </p:cNvSpPr>
            <p:nvPr/>
          </p:nvSpPr>
          <p:spPr bwMode="auto">
            <a:xfrm>
              <a:off x="70" y="2682"/>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0" name="Line 85">
              <a:extLst>
                <a:ext uri="{FF2B5EF4-FFF2-40B4-BE49-F238E27FC236}">
                  <a16:creationId xmlns:a16="http://schemas.microsoft.com/office/drawing/2014/main" id="{2EFC2BF3-8E6C-4312-A65B-1024E426CF62}"/>
                </a:ext>
              </a:extLst>
            </p:cNvPr>
            <p:cNvSpPr>
              <a:spLocks noChangeShapeType="1"/>
            </p:cNvSpPr>
            <p:nvPr/>
          </p:nvSpPr>
          <p:spPr bwMode="auto">
            <a:xfrm>
              <a:off x="70" y="2685"/>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1" name="Line 86">
              <a:extLst>
                <a:ext uri="{FF2B5EF4-FFF2-40B4-BE49-F238E27FC236}">
                  <a16:creationId xmlns:a16="http://schemas.microsoft.com/office/drawing/2014/main" id="{6FFCCD78-3905-4786-B3A7-E631A6A62F7F}"/>
                </a:ext>
              </a:extLst>
            </p:cNvPr>
            <p:cNvSpPr>
              <a:spLocks noChangeShapeType="1"/>
            </p:cNvSpPr>
            <p:nvPr/>
          </p:nvSpPr>
          <p:spPr bwMode="auto">
            <a:xfrm>
              <a:off x="70" y="2519"/>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2" name="Line 87">
              <a:extLst>
                <a:ext uri="{FF2B5EF4-FFF2-40B4-BE49-F238E27FC236}">
                  <a16:creationId xmlns:a16="http://schemas.microsoft.com/office/drawing/2014/main" id="{FDE47D59-5EDD-4F16-8D72-114FDAA6FAFF}"/>
                </a:ext>
              </a:extLst>
            </p:cNvPr>
            <p:cNvSpPr>
              <a:spLocks noChangeShapeType="1"/>
            </p:cNvSpPr>
            <p:nvPr/>
          </p:nvSpPr>
          <p:spPr bwMode="auto">
            <a:xfrm>
              <a:off x="70" y="2523"/>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3" name="Line 88">
              <a:extLst>
                <a:ext uri="{FF2B5EF4-FFF2-40B4-BE49-F238E27FC236}">
                  <a16:creationId xmlns:a16="http://schemas.microsoft.com/office/drawing/2014/main" id="{67097159-4989-46C2-A7BF-4016C4EA42DC}"/>
                </a:ext>
              </a:extLst>
            </p:cNvPr>
            <p:cNvSpPr>
              <a:spLocks noChangeShapeType="1"/>
            </p:cNvSpPr>
            <p:nvPr/>
          </p:nvSpPr>
          <p:spPr bwMode="auto">
            <a:xfrm>
              <a:off x="70" y="2356"/>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4" name="Line 89">
              <a:extLst>
                <a:ext uri="{FF2B5EF4-FFF2-40B4-BE49-F238E27FC236}">
                  <a16:creationId xmlns:a16="http://schemas.microsoft.com/office/drawing/2014/main" id="{2BAAAE7E-0DE2-4FD0-90B2-8F82AA5FEB3E}"/>
                </a:ext>
              </a:extLst>
            </p:cNvPr>
            <p:cNvSpPr>
              <a:spLocks noChangeShapeType="1"/>
            </p:cNvSpPr>
            <p:nvPr/>
          </p:nvSpPr>
          <p:spPr bwMode="auto">
            <a:xfrm>
              <a:off x="70" y="2360"/>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5" name="Line 90">
              <a:extLst>
                <a:ext uri="{FF2B5EF4-FFF2-40B4-BE49-F238E27FC236}">
                  <a16:creationId xmlns:a16="http://schemas.microsoft.com/office/drawing/2014/main" id="{4A32223E-4ECA-4809-A767-3390D6F9299C}"/>
                </a:ext>
              </a:extLst>
            </p:cNvPr>
            <p:cNvSpPr>
              <a:spLocks noChangeShapeType="1"/>
            </p:cNvSpPr>
            <p:nvPr/>
          </p:nvSpPr>
          <p:spPr bwMode="auto">
            <a:xfrm>
              <a:off x="70" y="2193"/>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6" name="Line 91">
              <a:extLst>
                <a:ext uri="{FF2B5EF4-FFF2-40B4-BE49-F238E27FC236}">
                  <a16:creationId xmlns:a16="http://schemas.microsoft.com/office/drawing/2014/main" id="{E9934A49-AD3E-40F1-A947-19F2E1EC30FD}"/>
                </a:ext>
              </a:extLst>
            </p:cNvPr>
            <p:cNvSpPr>
              <a:spLocks noChangeShapeType="1"/>
            </p:cNvSpPr>
            <p:nvPr/>
          </p:nvSpPr>
          <p:spPr bwMode="auto">
            <a:xfrm>
              <a:off x="70" y="2197"/>
              <a:ext cx="4723"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807" name="Line 92">
              <a:extLst>
                <a:ext uri="{FF2B5EF4-FFF2-40B4-BE49-F238E27FC236}">
                  <a16:creationId xmlns:a16="http://schemas.microsoft.com/office/drawing/2014/main" id="{79CF8B06-175A-4427-89E3-1289AE249652}"/>
                </a:ext>
              </a:extLst>
            </p:cNvPr>
            <p:cNvSpPr>
              <a:spLocks noChangeShapeType="1"/>
            </p:cNvSpPr>
            <p:nvPr/>
          </p:nvSpPr>
          <p:spPr bwMode="auto">
            <a:xfrm>
              <a:off x="70" y="2841"/>
              <a:ext cx="472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08" name="Line 93">
              <a:extLst>
                <a:ext uri="{FF2B5EF4-FFF2-40B4-BE49-F238E27FC236}">
                  <a16:creationId xmlns:a16="http://schemas.microsoft.com/office/drawing/2014/main" id="{0D1F5A2A-89D5-407A-A028-3B9603C12C6D}"/>
                </a:ext>
              </a:extLst>
            </p:cNvPr>
            <p:cNvSpPr>
              <a:spLocks noChangeShapeType="1"/>
            </p:cNvSpPr>
            <p:nvPr/>
          </p:nvSpPr>
          <p:spPr bwMode="auto">
            <a:xfrm>
              <a:off x="70" y="2844"/>
              <a:ext cx="472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09" name="Line 94">
              <a:extLst>
                <a:ext uri="{FF2B5EF4-FFF2-40B4-BE49-F238E27FC236}">
                  <a16:creationId xmlns:a16="http://schemas.microsoft.com/office/drawing/2014/main" id="{6DCE6633-1D49-48FE-9053-94CCD48E9BA8}"/>
                </a:ext>
              </a:extLst>
            </p:cNvPr>
            <p:cNvSpPr>
              <a:spLocks noChangeShapeType="1"/>
            </p:cNvSpPr>
            <p:nvPr/>
          </p:nvSpPr>
          <p:spPr bwMode="auto">
            <a:xfrm>
              <a:off x="70" y="2848"/>
              <a:ext cx="472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0" name="Line 95">
              <a:extLst>
                <a:ext uri="{FF2B5EF4-FFF2-40B4-BE49-F238E27FC236}">
                  <a16:creationId xmlns:a16="http://schemas.microsoft.com/office/drawing/2014/main" id="{C63E7FD2-78A7-4C58-977A-41419BFFADA4}"/>
                </a:ext>
              </a:extLst>
            </p:cNvPr>
            <p:cNvSpPr>
              <a:spLocks noChangeShapeType="1"/>
            </p:cNvSpPr>
            <p:nvPr/>
          </p:nvSpPr>
          <p:spPr bwMode="auto">
            <a:xfrm>
              <a:off x="70" y="2852"/>
              <a:ext cx="472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1" name="Rectangle 96">
              <a:extLst>
                <a:ext uri="{FF2B5EF4-FFF2-40B4-BE49-F238E27FC236}">
                  <a16:creationId xmlns:a16="http://schemas.microsoft.com/office/drawing/2014/main" id="{B1090408-C710-476D-8D85-5274899656CB}"/>
                </a:ext>
              </a:extLst>
            </p:cNvPr>
            <p:cNvSpPr>
              <a:spLocks noChangeArrowheads="1"/>
            </p:cNvSpPr>
            <p:nvPr/>
          </p:nvSpPr>
          <p:spPr bwMode="auto">
            <a:xfrm>
              <a:off x="4698" y="2701"/>
              <a:ext cx="81"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7812" name="Freeform 97">
              <a:extLst>
                <a:ext uri="{FF2B5EF4-FFF2-40B4-BE49-F238E27FC236}">
                  <a16:creationId xmlns:a16="http://schemas.microsoft.com/office/drawing/2014/main" id="{42CB7262-B3AB-4969-BF4E-721D21533E92}"/>
                </a:ext>
              </a:extLst>
            </p:cNvPr>
            <p:cNvSpPr>
              <a:spLocks/>
            </p:cNvSpPr>
            <p:nvPr/>
          </p:nvSpPr>
          <p:spPr bwMode="auto">
            <a:xfrm>
              <a:off x="4745" y="2807"/>
              <a:ext cx="41" cy="82"/>
            </a:xfrm>
            <a:custGeom>
              <a:avLst/>
              <a:gdLst>
                <a:gd name="T0" fmla="*/ 0 w 41"/>
                <a:gd name="T1" fmla="*/ 0 h 82"/>
                <a:gd name="T2" fmla="*/ 41 w 41"/>
                <a:gd name="T3" fmla="*/ 41 h 82"/>
                <a:gd name="T4" fmla="*/ 0 w 41"/>
                <a:gd name="T5" fmla="*/ 82 h 82"/>
                <a:gd name="T6" fmla="*/ 0 w 41"/>
                <a:gd name="T7" fmla="*/ 0 h 82"/>
                <a:gd name="T8" fmla="*/ 0 60000 65536"/>
                <a:gd name="T9" fmla="*/ 0 60000 65536"/>
                <a:gd name="T10" fmla="*/ 0 60000 65536"/>
                <a:gd name="T11" fmla="*/ 0 60000 65536"/>
                <a:gd name="T12" fmla="*/ 0 w 41"/>
                <a:gd name="T13" fmla="*/ 0 h 82"/>
                <a:gd name="T14" fmla="*/ 41 w 41"/>
                <a:gd name="T15" fmla="*/ 82 h 82"/>
              </a:gdLst>
              <a:ahLst/>
              <a:cxnLst>
                <a:cxn ang="T8">
                  <a:pos x="T0" y="T1"/>
                </a:cxn>
                <a:cxn ang="T9">
                  <a:pos x="T2" y="T3"/>
                </a:cxn>
                <a:cxn ang="T10">
                  <a:pos x="T4" y="T5"/>
                </a:cxn>
                <a:cxn ang="T11">
                  <a:pos x="T6" y="T7"/>
                </a:cxn>
              </a:cxnLst>
              <a:rect l="T12" t="T13" r="T14" b="T15"/>
              <a:pathLst>
                <a:path w="41" h="82">
                  <a:moveTo>
                    <a:pt x="0" y="0"/>
                  </a:moveTo>
                  <a:lnTo>
                    <a:pt x="41" y="41"/>
                  </a:lnTo>
                  <a:lnTo>
                    <a:pt x="0" y="82"/>
                  </a:lnTo>
                  <a:lnTo>
                    <a:pt x="0" y="0"/>
                  </a:lnTo>
                  <a:close/>
                </a:path>
              </a:pathLst>
            </a:custGeom>
            <a:solidFill>
              <a:srgbClr val="000000"/>
            </a:solidFill>
            <a:ln w="4">
              <a:solidFill>
                <a:srgbClr val="000000"/>
              </a:solidFill>
              <a:round/>
              <a:headEnd/>
              <a:tailEnd/>
            </a:ln>
          </p:spPr>
          <p:txBody>
            <a:bodyPr/>
            <a:lstStyle/>
            <a:p>
              <a:endParaRPr lang="en-US"/>
            </a:p>
          </p:txBody>
        </p:sp>
        <p:sp>
          <p:nvSpPr>
            <p:cNvPr id="27813" name="Line 98">
              <a:extLst>
                <a:ext uri="{FF2B5EF4-FFF2-40B4-BE49-F238E27FC236}">
                  <a16:creationId xmlns:a16="http://schemas.microsoft.com/office/drawing/2014/main" id="{C0E72650-F751-441F-8C11-0930611B7FE4}"/>
                </a:ext>
              </a:extLst>
            </p:cNvPr>
            <p:cNvSpPr>
              <a:spLocks noChangeShapeType="1"/>
            </p:cNvSpPr>
            <p:nvPr/>
          </p:nvSpPr>
          <p:spPr bwMode="auto">
            <a:xfrm flipV="1">
              <a:off x="2031" y="2031"/>
              <a:ext cx="1" cy="228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4" name="Line 99">
              <a:extLst>
                <a:ext uri="{FF2B5EF4-FFF2-40B4-BE49-F238E27FC236}">
                  <a16:creationId xmlns:a16="http://schemas.microsoft.com/office/drawing/2014/main" id="{F85F725F-953B-4CD4-9774-FC2D190BBD94}"/>
                </a:ext>
              </a:extLst>
            </p:cNvPr>
            <p:cNvSpPr>
              <a:spLocks noChangeShapeType="1"/>
            </p:cNvSpPr>
            <p:nvPr/>
          </p:nvSpPr>
          <p:spPr bwMode="auto">
            <a:xfrm flipV="1">
              <a:off x="2034" y="2031"/>
              <a:ext cx="1" cy="228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5" name="Line 100">
              <a:extLst>
                <a:ext uri="{FF2B5EF4-FFF2-40B4-BE49-F238E27FC236}">
                  <a16:creationId xmlns:a16="http://schemas.microsoft.com/office/drawing/2014/main" id="{F85BC6E7-49B9-48FB-A7C1-6DF97EB620AB}"/>
                </a:ext>
              </a:extLst>
            </p:cNvPr>
            <p:cNvSpPr>
              <a:spLocks noChangeShapeType="1"/>
            </p:cNvSpPr>
            <p:nvPr/>
          </p:nvSpPr>
          <p:spPr bwMode="auto">
            <a:xfrm flipV="1">
              <a:off x="2038" y="2031"/>
              <a:ext cx="1" cy="228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6" name="Line 101">
              <a:extLst>
                <a:ext uri="{FF2B5EF4-FFF2-40B4-BE49-F238E27FC236}">
                  <a16:creationId xmlns:a16="http://schemas.microsoft.com/office/drawing/2014/main" id="{DC87E7B7-9540-462B-81AE-573B4A1648D5}"/>
                </a:ext>
              </a:extLst>
            </p:cNvPr>
            <p:cNvSpPr>
              <a:spLocks noChangeShapeType="1"/>
            </p:cNvSpPr>
            <p:nvPr/>
          </p:nvSpPr>
          <p:spPr bwMode="auto">
            <a:xfrm flipV="1">
              <a:off x="2042" y="2031"/>
              <a:ext cx="1" cy="228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17" name="Rectangle 102">
              <a:extLst>
                <a:ext uri="{FF2B5EF4-FFF2-40B4-BE49-F238E27FC236}">
                  <a16:creationId xmlns:a16="http://schemas.microsoft.com/office/drawing/2014/main" id="{597394B1-80AF-48C2-987D-F992D2B2681D}"/>
                </a:ext>
              </a:extLst>
            </p:cNvPr>
            <p:cNvSpPr>
              <a:spLocks noChangeArrowheads="1"/>
            </p:cNvSpPr>
            <p:nvPr/>
          </p:nvSpPr>
          <p:spPr bwMode="auto">
            <a:xfrm>
              <a:off x="2090" y="2023"/>
              <a:ext cx="81"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7818" name="Freeform 103">
              <a:extLst>
                <a:ext uri="{FF2B5EF4-FFF2-40B4-BE49-F238E27FC236}">
                  <a16:creationId xmlns:a16="http://schemas.microsoft.com/office/drawing/2014/main" id="{95E06E6B-9007-4480-9286-C49A921FE0FB}"/>
                </a:ext>
              </a:extLst>
            </p:cNvPr>
            <p:cNvSpPr>
              <a:spLocks/>
            </p:cNvSpPr>
            <p:nvPr/>
          </p:nvSpPr>
          <p:spPr bwMode="auto">
            <a:xfrm>
              <a:off x="1997" y="2034"/>
              <a:ext cx="82" cy="41"/>
            </a:xfrm>
            <a:custGeom>
              <a:avLst/>
              <a:gdLst>
                <a:gd name="T0" fmla="*/ 0 w 82"/>
                <a:gd name="T1" fmla="*/ 41 h 41"/>
                <a:gd name="T2" fmla="*/ 41 w 82"/>
                <a:gd name="T3" fmla="*/ 0 h 41"/>
                <a:gd name="T4" fmla="*/ 82 w 82"/>
                <a:gd name="T5" fmla="*/ 41 h 41"/>
                <a:gd name="T6" fmla="*/ 0 w 82"/>
                <a:gd name="T7" fmla="*/ 41 h 41"/>
                <a:gd name="T8" fmla="*/ 0 60000 65536"/>
                <a:gd name="T9" fmla="*/ 0 60000 65536"/>
                <a:gd name="T10" fmla="*/ 0 60000 65536"/>
                <a:gd name="T11" fmla="*/ 0 60000 65536"/>
                <a:gd name="T12" fmla="*/ 0 w 82"/>
                <a:gd name="T13" fmla="*/ 0 h 41"/>
                <a:gd name="T14" fmla="*/ 82 w 82"/>
                <a:gd name="T15" fmla="*/ 41 h 41"/>
              </a:gdLst>
              <a:ahLst/>
              <a:cxnLst>
                <a:cxn ang="T8">
                  <a:pos x="T0" y="T1"/>
                </a:cxn>
                <a:cxn ang="T9">
                  <a:pos x="T2" y="T3"/>
                </a:cxn>
                <a:cxn ang="T10">
                  <a:pos x="T4" y="T5"/>
                </a:cxn>
                <a:cxn ang="T11">
                  <a:pos x="T6" y="T7"/>
                </a:cxn>
              </a:cxnLst>
              <a:rect l="T12" t="T13" r="T14" b="T15"/>
              <a:pathLst>
                <a:path w="82" h="41">
                  <a:moveTo>
                    <a:pt x="0" y="41"/>
                  </a:moveTo>
                  <a:lnTo>
                    <a:pt x="41" y="0"/>
                  </a:lnTo>
                  <a:lnTo>
                    <a:pt x="82" y="41"/>
                  </a:lnTo>
                  <a:lnTo>
                    <a:pt x="0" y="41"/>
                  </a:lnTo>
                  <a:close/>
                </a:path>
              </a:pathLst>
            </a:custGeom>
            <a:solidFill>
              <a:srgbClr val="000000"/>
            </a:solidFill>
            <a:ln w="4">
              <a:solidFill>
                <a:srgbClr val="000000"/>
              </a:solidFill>
              <a:round/>
              <a:headEnd/>
              <a:tailEnd/>
            </a:ln>
          </p:spPr>
          <p:txBody>
            <a:bodyPr/>
            <a:lstStyle/>
            <a:p>
              <a:endParaRPr lang="en-US"/>
            </a:p>
          </p:txBody>
        </p:sp>
        <p:sp>
          <p:nvSpPr>
            <p:cNvPr id="27819" name="Rectangle 104">
              <a:extLst>
                <a:ext uri="{FF2B5EF4-FFF2-40B4-BE49-F238E27FC236}">
                  <a16:creationId xmlns:a16="http://schemas.microsoft.com/office/drawing/2014/main" id="{1710EB49-078C-4057-B335-DAB56805E591}"/>
                </a:ext>
              </a:extLst>
            </p:cNvPr>
            <p:cNvSpPr>
              <a:spLocks noChangeArrowheads="1"/>
            </p:cNvSpPr>
            <p:nvPr/>
          </p:nvSpPr>
          <p:spPr bwMode="auto">
            <a:xfrm>
              <a:off x="67" y="2031"/>
              <a:ext cx="4726" cy="2285"/>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820" name="Line 105">
              <a:extLst>
                <a:ext uri="{FF2B5EF4-FFF2-40B4-BE49-F238E27FC236}">
                  <a16:creationId xmlns:a16="http://schemas.microsoft.com/office/drawing/2014/main" id="{1EF32F48-24F0-4680-970C-5A41BF41FC2B}"/>
                </a:ext>
              </a:extLst>
            </p:cNvPr>
            <p:cNvSpPr>
              <a:spLocks noChangeShapeType="1"/>
            </p:cNvSpPr>
            <p:nvPr/>
          </p:nvSpPr>
          <p:spPr bwMode="auto">
            <a:xfrm>
              <a:off x="462"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21" name="Rectangle 106">
              <a:extLst>
                <a:ext uri="{FF2B5EF4-FFF2-40B4-BE49-F238E27FC236}">
                  <a16:creationId xmlns:a16="http://schemas.microsoft.com/office/drawing/2014/main" id="{A1C7ED3C-F51B-41A4-94FC-8DEF2D4A1831}"/>
                </a:ext>
              </a:extLst>
            </p:cNvPr>
            <p:cNvSpPr>
              <a:spLocks noChangeArrowheads="1"/>
            </p:cNvSpPr>
            <p:nvPr/>
          </p:nvSpPr>
          <p:spPr bwMode="auto">
            <a:xfrm>
              <a:off x="411" y="2881"/>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822" name="Line 107">
              <a:extLst>
                <a:ext uri="{FF2B5EF4-FFF2-40B4-BE49-F238E27FC236}">
                  <a16:creationId xmlns:a16="http://schemas.microsoft.com/office/drawing/2014/main" id="{E9E6BEA9-7A68-40DA-9E90-6947DA8DB9C4}"/>
                </a:ext>
              </a:extLst>
            </p:cNvPr>
            <p:cNvSpPr>
              <a:spLocks noChangeShapeType="1"/>
            </p:cNvSpPr>
            <p:nvPr/>
          </p:nvSpPr>
          <p:spPr bwMode="auto">
            <a:xfrm>
              <a:off x="858"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23" name="Rectangle 108">
              <a:extLst>
                <a:ext uri="{FF2B5EF4-FFF2-40B4-BE49-F238E27FC236}">
                  <a16:creationId xmlns:a16="http://schemas.microsoft.com/office/drawing/2014/main" id="{8636A340-A9D4-4A9F-BE73-4C2F610EC1DA}"/>
                </a:ext>
              </a:extLst>
            </p:cNvPr>
            <p:cNvSpPr>
              <a:spLocks noChangeArrowheads="1"/>
            </p:cNvSpPr>
            <p:nvPr/>
          </p:nvSpPr>
          <p:spPr bwMode="auto">
            <a:xfrm>
              <a:off x="806" y="2881"/>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824" name="Line 109">
              <a:extLst>
                <a:ext uri="{FF2B5EF4-FFF2-40B4-BE49-F238E27FC236}">
                  <a16:creationId xmlns:a16="http://schemas.microsoft.com/office/drawing/2014/main" id="{B9BE5E82-47FE-4DDF-A324-5A767317ADF1}"/>
                </a:ext>
              </a:extLst>
            </p:cNvPr>
            <p:cNvSpPr>
              <a:spLocks noChangeShapeType="1"/>
            </p:cNvSpPr>
            <p:nvPr/>
          </p:nvSpPr>
          <p:spPr bwMode="auto">
            <a:xfrm>
              <a:off x="1250"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25" name="Rectangle 110">
              <a:extLst>
                <a:ext uri="{FF2B5EF4-FFF2-40B4-BE49-F238E27FC236}">
                  <a16:creationId xmlns:a16="http://schemas.microsoft.com/office/drawing/2014/main" id="{3584E255-1990-46A1-A373-EAD5A5C0554F}"/>
                </a:ext>
              </a:extLst>
            </p:cNvPr>
            <p:cNvSpPr>
              <a:spLocks noChangeArrowheads="1"/>
            </p:cNvSpPr>
            <p:nvPr/>
          </p:nvSpPr>
          <p:spPr bwMode="auto">
            <a:xfrm>
              <a:off x="1198" y="2881"/>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826" name="Line 111">
              <a:extLst>
                <a:ext uri="{FF2B5EF4-FFF2-40B4-BE49-F238E27FC236}">
                  <a16:creationId xmlns:a16="http://schemas.microsoft.com/office/drawing/2014/main" id="{CA367748-E181-4E7E-A173-5D7B2FB0F6C0}"/>
                </a:ext>
              </a:extLst>
            </p:cNvPr>
            <p:cNvSpPr>
              <a:spLocks noChangeShapeType="1"/>
            </p:cNvSpPr>
            <p:nvPr/>
          </p:nvSpPr>
          <p:spPr bwMode="auto">
            <a:xfrm>
              <a:off x="1642"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27" name="Rectangle 112">
              <a:extLst>
                <a:ext uri="{FF2B5EF4-FFF2-40B4-BE49-F238E27FC236}">
                  <a16:creationId xmlns:a16="http://schemas.microsoft.com/office/drawing/2014/main" id="{4DE43533-7021-4714-B8B1-7B7BE1D428C6}"/>
                </a:ext>
              </a:extLst>
            </p:cNvPr>
            <p:cNvSpPr>
              <a:spLocks noChangeArrowheads="1"/>
            </p:cNvSpPr>
            <p:nvPr/>
          </p:nvSpPr>
          <p:spPr bwMode="auto">
            <a:xfrm>
              <a:off x="1590" y="2881"/>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828" name="Rectangle 113">
              <a:extLst>
                <a:ext uri="{FF2B5EF4-FFF2-40B4-BE49-F238E27FC236}">
                  <a16:creationId xmlns:a16="http://schemas.microsoft.com/office/drawing/2014/main" id="{9E648C4E-8302-4B8E-8B2F-F087826BD9B9}"/>
                </a:ext>
              </a:extLst>
            </p:cNvPr>
            <p:cNvSpPr>
              <a:spLocks noChangeArrowheads="1"/>
            </p:cNvSpPr>
            <p:nvPr/>
          </p:nvSpPr>
          <p:spPr bwMode="auto">
            <a:xfrm>
              <a:off x="2053"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7829" name="Line 114">
              <a:extLst>
                <a:ext uri="{FF2B5EF4-FFF2-40B4-BE49-F238E27FC236}">
                  <a16:creationId xmlns:a16="http://schemas.microsoft.com/office/drawing/2014/main" id="{D1B7A8AB-67DD-4FAB-91D9-8B8031EFBB7D}"/>
                </a:ext>
              </a:extLst>
            </p:cNvPr>
            <p:cNvSpPr>
              <a:spLocks noChangeShapeType="1"/>
            </p:cNvSpPr>
            <p:nvPr/>
          </p:nvSpPr>
          <p:spPr bwMode="auto">
            <a:xfrm>
              <a:off x="2430"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30" name="Rectangle 115">
              <a:extLst>
                <a:ext uri="{FF2B5EF4-FFF2-40B4-BE49-F238E27FC236}">
                  <a16:creationId xmlns:a16="http://schemas.microsoft.com/office/drawing/2014/main" id="{9DB55E11-FC9E-4C20-8A52-963CE1CF9AC6}"/>
                </a:ext>
              </a:extLst>
            </p:cNvPr>
            <p:cNvSpPr>
              <a:spLocks noChangeArrowheads="1"/>
            </p:cNvSpPr>
            <p:nvPr/>
          </p:nvSpPr>
          <p:spPr bwMode="auto">
            <a:xfrm>
              <a:off x="2434"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831" name="Line 116">
              <a:extLst>
                <a:ext uri="{FF2B5EF4-FFF2-40B4-BE49-F238E27FC236}">
                  <a16:creationId xmlns:a16="http://schemas.microsoft.com/office/drawing/2014/main" id="{819D71B4-D598-4382-B8E3-7DC2DB19749C}"/>
                </a:ext>
              </a:extLst>
            </p:cNvPr>
            <p:cNvSpPr>
              <a:spLocks noChangeShapeType="1"/>
            </p:cNvSpPr>
            <p:nvPr/>
          </p:nvSpPr>
          <p:spPr bwMode="auto">
            <a:xfrm>
              <a:off x="2822"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32" name="Rectangle 117">
              <a:extLst>
                <a:ext uri="{FF2B5EF4-FFF2-40B4-BE49-F238E27FC236}">
                  <a16:creationId xmlns:a16="http://schemas.microsoft.com/office/drawing/2014/main" id="{C7D43652-A673-4251-9E74-ABFE15B06CE6}"/>
                </a:ext>
              </a:extLst>
            </p:cNvPr>
            <p:cNvSpPr>
              <a:spLocks noChangeArrowheads="1"/>
            </p:cNvSpPr>
            <p:nvPr/>
          </p:nvSpPr>
          <p:spPr bwMode="auto">
            <a:xfrm>
              <a:off x="2826"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833" name="Line 118">
              <a:extLst>
                <a:ext uri="{FF2B5EF4-FFF2-40B4-BE49-F238E27FC236}">
                  <a16:creationId xmlns:a16="http://schemas.microsoft.com/office/drawing/2014/main" id="{A4E42D8B-B532-444B-BA14-270AC9745D42}"/>
                </a:ext>
              </a:extLst>
            </p:cNvPr>
            <p:cNvSpPr>
              <a:spLocks noChangeShapeType="1"/>
            </p:cNvSpPr>
            <p:nvPr/>
          </p:nvSpPr>
          <p:spPr bwMode="auto">
            <a:xfrm>
              <a:off x="3218"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34" name="Rectangle 119">
              <a:extLst>
                <a:ext uri="{FF2B5EF4-FFF2-40B4-BE49-F238E27FC236}">
                  <a16:creationId xmlns:a16="http://schemas.microsoft.com/office/drawing/2014/main" id="{BE09A695-F67F-446C-8978-1DF234B0D8BA}"/>
                </a:ext>
              </a:extLst>
            </p:cNvPr>
            <p:cNvSpPr>
              <a:spLocks noChangeArrowheads="1"/>
            </p:cNvSpPr>
            <p:nvPr/>
          </p:nvSpPr>
          <p:spPr bwMode="auto">
            <a:xfrm>
              <a:off x="3221"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835" name="Line 120">
              <a:extLst>
                <a:ext uri="{FF2B5EF4-FFF2-40B4-BE49-F238E27FC236}">
                  <a16:creationId xmlns:a16="http://schemas.microsoft.com/office/drawing/2014/main" id="{E0446034-E58F-4188-A9FE-CB5224AA1ACE}"/>
                </a:ext>
              </a:extLst>
            </p:cNvPr>
            <p:cNvSpPr>
              <a:spLocks noChangeShapeType="1"/>
            </p:cNvSpPr>
            <p:nvPr/>
          </p:nvSpPr>
          <p:spPr bwMode="auto">
            <a:xfrm>
              <a:off x="3610"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36" name="Rectangle 121">
              <a:extLst>
                <a:ext uri="{FF2B5EF4-FFF2-40B4-BE49-F238E27FC236}">
                  <a16:creationId xmlns:a16="http://schemas.microsoft.com/office/drawing/2014/main" id="{DD1CED32-5E84-44DB-87BC-CB513E2511A7}"/>
                </a:ext>
              </a:extLst>
            </p:cNvPr>
            <p:cNvSpPr>
              <a:spLocks noChangeArrowheads="1"/>
            </p:cNvSpPr>
            <p:nvPr/>
          </p:nvSpPr>
          <p:spPr bwMode="auto">
            <a:xfrm>
              <a:off x="3613"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837" name="Line 122">
              <a:extLst>
                <a:ext uri="{FF2B5EF4-FFF2-40B4-BE49-F238E27FC236}">
                  <a16:creationId xmlns:a16="http://schemas.microsoft.com/office/drawing/2014/main" id="{67F71106-CE38-4407-9274-C686E55C63EC}"/>
                </a:ext>
              </a:extLst>
            </p:cNvPr>
            <p:cNvSpPr>
              <a:spLocks noChangeShapeType="1"/>
            </p:cNvSpPr>
            <p:nvPr/>
          </p:nvSpPr>
          <p:spPr bwMode="auto">
            <a:xfrm>
              <a:off x="4002"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38" name="Rectangle 123">
              <a:extLst>
                <a:ext uri="{FF2B5EF4-FFF2-40B4-BE49-F238E27FC236}">
                  <a16:creationId xmlns:a16="http://schemas.microsoft.com/office/drawing/2014/main" id="{4A41DF37-FC38-4FD2-86A4-E37C7B8C9212}"/>
                </a:ext>
              </a:extLst>
            </p:cNvPr>
            <p:cNvSpPr>
              <a:spLocks noChangeArrowheads="1"/>
            </p:cNvSpPr>
            <p:nvPr/>
          </p:nvSpPr>
          <p:spPr bwMode="auto">
            <a:xfrm>
              <a:off x="4006"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7839" name="Line 124">
              <a:extLst>
                <a:ext uri="{FF2B5EF4-FFF2-40B4-BE49-F238E27FC236}">
                  <a16:creationId xmlns:a16="http://schemas.microsoft.com/office/drawing/2014/main" id="{85274733-14C7-4993-972A-F8E79861C92A}"/>
                </a:ext>
              </a:extLst>
            </p:cNvPr>
            <p:cNvSpPr>
              <a:spLocks noChangeShapeType="1"/>
            </p:cNvSpPr>
            <p:nvPr/>
          </p:nvSpPr>
          <p:spPr bwMode="auto">
            <a:xfrm>
              <a:off x="4398" y="2818"/>
              <a:ext cx="1" cy="6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40" name="Rectangle 125">
              <a:extLst>
                <a:ext uri="{FF2B5EF4-FFF2-40B4-BE49-F238E27FC236}">
                  <a16:creationId xmlns:a16="http://schemas.microsoft.com/office/drawing/2014/main" id="{3704FF84-4223-4FD4-AED5-C17C5927C02B}"/>
                </a:ext>
              </a:extLst>
            </p:cNvPr>
            <p:cNvSpPr>
              <a:spLocks noChangeArrowheads="1"/>
            </p:cNvSpPr>
            <p:nvPr/>
          </p:nvSpPr>
          <p:spPr bwMode="auto">
            <a:xfrm>
              <a:off x="4401" y="2881"/>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7841" name="Rectangle 126">
              <a:extLst>
                <a:ext uri="{FF2B5EF4-FFF2-40B4-BE49-F238E27FC236}">
                  <a16:creationId xmlns:a16="http://schemas.microsoft.com/office/drawing/2014/main" id="{766954BF-791E-4B86-AC71-6FA1223253C2}"/>
                </a:ext>
              </a:extLst>
            </p:cNvPr>
            <p:cNvSpPr>
              <a:spLocks noChangeArrowheads="1"/>
            </p:cNvSpPr>
            <p:nvPr/>
          </p:nvSpPr>
          <p:spPr bwMode="auto">
            <a:xfrm>
              <a:off x="1901" y="4102"/>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7842" name="Line 127">
              <a:extLst>
                <a:ext uri="{FF2B5EF4-FFF2-40B4-BE49-F238E27FC236}">
                  <a16:creationId xmlns:a16="http://schemas.microsoft.com/office/drawing/2014/main" id="{280F7C83-C9BA-4F64-B6DD-D176166A883B}"/>
                </a:ext>
              </a:extLst>
            </p:cNvPr>
            <p:cNvSpPr>
              <a:spLocks noChangeShapeType="1"/>
            </p:cNvSpPr>
            <p:nvPr/>
          </p:nvSpPr>
          <p:spPr bwMode="auto">
            <a:xfrm>
              <a:off x="2008" y="415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43" name="Rectangle 128">
              <a:extLst>
                <a:ext uri="{FF2B5EF4-FFF2-40B4-BE49-F238E27FC236}">
                  <a16:creationId xmlns:a16="http://schemas.microsoft.com/office/drawing/2014/main" id="{D42A4322-37D4-4558-B59E-991A91EA4FAF}"/>
                </a:ext>
              </a:extLst>
            </p:cNvPr>
            <p:cNvSpPr>
              <a:spLocks noChangeArrowheads="1"/>
            </p:cNvSpPr>
            <p:nvPr/>
          </p:nvSpPr>
          <p:spPr bwMode="auto">
            <a:xfrm>
              <a:off x="1901" y="3939"/>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7844" name="Line 129">
              <a:extLst>
                <a:ext uri="{FF2B5EF4-FFF2-40B4-BE49-F238E27FC236}">
                  <a16:creationId xmlns:a16="http://schemas.microsoft.com/office/drawing/2014/main" id="{B0DB57E2-D5E3-4AE8-AB1D-F1FDE9B77B40}"/>
                </a:ext>
              </a:extLst>
            </p:cNvPr>
            <p:cNvSpPr>
              <a:spLocks noChangeShapeType="1"/>
            </p:cNvSpPr>
            <p:nvPr/>
          </p:nvSpPr>
          <p:spPr bwMode="auto">
            <a:xfrm>
              <a:off x="2008" y="3987"/>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45" name="Rectangle 130">
              <a:extLst>
                <a:ext uri="{FF2B5EF4-FFF2-40B4-BE49-F238E27FC236}">
                  <a16:creationId xmlns:a16="http://schemas.microsoft.com/office/drawing/2014/main" id="{07AB04D9-12D7-4372-9BE3-772C31308A56}"/>
                </a:ext>
              </a:extLst>
            </p:cNvPr>
            <p:cNvSpPr>
              <a:spLocks noChangeArrowheads="1"/>
            </p:cNvSpPr>
            <p:nvPr/>
          </p:nvSpPr>
          <p:spPr bwMode="auto">
            <a:xfrm>
              <a:off x="1901" y="3776"/>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7846" name="Line 131">
              <a:extLst>
                <a:ext uri="{FF2B5EF4-FFF2-40B4-BE49-F238E27FC236}">
                  <a16:creationId xmlns:a16="http://schemas.microsoft.com/office/drawing/2014/main" id="{2AA26775-06C7-4027-BDDD-58683ED9FCA4}"/>
                </a:ext>
              </a:extLst>
            </p:cNvPr>
            <p:cNvSpPr>
              <a:spLocks noChangeShapeType="1"/>
            </p:cNvSpPr>
            <p:nvPr/>
          </p:nvSpPr>
          <p:spPr bwMode="auto">
            <a:xfrm>
              <a:off x="2008" y="382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47" name="Rectangle 132">
              <a:extLst>
                <a:ext uri="{FF2B5EF4-FFF2-40B4-BE49-F238E27FC236}">
                  <a16:creationId xmlns:a16="http://schemas.microsoft.com/office/drawing/2014/main" id="{F630EB9B-C24E-4072-BAB1-0230D5376B36}"/>
                </a:ext>
              </a:extLst>
            </p:cNvPr>
            <p:cNvSpPr>
              <a:spLocks noChangeArrowheads="1"/>
            </p:cNvSpPr>
            <p:nvPr/>
          </p:nvSpPr>
          <p:spPr bwMode="auto">
            <a:xfrm>
              <a:off x="1901" y="3614"/>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7848" name="Line 133">
              <a:extLst>
                <a:ext uri="{FF2B5EF4-FFF2-40B4-BE49-F238E27FC236}">
                  <a16:creationId xmlns:a16="http://schemas.microsoft.com/office/drawing/2014/main" id="{203C9AA9-081F-4683-8B24-F1B116E31BD9}"/>
                </a:ext>
              </a:extLst>
            </p:cNvPr>
            <p:cNvSpPr>
              <a:spLocks noChangeShapeType="1"/>
            </p:cNvSpPr>
            <p:nvPr/>
          </p:nvSpPr>
          <p:spPr bwMode="auto">
            <a:xfrm>
              <a:off x="2008" y="3662"/>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49" name="Rectangle 134">
              <a:extLst>
                <a:ext uri="{FF2B5EF4-FFF2-40B4-BE49-F238E27FC236}">
                  <a16:creationId xmlns:a16="http://schemas.microsoft.com/office/drawing/2014/main" id="{A8A1AEB8-D729-43CC-B0D7-DABB3F0D1653}"/>
                </a:ext>
              </a:extLst>
            </p:cNvPr>
            <p:cNvSpPr>
              <a:spLocks noChangeArrowheads="1"/>
            </p:cNvSpPr>
            <p:nvPr/>
          </p:nvSpPr>
          <p:spPr bwMode="auto">
            <a:xfrm>
              <a:off x="1901" y="3451"/>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850" name="Line 135">
              <a:extLst>
                <a:ext uri="{FF2B5EF4-FFF2-40B4-BE49-F238E27FC236}">
                  <a16:creationId xmlns:a16="http://schemas.microsoft.com/office/drawing/2014/main" id="{CADF0C49-44BC-4BC4-B683-0049882909C4}"/>
                </a:ext>
              </a:extLst>
            </p:cNvPr>
            <p:cNvSpPr>
              <a:spLocks noChangeShapeType="1"/>
            </p:cNvSpPr>
            <p:nvPr/>
          </p:nvSpPr>
          <p:spPr bwMode="auto">
            <a:xfrm>
              <a:off x="2008" y="3499"/>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51" name="Rectangle 136">
              <a:extLst>
                <a:ext uri="{FF2B5EF4-FFF2-40B4-BE49-F238E27FC236}">
                  <a16:creationId xmlns:a16="http://schemas.microsoft.com/office/drawing/2014/main" id="{6E233DC3-D9EF-4FD1-AE59-7C98FCA22A7F}"/>
                </a:ext>
              </a:extLst>
            </p:cNvPr>
            <p:cNvSpPr>
              <a:spLocks noChangeArrowheads="1"/>
            </p:cNvSpPr>
            <p:nvPr/>
          </p:nvSpPr>
          <p:spPr bwMode="auto">
            <a:xfrm>
              <a:off x="1901" y="3288"/>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852" name="Line 137">
              <a:extLst>
                <a:ext uri="{FF2B5EF4-FFF2-40B4-BE49-F238E27FC236}">
                  <a16:creationId xmlns:a16="http://schemas.microsoft.com/office/drawing/2014/main" id="{B3164850-AF2E-4A97-997E-1A1EC2873479}"/>
                </a:ext>
              </a:extLst>
            </p:cNvPr>
            <p:cNvSpPr>
              <a:spLocks noChangeShapeType="1"/>
            </p:cNvSpPr>
            <p:nvPr/>
          </p:nvSpPr>
          <p:spPr bwMode="auto">
            <a:xfrm>
              <a:off x="2008" y="3336"/>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53" name="Rectangle 138">
              <a:extLst>
                <a:ext uri="{FF2B5EF4-FFF2-40B4-BE49-F238E27FC236}">
                  <a16:creationId xmlns:a16="http://schemas.microsoft.com/office/drawing/2014/main" id="{22D05E4C-9BC6-495E-A664-C6830942CF29}"/>
                </a:ext>
              </a:extLst>
            </p:cNvPr>
            <p:cNvSpPr>
              <a:spLocks noChangeArrowheads="1"/>
            </p:cNvSpPr>
            <p:nvPr/>
          </p:nvSpPr>
          <p:spPr bwMode="auto">
            <a:xfrm>
              <a:off x="1901" y="3125"/>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854" name="Line 139">
              <a:extLst>
                <a:ext uri="{FF2B5EF4-FFF2-40B4-BE49-F238E27FC236}">
                  <a16:creationId xmlns:a16="http://schemas.microsoft.com/office/drawing/2014/main" id="{636C4DE3-14BC-44AC-AE61-9CA3081C3E6C}"/>
                </a:ext>
              </a:extLst>
            </p:cNvPr>
            <p:cNvSpPr>
              <a:spLocks noChangeShapeType="1"/>
            </p:cNvSpPr>
            <p:nvPr/>
          </p:nvSpPr>
          <p:spPr bwMode="auto">
            <a:xfrm>
              <a:off x="2008" y="317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55" name="Rectangle 140">
              <a:extLst>
                <a:ext uri="{FF2B5EF4-FFF2-40B4-BE49-F238E27FC236}">
                  <a16:creationId xmlns:a16="http://schemas.microsoft.com/office/drawing/2014/main" id="{E3CE44FD-0BF3-41B6-A848-56AF181F9262}"/>
                </a:ext>
              </a:extLst>
            </p:cNvPr>
            <p:cNvSpPr>
              <a:spLocks noChangeArrowheads="1"/>
            </p:cNvSpPr>
            <p:nvPr/>
          </p:nvSpPr>
          <p:spPr bwMode="auto">
            <a:xfrm>
              <a:off x="1901" y="2963"/>
              <a:ext cx="144"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856" name="Line 141">
              <a:extLst>
                <a:ext uri="{FF2B5EF4-FFF2-40B4-BE49-F238E27FC236}">
                  <a16:creationId xmlns:a16="http://schemas.microsoft.com/office/drawing/2014/main" id="{178B8A40-FA59-4FEF-BD8F-A7E7B579AB0F}"/>
                </a:ext>
              </a:extLst>
            </p:cNvPr>
            <p:cNvSpPr>
              <a:spLocks noChangeShapeType="1"/>
            </p:cNvSpPr>
            <p:nvPr/>
          </p:nvSpPr>
          <p:spPr bwMode="auto">
            <a:xfrm>
              <a:off x="2008" y="3011"/>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57" name="Rectangle 142">
              <a:extLst>
                <a:ext uri="{FF2B5EF4-FFF2-40B4-BE49-F238E27FC236}">
                  <a16:creationId xmlns:a16="http://schemas.microsoft.com/office/drawing/2014/main" id="{778A9060-F9DC-41E9-9670-F657FA35224A}"/>
                </a:ext>
              </a:extLst>
            </p:cNvPr>
            <p:cNvSpPr>
              <a:spLocks noChangeArrowheads="1"/>
            </p:cNvSpPr>
            <p:nvPr/>
          </p:nvSpPr>
          <p:spPr bwMode="auto">
            <a:xfrm>
              <a:off x="1953" y="2637"/>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858" name="Line 143">
              <a:extLst>
                <a:ext uri="{FF2B5EF4-FFF2-40B4-BE49-F238E27FC236}">
                  <a16:creationId xmlns:a16="http://schemas.microsoft.com/office/drawing/2014/main" id="{A2AA4A2B-967C-4C21-A5B3-C516C697F529}"/>
                </a:ext>
              </a:extLst>
            </p:cNvPr>
            <p:cNvSpPr>
              <a:spLocks noChangeShapeType="1"/>
            </p:cNvSpPr>
            <p:nvPr/>
          </p:nvSpPr>
          <p:spPr bwMode="auto">
            <a:xfrm>
              <a:off x="2008" y="2685"/>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59" name="Rectangle 144">
              <a:extLst>
                <a:ext uri="{FF2B5EF4-FFF2-40B4-BE49-F238E27FC236}">
                  <a16:creationId xmlns:a16="http://schemas.microsoft.com/office/drawing/2014/main" id="{942727A6-3E57-443E-8EA3-9C9A740568C5}"/>
                </a:ext>
              </a:extLst>
            </p:cNvPr>
            <p:cNvSpPr>
              <a:spLocks noChangeArrowheads="1"/>
            </p:cNvSpPr>
            <p:nvPr/>
          </p:nvSpPr>
          <p:spPr bwMode="auto">
            <a:xfrm>
              <a:off x="1953" y="2475"/>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860" name="Line 145">
              <a:extLst>
                <a:ext uri="{FF2B5EF4-FFF2-40B4-BE49-F238E27FC236}">
                  <a16:creationId xmlns:a16="http://schemas.microsoft.com/office/drawing/2014/main" id="{F125958F-7627-41D2-AC02-99BCE357467B}"/>
                </a:ext>
              </a:extLst>
            </p:cNvPr>
            <p:cNvSpPr>
              <a:spLocks noChangeShapeType="1"/>
            </p:cNvSpPr>
            <p:nvPr/>
          </p:nvSpPr>
          <p:spPr bwMode="auto">
            <a:xfrm>
              <a:off x="2008" y="2523"/>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61" name="Rectangle 146">
              <a:extLst>
                <a:ext uri="{FF2B5EF4-FFF2-40B4-BE49-F238E27FC236}">
                  <a16:creationId xmlns:a16="http://schemas.microsoft.com/office/drawing/2014/main" id="{5E2E9867-DC52-4A98-B92C-657F5E452921}"/>
                </a:ext>
              </a:extLst>
            </p:cNvPr>
            <p:cNvSpPr>
              <a:spLocks noChangeArrowheads="1"/>
            </p:cNvSpPr>
            <p:nvPr/>
          </p:nvSpPr>
          <p:spPr bwMode="auto">
            <a:xfrm>
              <a:off x="1953" y="2312"/>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862" name="Line 147">
              <a:extLst>
                <a:ext uri="{FF2B5EF4-FFF2-40B4-BE49-F238E27FC236}">
                  <a16:creationId xmlns:a16="http://schemas.microsoft.com/office/drawing/2014/main" id="{307BF670-4251-48C1-8F96-F8F0F7BC20F9}"/>
                </a:ext>
              </a:extLst>
            </p:cNvPr>
            <p:cNvSpPr>
              <a:spLocks noChangeShapeType="1"/>
            </p:cNvSpPr>
            <p:nvPr/>
          </p:nvSpPr>
          <p:spPr bwMode="auto">
            <a:xfrm>
              <a:off x="2008" y="236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63" name="Rectangle 148">
              <a:extLst>
                <a:ext uri="{FF2B5EF4-FFF2-40B4-BE49-F238E27FC236}">
                  <a16:creationId xmlns:a16="http://schemas.microsoft.com/office/drawing/2014/main" id="{24A2AD4C-18D1-4D38-A78A-56CA32255DC2}"/>
                </a:ext>
              </a:extLst>
            </p:cNvPr>
            <p:cNvSpPr>
              <a:spLocks noChangeArrowheads="1"/>
            </p:cNvSpPr>
            <p:nvPr/>
          </p:nvSpPr>
          <p:spPr bwMode="auto">
            <a:xfrm>
              <a:off x="1953" y="2149"/>
              <a:ext cx="96"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864" name="Line 149">
              <a:extLst>
                <a:ext uri="{FF2B5EF4-FFF2-40B4-BE49-F238E27FC236}">
                  <a16:creationId xmlns:a16="http://schemas.microsoft.com/office/drawing/2014/main" id="{C9BB05FC-BE09-44D8-9295-D5EC04F9199D}"/>
                </a:ext>
              </a:extLst>
            </p:cNvPr>
            <p:cNvSpPr>
              <a:spLocks noChangeShapeType="1"/>
            </p:cNvSpPr>
            <p:nvPr/>
          </p:nvSpPr>
          <p:spPr bwMode="auto">
            <a:xfrm>
              <a:off x="2008" y="2197"/>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865" name="Rectangle 162">
              <a:extLst>
                <a:ext uri="{FF2B5EF4-FFF2-40B4-BE49-F238E27FC236}">
                  <a16:creationId xmlns:a16="http://schemas.microsoft.com/office/drawing/2014/main" id="{DA7859F0-196C-44D0-AE4B-577508EFF6AC}"/>
                </a:ext>
              </a:extLst>
            </p:cNvPr>
            <p:cNvSpPr>
              <a:spLocks noChangeArrowheads="1"/>
            </p:cNvSpPr>
            <p:nvPr/>
          </p:nvSpPr>
          <p:spPr bwMode="auto">
            <a:xfrm>
              <a:off x="67" y="2031"/>
              <a:ext cx="4726" cy="2285"/>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 name="Title 1">
            <a:extLst>
              <a:ext uri="{FF2B5EF4-FFF2-40B4-BE49-F238E27FC236}">
                <a16:creationId xmlns:a16="http://schemas.microsoft.com/office/drawing/2014/main" id="{961D5404-CA6B-499D-8B10-E1133053A6B0}"/>
              </a:ext>
            </a:extLst>
          </p:cNvPr>
          <p:cNvSpPr>
            <a:spLocks noGrp="1"/>
          </p:cNvSpPr>
          <p:nvPr>
            <p:ph type="title"/>
          </p:nvPr>
        </p:nvSpPr>
        <p:spPr>
          <a:xfrm>
            <a:off x="95250" y="-14288"/>
            <a:ext cx="8585200" cy="833438"/>
          </a:xfrm>
        </p:spPr>
        <p:txBody>
          <a:bodyPr/>
          <a:lstStyle/>
          <a:p>
            <a:pPr>
              <a:defRPr/>
            </a:pPr>
            <a:r>
              <a:rPr lang="en-CA" sz="2200" dirty="0"/>
              <a:t>Graph the following function and find the equation for all the vertical asymptotes </a:t>
            </a:r>
          </a:p>
        </p:txBody>
      </p:sp>
      <p:graphicFrame>
        <p:nvGraphicFramePr>
          <p:cNvPr id="27652" name="Object 2">
            <a:extLst>
              <a:ext uri="{FF2B5EF4-FFF2-40B4-BE49-F238E27FC236}">
                <a16:creationId xmlns:a16="http://schemas.microsoft.com/office/drawing/2014/main" id="{F860FA3E-968D-4262-8F35-C86991BBFE41}"/>
              </a:ext>
            </a:extLst>
          </p:cNvPr>
          <p:cNvGraphicFramePr>
            <a:graphicFrameLocks noChangeAspect="1"/>
          </p:cNvGraphicFramePr>
          <p:nvPr/>
        </p:nvGraphicFramePr>
        <p:xfrm>
          <a:off x="4357688" y="360363"/>
          <a:ext cx="2560637" cy="565150"/>
        </p:xfrm>
        <a:graphic>
          <a:graphicData uri="http://schemas.openxmlformats.org/presentationml/2006/ole">
            <mc:AlternateContent xmlns:mc="http://schemas.openxmlformats.org/markup-compatibility/2006">
              <mc:Choice xmlns:v="urn:schemas-microsoft-com:vml" Requires="v">
                <p:oleObj spid="_x0000_s14338" name="Equation" r:id="rId4" imgW="1434477" imgH="317362" progId="Equation.DSMT4">
                  <p:embed/>
                </p:oleObj>
              </mc:Choice>
              <mc:Fallback>
                <p:oleObj name="Equation" r:id="rId4" imgW="1434477" imgH="317362" progId="Equation.DSMT4">
                  <p:embed/>
                  <p:pic>
                    <p:nvPicPr>
                      <p:cNvPr id="27652" name="Object 2">
                        <a:extLst>
                          <a:ext uri="{FF2B5EF4-FFF2-40B4-BE49-F238E27FC236}">
                            <a16:creationId xmlns:a16="http://schemas.microsoft.com/office/drawing/2014/main" id="{F860FA3E-968D-4262-8F35-C86991BBFE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7688" y="360363"/>
                        <a:ext cx="2560637" cy="56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1" name="TextBox 140">
            <a:extLst>
              <a:ext uri="{FF2B5EF4-FFF2-40B4-BE49-F238E27FC236}">
                <a16:creationId xmlns:a16="http://schemas.microsoft.com/office/drawing/2014/main" id="{47EB9B4F-9FDC-4A13-80B8-7153570E8F18}"/>
              </a:ext>
            </a:extLst>
          </p:cNvPr>
          <p:cNvSpPr txBox="1">
            <a:spLocks noChangeArrowheads="1"/>
          </p:cNvSpPr>
          <p:nvPr/>
        </p:nvSpPr>
        <p:spPr bwMode="auto">
          <a:xfrm>
            <a:off x="106363" y="855663"/>
            <a:ext cx="37925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compr. by a factor of </a:t>
            </a:r>
            <a:r>
              <a:rPr lang="en-CA" altLang="en-US" sz="1800">
                <a:solidFill>
                  <a:srgbClr val="FF0000"/>
                </a:solidFill>
                <a:latin typeface="Arial" panose="020B0604020202020204" pitchFamily="34" charset="0"/>
              </a:rPr>
              <a:t>2/</a:t>
            </a:r>
            <a:r>
              <a:rPr lang="el-GR" altLang="en-US" sz="1800">
                <a:solidFill>
                  <a:srgbClr val="FF0000"/>
                </a:solidFill>
                <a:latin typeface="Arial" panose="020B0604020202020204" pitchFamily="34" charset="0"/>
              </a:rPr>
              <a:t>π</a:t>
            </a:r>
            <a:endParaRPr lang="en-CA" altLang="en-US" sz="1800">
              <a:solidFill>
                <a:srgbClr val="FF0000"/>
              </a:solidFill>
              <a:latin typeface="Arial" panose="020B0604020202020204" pitchFamily="34" charset="0"/>
            </a:endParaRPr>
          </a:p>
        </p:txBody>
      </p:sp>
      <p:sp>
        <p:nvSpPr>
          <p:cNvPr id="142" name="TextBox 141">
            <a:extLst>
              <a:ext uri="{FF2B5EF4-FFF2-40B4-BE49-F238E27FC236}">
                <a16:creationId xmlns:a16="http://schemas.microsoft.com/office/drawing/2014/main" id="{899EA2F5-54CA-4CC3-98BB-C7005FE498F9}"/>
              </a:ext>
            </a:extLst>
          </p:cNvPr>
          <p:cNvSpPr txBox="1">
            <a:spLocks noChangeArrowheads="1"/>
          </p:cNvSpPr>
          <p:nvPr/>
        </p:nvSpPr>
        <p:spPr bwMode="auto">
          <a:xfrm>
            <a:off x="109538" y="1144588"/>
            <a:ext cx="315436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n-CA" altLang="en-US" sz="2800">
                <a:solidFill>
                  <a:srgbClr val="FF0000"/>
                </a:solidFill>
                <a:latin typeface="Arial" panose="020B0604020202020204" pitchFamily="34" charset="0"/>
              </a:rPr>
              <a:t>3</a:t>
            </a:r>
            <a:r>
              <a:rPr lang="en-CA" altLang="en-US" sz="1800">
                <a:latin typeface="Arial" panose="020B0604020202020204" pitchFamily="34" charset="0"/>
              </a:rPr>
              <a:t> units left</a:t>
            </a:r>
          </a:p>
        </p:txBody>
      </p:sp>
      <p:sp>
        <p:nvSpPr>
          <p:cNvPr id="143" name="TextBox 142">
            <a:extLst>
              <a:ext uri="{FF2B5EF4-FFF2-40B4-BE49-F238E27FC236}">
                <a16:creationId xmlns:a16="http://schemas.microsoft.com/office/drawing/2014/main" id="{DC0B6C45-82C1-49FD-8DE0-88C4A999A8E5}"/>
              </a:ext>
            </a:extLst>
          </p:cNvPr>
          <p:cNvSpPr txBox="1">
            <a:spLocks noChangeArrowheads="1"/>
          </p:cNvSpPr>
          <p:nvPr/>
        </p:nvSpPr>
        <p:spPr bwMode="auto">
          <a:xfrm>
            <a:off x="4052888" y="885825"/>
            <a:ext cx="2198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4" name="Object 7">
            <a:extLst>
              <a:ext uri="{FF2B5EF4-FFF2-40B4-BE49-F238E27FC236}">
                <a16:creationId xmlns:a16="http://schemas.microsoft.com/office/drawing/2014/main" id="{DBB113C7-1CF1-41D6-B7B1-59378E9AD2AF}"/>
              </a:ext>
            </a:extLst>
          </p:cNvPr>
          <p:cNvGraphicFramePr>
            <a:graphicFrameLocks noChangeAspect="1"/>
          </p:cNvGraphicFramePr>
          <p:nvPr/>
        </p:nvGraphicFramePr>
        <p:xfrm>
          <a:off x="6367463" y="931863"/>
          <a:ext cx="563562" cy="274637"/>
        </p:xfrm>
        <a:graphic>
          <a:graphicData uri="http://schemas.openxmlformats.org/presentationml/2006/ole">
            <mc:AlternateContent xmlns:mc="http://schemas.openxmlformats.org/markup-compatibility/2006">
              <mc:Choice xmlns:v="urn:schemas-microsoft-com:vml" Requires="v">
                <p:oleObj spid="_x0000_s14339" name="Equation" r:id="rId6" imgW="418918" imgH="203112" progId="Equation.DSMT4">
                  <p:embed/>
                </p:oleObj>
              </mc:Choice>
              <mc:Fallback>
                <p:oleObj name="Equation" r:id="rId6" imgW="418918" imgH="203112" progId="Equation.DSMT4">
                  <p:embed/>
                  <p:pic>
                    <p:nvPicPr>
                      <p:cNvPr id="144" name="Object 7">
                        <a:extLst>
                          <a:ext uri="{FF2B5EF4-FFF2-40B4-BE49-F238E27FC236}">
                            <a16:creationId xmlns:a16="http://schemas.microsoft.com/office/drawing/2014/main" id="{DBB113C7-1CF1-41D6-B7B1-59378E9AD2A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67463" y="931863"/>
                        <a:ext cx="563562"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4">
            <a:extLst>
              <a:ext uri="{FF2B5EF4-FFF2-40B4-BE49-F238E27FC236}">
                <a16:creationId xmlns:a16="http://schemas.microsoft.com/office/drawing/2014/main" id="{962D2260-E17B-4292-B04D-C3D8726BC077}"/>
              </a:ext>
            </a:extLst>
          </p:cNvPr>
          <p:cNvGraphicFramePr>
            <a:graphicFrameLocks noChangeAspect="1"/>
          </p:cNvGraphicFramePr>
          <p:nvPr/>
        </p:nvGraphicFramePr>
        <p:xfrm>
          <a:off x="7135813" y="969963"/>
          <a:ext cx="255587" cy="222250"/>
        </p:xfrm>
        <a:graphic>
          <a:graphicData uri="http://schemas.openxmlformats.org/presentationml/2006/ole">
            <mc:AlternateContent xmlns:mc="http://schemas.openxmlformats.org/markup-compatibility/2006">
              <mc:Choice xmlns:v="urn:schemas-microsoft-com:vml" Requires="v">
                <p:oleObj spid="_x0000_s14340" name="Equation" r:id="rId8" imgW="190335" imgH="164957" progId="Equation.DSMT4">
                  <p:embed/>
                </p:oleObj>
              </mc:Choice>
              <mc:Fallback>
                <p:oleObj name="Equation" r:id="rId8" imgW="190335" imgH="164957" progId="Equation.DSMT4">
                  <p:embed/>
                  <p:pic>
                    <p:nvPicPr>
                      <p:cNvPr id="145" name="Object 4">
                        <a:extLst>
                          <a:ext uri="{FF2B5EF4-FFF2-40B4-BE49-F238E27FC236}">
                            <a16:creationId xmlns:a16="http://schemas.microsoft.com/office/drawing/2014/main" id="{962D2260-E17B-4292-B04D-C3D8726BC07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5813" y="969963"/>
                        <a:ext cx="255587" cy="222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5">
            <a:extLst>
              <a:ext uri="{FF2B5EF4-FFF2-40B4-BE49-F238E27FC236}">
                <a16:creationId xmlns:a16="http://schemas.microsoft.com/office/drawing/2014/main" id="{702E1EA7-AC00-4781-A8B4-F3DA7365A4AA}"/>
              </a:ext>
            </a:extLst>
          </p:cNvPr>
          <p:cNvGraphicFramePr>
            <a:graphicFrameLocks noChangeAspect="1"/>
          </p:cNvGraphicFramePr>
          <p:nvPr/>
        </p:nvGraphicFramePr>
        <p:xfrm>
          <a:off x="7610475" y="941388"/>
          <a:ext cx="374650" cy="274637"/>
        </p:xfrm>
        <a:graphic>
          <a:graphicData uri="http://schemas.openxmlformats.org/presentationml/2006/ole">
            <mc:AlternateContent xmlns:mc="http://schemas.openxmlformats.org/markup-compatibility/2006">
              <mc:Choice xmlns:v="urn:schemas-microsoft-com:vml" Requires="v">
                <p:oleObj spid="_x0000_s14341" name="Equation" r:id="rId10" imgW="279279" imgH="203112" progId="Equation.DSMT4">
                  <p:embed/>
                </p:oleObj>
              </mc:Choice>
              <mc:Fallback>
                <p:oleObj name="Equation" r:id="rId10" imgW="279279" imgH="203112" progId="Equation.DSMT4">
                  <p:embed/>
                  <p:pic>
                    <p:nvPicPr>
                      <p:cNvPr id="146" name="Object 5">
                        <a:extLst>
                          <a:ext uri="{FF2B5EF4-FFF2-40B4-BE49-F238E27FC236}">
                            <a16:creationId xmlns:a16="http://schemas.microsoft.com/office/drawing/2014/main" id="{702E1EA7-AC00-4781-A8B4-F3DA7365A4A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10475" y="941388"/>
                        <a:ext cx="37465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6">
            <a:extLst>
              <a:ext uri="{FF2B5EF4-FFF2-40B4-BE49-F238E27FC236}">
                <a16:creationId xmlns:a16="http://schemas.microsoft.com/office/drawing/2014/main" id="{B5FD113B-767D-43A3-973A-22EF284703C2}"/>
              </a:ext>
            </a:extLst>
          </p:cNvPr>
          <p:cNvGraphicFramePr>
            <a:graphicFrameLocks noChangeAspect="1"/>
          </p:cNvGraphicFramePr>
          <p:nvPr/>
        </p:nvGraphicFramePr>
        <p:xfrm>
          <a:off x="8164513" y="954088"/>
          <a:ext cx="614362" cy="241300"/>
        </p:xfrm>
        <a:graphic>
          <a:graphicData uri="http://schemas.openxmlformats.org/presentationml/2006/ole">
            <mc:AlternateContent xmlns:mc="http://schemas.openxmlformats.org/markup-compatibility/2006">
              <mc:Choice xmlns:v="urn:schemas-microsoft-com:vml" Requires="v">
                <p:oleObj spid="_x0000_s14342" name="Equation" r:id="rId12" imgW="457002" imgH="177723" progId="Equation.DSMT4">
                  <p:embed/>
                </p:oleObj>
              </mc:Choice>
              <mc:Fallback>
                <p:oleObj name="Equation" r:id="rId12" imgW="457002" imgH="177723" progId="Equation.DSMT4">
                  <p:embed/>
                  <p:pic>
                    <p:nvPicPr>
                      <p:cNvPr id="147" name="Object 6">
                        <a:extLst>
                          <a:ext uri="{FF2B5EF4-FFF2-40B4-BE49-F238E27FC236}">
                            <a16:creationId xmlns:a16="http://schemas.microsoft.com/office/drawing/2014/main" id="{B5FD113B-767D-43A3-973A-22EF284703C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164513" y="954088"/>
                        <a:ext cx="614362" cy="24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7">
            <a:extLst>
              <a:ext uri="{FF2B5EF4-FFF2-40B4-BE49-F238E27FC236}">
                <a16:creationId xmlns:a16="http://schemas.microsoft.com/office/drawing/2014/main" id="{6554FE5E-EAF9-42DD-B675-C9C08F3900FB}"/>
              </a:ext>
            </a:extLst>
          </p:cNvPr>
          <p:cNvGraphicFramePr>
            <a:graphicFrameLocks noChangeAspect="1"/>
          </p:cNvGraphicFramePr>
          <p:nvPr/>
        </p:nvGraphicFramePr>
        <p:xfrm>
          <a:off x="6375400" y="928688"/>
          <a:ext cx="563563" cy="273050"/>
        </p:xfrm>
        <a:graphic>
          <a:graphicData uri="http://schemas.openxmlformats.org/presentationml/2006/ole">
            <mc:AlternateContent xmlns:mc="http://schemas.openxmlformats.org/markup-compatibility/2006">
              <mc:Choice xmlns:v="urn:schemas-microsoft-com:vml" Requires="v">
                <p:oleObj spid="_x0000_s14343" name="Equation" r:id="rId14" imgW="418918" imgH="203112" progId="Equation.DSMT4">
                  <p:embed/>
                </p:oleObj>
              </mc:Choice>
              <mc:Fallback>
                <p:oleObj name="Equation" r:id="rId14" imgW="418918" imgH="203112" progId="Equation.DSMT4">
                  <p:embed/>
                  <p:pic>
                    <p:nvPicPr>
                      <p:cNvPr id="148" name="Object 7">
                        <a:extLst>
                          <a:ext uri="{FF2B5EF4-FFF2-40B4-BE49-F238E27FC236}">
                            <a16:creationId xmlns:a16="http://schemas.microsoft.com/office/drawing/2014/main" id="{6554FE5E-EAF9-42DD-B675-C9C08F3900F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75400" y="928688"/>
                        <a:ext cx="563563"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8">
            <a:extLst>
              <a:ext uri="{FF2B5EF4-FFF2-40B4-BE49-F238E27FC236}">
                <a16:creationId xmlns:a16="http://schemas.microsoft.com/office/drawing/2014/main" id="{296FC322-DBD7-4738-8EE1-C88054591917}"/>
              </a:ext>
            </a:extLst>
          </p:cNvPr>
          <p:cNvGraphicFramePr>
            <a:graphicFrameLocks noChangeAspect="1"/>
          </p:cNvGraphicFramePr>
          <p:nvPr/>
        </p:nvGraphicFramePr>
        <p:xfrm>
          <a:off x="7146925" y="914400"/>
          <a:ext cx="222250" cy="273050"/>
        </p:xfrm>
        <a:graphic>
          <a:graphicData uri="http://schemas.openxmlformats.org/presentationml/2006/ole">
            <mc:AlternateContent xmlns:mc="http://schemas.openxmlformats.org/markup-compatibility/2006">
              <mc:Choice xmlns:v="urn:schemas-microsoft-com:vml" Requires="v">
                <p:oleObj spid="_x0000_s14344" name="Equation" r:id="rId16" imgW="164957" imgH="203024" progId="Equation.DSMT4">
                  <p:embed/>
                </p:oleObj>
              </mc:Choice>
              <mc:Fallback>
                <p:oleObj name="Equation" r:id="rId16" imgW="164957" imgH="203024" progId="Equation.DSMT4">
                  <p:embed/>
                  <p:pic>
                    <p:nvPicPr>
                      <p:cNvPr id="149" name="Object 8">
                        <a:extLst>
                          <a:ext uri="{FF2B5EF4-FFF2-40B4-BE49-F238E27FC236}">
                            <a16:creationId xmlns:a16="http://schemas.microsoft.com/office/drawing/2014/main" id="{296FC322-DBD7-4738-8EE1-C8805459191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146925" y="914400"/>
                        <a:ext cx="222250"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9">
            <a:extLst>
              <a:ext uri="{FF2B5EF4-FFF2-40B4-BE49-F238E27FC236}">
                <a16:creationId xmlns:a16="http://schemas.microsoft.com/office/drawing/2014/main" id="{534D8584-81AD-469E-A9DC-89C7D2C55C8C}"/>
              </a:ext>
            </a:extLst>
          </p:cNvPr>
          <p:cNvGraphicFramePr>
            <a:graphicFrameLocks noChangeAspect="1"/>
          </p:cNvGraphicFramePr>
          <p:nvPr/>
        </p:nvGraphicFramePr>
        <p:xfrm>
          <a:off x="7639050" y="923925"/>
          <a:ext cx="222250" cy="273050"/>
        </p:xfrm>
        <a:graphic>
          <a:graphicData uri="http://schemas.openxmlformats.org/presentationml/2006/ole">
            <mc:AlternateContent xmlns:mc="http://schemas.openxmlformats.org/markup-compatibility/2006">
              <mc:Choice xmlns:v="urn:schemas-microsoft-com:vml" Requires="v">
                <p:oleObj spid="_x0000_s14345" name="Equation" r:id="rId18" imgW="164957" imgH="203024" progId="Equation.DSMT4">
                  <p:embed/>
                </p:oleObj>
              </mc:Choice>
              <mc:Fallback>
                <p:oleObj name="Equation" r:id="rId18" imgW="164957" imgH="203024" progId="Equation.DSMT4">
                  <p:embed/>
                  <p:pic>
                    <p:nvPicPr>
                      <p:cNvPr id="150" name="Object 9">
                        <a:extLst>
                          <a:ext uri="{FF2B5EF4-FFF2-40B4-BE49-F238E27FC236}">
                            <a16:creationId xmlns:a16="http://schemas.microsoft.com/office/drawing/2014/main" id="{534D8584-81AD-469E-A9DC-89C7D2C55C8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639050" y="923925"/>
                        <a:ext cx="222250"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0">
            <a:extLst>
              <a:ext uri="{FF2B5EF4-FFF2-40B4-BE49-F238E27FC236}">
                <a16:creationId xmlns:a16="http://schemas.microsoft.com/office/drawing/2014/main" id="{6721AFF3-F52D-41A3-A8A8-38EC4333300F}"/>
              </a:ext>
            </a:extLst>
          </p:cNvPr>
          <p:cNvGraphicFramePr>
            <a:graphicFrameLocks noChangeAspect="1"/>
          </p:cNvGraphicFramePr>
          <p:nvPr/>
        </p:nvGraphicFramePr>
        <p:xfrm>
          <a:off x="8180388" y="938213"/>
          <a:ext cx="495300" cy="239712"/>
        </p:xfrm>
        <a:graphic>
          <a:graphicData uri="http://schemas.openxmlformats.org/presentationml/2006/ole">
            <mc:AlternateContent xmlns:mc="http://schemas.openxmlformats.org/markup-compatibility/2006">
              <mc:Choice xmlns:v="urn:schemas-microsoft-com:vml" Requires="v">
                <p:oleObj spid="_x0000_s14346" name="Equation" r:id="rId20" imgW="368140" imgH="177723" progId="Equation.DSMT4">
                  <p:embed/>
                </p:oleObj>
              </mc:Choice>
              <mc:Fallback>
                <p:oleObj name="Equation" r:id="rId20" imgW="368140" imgH="177723" progId="Equation.DSMT4">
                  <p:embed/>
                  <p:pic>
                    <p:nvPicPr>
                      <p:cNvPr id="151" name="Object 10">
                        <a:extLst>
                          <a:ext uri="{FF2B5EF4-FFF2-40B4-BE49-F238E27FC236}">
                            <a16:creationId xmlns:a16="http://schemas.microsoft.com/office/drawing/2014/main" id="{6721AFF3-F52D-41A3-A8A8-38EC4333300F}"/>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180388" y="938213"/>
                        <a:ext cx="495300" cy="239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1">
            <a:extLst>
              <a:ext uri="{FF2B5EF4-FFF2-40B4-BE49-F238E27FC236}">
                <a16:creationId xmlns:a16="http://schemas.microsoft.com/office/drawing/2014/main" id="{58E20C26-B35C-4ABA-8C31-22A366AAA4D2}"/>
              </a:ext>
            </a:extLst>
          </p:cNvPr>
          <p:cNvGraphicFramePr>
            <a:graphicFrameLocks noChangeAspect="1"/>
          </p:cNvGraphicFramePr>
          <p:nvPr/>
        </p:nvGraphicFramePr>
        <p:xfrm>
          <a:off x="6264275" y="887413"/>
          <a:ext cx="925513" cy="371475"/>
        </p:xfrm>
        <a:graphic>
          <a:graphicData uri="http://schemas.openxmlformats.org/presentationml/2006/ole">
            <mc:AlternateContent xmlns:mc="http://schemas.openxmlformats.org/markup-compatibility/2006">
              <mc:Choice xmlns:v="urn:schemas-microsoft-com:vml" Requires="v">
                <p:oleObj spid="_x0000_s14347" name="Equation" r:id="rId22" imgW="507780" imgH="203112" progId="Equation.DSMT4">
                  <p:embed/>
                </p:oleObj>
              </mc:Choice>
              <mc:Fallback>
                <p:oleObj name="Equation" r:id="rId22" imgW="507780" imgH="203112" progId="Equation.DSMT4">
                  <p:embed/>
                  <p:pic>
                    <p:nvPicPr>
                      <p:cNvPr id="152" name="Object 11">
                        <a:extLst>
                          <a:ext uri="{FF2B5EF4-FFF2-40B4-BE49-F238E27FC236}">
                            <a16:creationId xmlns:a16="http://schemas.microsoft.com/office/drawing/2014/main" id="{58E20C26-B35C-4ABA-8C31-22A366AAA4D2}"/>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64275" y="887413"/>
                        <a:ext cx="925513" cy="3714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2">
            <a:extLst>
              <a:ext uri="{FF2B5EF4-FFF2-40B4-BE49-F238E27FC236}">
                <a16:creationId xmlns:a16="http://schemas.microsoft.com/office/drawing/2014/main" id="{D3888B27-3073-413B-90F4-D1BFBB861B90}"/>
              </a:ext>
            </a:extLst>
          </p:cNvPr>
          <p:cNvGraphicFramePr>
            <a:graphicFrameLocks noChangeAspect="1"/>
          </p:cNvGraphicFramePr>
          <p:nvPr/>
        </p:nvGraphicFramePr>
        <p:xfrm>
          <a:off x="7165975" y="860425"/>
          <a:ext cx="452438" cy="382588"/>
        </p:xfrm>
        <a:graphic>
          <a:graphicData uri="http://schemas.openxmlformats.org/presentationml/2006/ole">
            <mc:AlternateContent xmlns:mc="http://schemas.openxmlformats.org/markup-compatibility/2006">
              <mc:Choice xmlns:v="urn:schemas-microsoft-com:vml" Requires="v">
                <p:oleObj spid="_x0000_s14348" name="Equation" r:id="rId24" imgW="241195" imgH="203112" progId="Equation.DSMT4">
                  <p:embed/>
                </p:oleObj>
              </mc:Choice>
              <mc:Fallback>
                <p:oleObj name="Equation" r:id="rId24" imgW="241195" imgH="203112" progId="Equation.DSMT4">
                  <p:embed/>
                  <p:pic>
                    <p:nvPicPr>
                      <p:cNvPr id="153" name="Object 12">
                        <a:extLst>
                          <a:ext uri="{FF2B5EF4-FFF2-40B4-BE49-F238E27FC236}">
                            <a16:creationId xmlns:a16="http://schemas.microsoft.com/office/drawing/2014/main" id="{D3888B27-3073-413B-90F4-D1BFBB861B90}"/>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165975" y="860425"/>
                        <a:ext cx="452438" cy="3825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3">
            <a:extLst>
              <a:ext uri="{FF2B5EF4-FFF2-40B4-BE49-F238E27FC236}">
                <a16:creationId xmlns:a16="http://schemas.microsoft.com/office/drawing/2014/main" id="{EDAEBBED-8D28-4D74-8D22-137C831F5AF6}"/>
              </a:ext>
            </a:extLst>
          </p:cNvPr>
          <p:cNvGraphicFramePr>
            <a:graphicFrameLocks noChangeAspect="1"/>
          </p:cNvGraphicFramePr>
          <p:nvPr/>
        </p:nvGraphicFramePr>
        <p:xfrm>
          <a:off x="7648575" y="860425"/>
          <a:ext cx="266700" cy="390525"/>
        </p:xfrm>
        <a:graphic>
          <a:graphicData uri="http://schemas.openxmlformats.org/presentationml/2006/ole">
            <mc:AlternateContent xmlns:mc="http://schemas.openxmlformats.org/markup-compatibility/2006">
              <mc:Choice xmlns:v="urn:schemas-microsoft-com:vml" Requires="v">
                <p:oleObj spid="_x0000_s14349" name="Equation" r:id="rId26" imgW="139639" imgH="203112" progId="Equation.DSMT4">
                  <p:embed/>
                </p:oleObj>
              </mc:Choice>
              <mc:Fallback>
                <p:oleObj name="Equation" r:id="rId26" imgW="139639" imgH="203112" progId="Equation.DSMT4">
                  <p:embed/>
                  <p:pic>
                    <p:nvPicPr>
                      <p:cNvPr id="154" name="Object 13">
                        <a:extLst>
                          <a:ext uri="{FF2B5EF4-FFF2-40B4-BE49-F238E27FC236}">
                            <a16:creationId xmlns:a16="http://schemas.microsoft.com/office/drawing/2014/main" id="{EDAEBBED-8D28-4D74-8D22-137C831F5AF6}"/>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648575" y="860425"/>
                        <a:ext cx="266700" cy="3905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4">
            <a:extLst>
              <a:ext uri="{FF2B5EF4-FFF2-40B4-BE49-F238E27FC236}">
                <a16:creationId xmlns:a16="http://schemas.microsoft.com/office/drawing/2014/main" id="{8875F846-B2A8-4FEA-8B8E-F1F6A727E860}"/>
              </a:ext>
            </a:extLst>
          </p:cNvPr>
          <p:cNvGraphicFramePr>
            <a:graphicFrameLocks noChangeAspect="1"/>
          </p:cNvGraphicFramePr>
          <p:nvPr/>
        </p:nvGraphicFramePr>
        <p:xfrm>
          <a:off x="7981950" y="887413"/>
          <a:ext cx="677863" cy="327025"/>
        </p:xfrm>
        <a:graphic>
          <a:graphicData uri="http://schemas.openxmlformats.org/presentationml/2006/ole">
            <mc:AlternateContent xmlns:mc="http://schemas.openxmlformats.org/markup-compatibility/2006">
              <mc:Choice xmlns:v="urn:schemas-microsoft-com:vml" Requires="v">
                <p:oleObj spid="_x0000_s14350" name="Equation" r:id="rId28" imgW="368140" imgH="177723" progId="Equation.DSMT4">
                  <p:embed/>
                </p:oleObj>
              </mc:Choice>
              <mc:Fallback>
                <p:oleObj name="Equation" r:id="rId28" imgW="368140" imgH="177723" progId="Equation.DSMT4">
                  <p:embed/>
                  <p:pic>
                    <p:nvPicPr>
                      <p:cNvPr id="155" name="Object 14">
                        <a:extLst>
                          <a:ext uri="{FF2B5EF4-FFF2-40B4-BE49-F238E27FC236}">
                            <a16:creationId xmlns:a16="http://schemas.microsoft.com/office/drawing/2014/main" id="{8875F846-B2A8-4FEA-8B8E-F1F6A727E860}"/>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981950" y="887413"/>
                        <a:ext cx="677863" cy="3270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6" name="Object 15">
            <a:extLst>
              <a:ext uri="{FF2B5EF4-FFF2-40B4-BE49-F238E27FC236}">
                <a16:creationId xmlns:a16="http://schemas.microsoft.com/office/drawing/2014/main" id="{D62C3338-4DB3-468A-9379-7E138DEC9E92}"/>
              </a:ext>
            </a:extLst>
          </p:cNvPr>
          <p:cNvGraphicFramePr>
            <a:graphicFrameLocks noChangeAspect="1"/>
          </p:cNvGraphicFramePr>
          <p:nvPr/>
        </p:nvGraphicFramePr>
        <p:xfrm>
          <a:off x="4464050" y="1208088"/>
          <a:ext cx="1233488" cy="520700"/>
        </p:xfrm>
        <a:graphic>
          <a:graphicData uri="http://schemas.openxmlformats.org/presentationml/2006/ole">
            <mc:AlternateContent xmlns:mc="http://schemas.openxmlformats.org/markup-compatibility/2006">
              <mc:Choice xmlns:v="urn:schemas-microsoft-com:vml" Requires="v">
                <p:oleObj spid="_x0000_s14351" name="Equation" r:id="rId30" imgW="812447" imgH="342751" progId="Equation.DSMT4">
                  <p:embed/>
                </p:oleObj>
              </mc:Choice>
              <mc:Fallback>
                <p:oleObj name="Equation" r:id="rId30" imgW="812447" imgH="342751" progId="Equation.DSMT4">
                  <p:embed/>
                  <p:pic>
                    <p:nvPicPr>
                      <p:cNvPr id="156" name="Object 15">
                        <a:extLst>
                          <a:ext uri="{FF2B5EF4-FFF2-40B4-BE49-F238E27FC236}">
                            <a16:creationId xmlns:a16="http://schemas.microsoft.com/office/drawing/2014/main" id="{D62C3338-4DB3-468A-9379-7E138DEC9E92}"/>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464050" y="1208088"/>
                        <a:ext cx="12334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7" name="Object 16">
            <a:extLst>
              <a:ext uri="{FF2B5EF4-FFF2-40B4-BE49-F238E27FC236}">
                <a16:creationId xmlns:a16="http://schemas.microsoft.com/office/drawing/2014/main" id="{A76517E4-97E5-495D-948D-7D0B290BB223}"/>
              </a:ext>
            </a:extLst>
          </p:cNvPr>
          <p:cNvGraphicFramePr>
            <a:graphicFrameLocks noChangeAspect="1"/>
          </p:cNvGraphicFramePr>
          <p:nvPr/>
        </p:nvGraphicFramePr>
        <p:xfrm>
          <a:off x="4565650" y="1179513"/>
          <a:ext cx="944563" cy="615950"/>
        </p:xfrm>
        <a:graphic>
          <a:graphicData uri="http://schemas.openxmlformats.org/presentationml/2006/ole">
            <mc:AlternateContent xmlns:mc="http://schemas.openxmlformats.org/markup-compatibility/2006">
              <mc:Choice xmlns:v="urn:schemas-microsoft-com:vml" Requires="v">
                <p:oleObj spid="_x0000_s14352" name="Equation" r:id="rId32" imgW="622030" imgH="406224" progId="Equation.DSMT4">
                  <p:embed/>
                </p:oleObj>
              </mc:Choice>
              <mc:Fallback>
                <p:oleObj name="Equation" r:id="rId32" imgW="622030" imgH="406224" progId="Equation.DSMT4">
                  <p:embed/>
                  <p:pic>
                    <p:nvPicPr>
                      <p:cNvPr id="157" name="Object 16">
                        <a:extLst>
                          <a:ext uri="{FF2B5EF4-FFF2-40B4-BE49-F238E27FC236}">
                            <a16:creationId xmlns:a16="http://schemas.microsoft.com/office/drawing/2014/main" id="{A76517E4-97E5-495D-948D-7D0B290BB223}"/>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565650" y="1179513"/>
                        <a:ext cx="94456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8" name="Straight Connector 157">
            <a:extLst>
              <a:ext uri="{FF2B5EF4-FFF2-40B4-BE49-F238E27FC236}">
                <a16:creationId xmlns:a16="http://schemas.microsoft.com/office/drawing/2014/main" id="{6098CA1F-D57B-45E0-863D-B10A142C4404}"/>
              </a:ext>
            </a:extLst>
          </p:cNvPr>
          <p:cNvCxnSpPr/>
          <p:nvPr/>
        </p:nvCxnSpPr>
        <p:spPr bwMode="auto">
          <a:xfrm rot="5400000">
            <a:off x="3298825" y="5014913"/>
            <a:ext cx="3614737"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C34A235C-134D-4B67-AA41-ABAF5B6E35AD}"/>
              </a:ext>
            </a:extLst>
          </p:cNvPr>
          <p:cNvCxnSpPr/>
          <p:nvPr/>
        </p:nvCxnSpPr>
        <p:spPr bwMode="auto">
          <a:xfrm rot="5400000">
            <a:off x="4555331" y="5017294"/>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93813D10-0879-4961-A6C0-3D71EB800F29}"/>
              </a:ext>
            </a:extLst>
          </p:cNvPr>
          <p:cNvCxnSpPr/>
          <p:nvPr/>
        </p:nvCxnSpPr>
        <p:spPr bwMode="auto">
          <a:xfrm rot="5400000">
            <a:off x="5799931" y="4991894"/>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1FC29298-18CA-49D2-8600-FD8B1EE6A4E9}"/>
              </a:ext>
            </a:extLst>
          </p:cNvPr>
          <p:cNvCxnSpPr/>
          <p:nvPr/>
        </p:nvCxnSpPr>
        <p:spPr bwMode="auto">
          <a:xfrm rot="5400000">
            <a:off x="2036763" y="5021263"/>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B765E151-2B1F-4FB0-8ADC-5F545A98D384}"/>
              </a:ext>
            </a:extLst>
          </p:cNvPr>
          <p:cNvCxnSpPr/>
          <p:nvPr/>
        </p:nvCxnSpPr>
        <p:spPr bwMode="auto">
          <a:xfrm rot="5400000">
            <a:off x="796131" y="5010944"/>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48D6E77F-68F0-40EE-9824-5C022C137EE3}"/>
              </a:ext>
            </a:extLst>
          </p:cNvPr>
          <p:cNvCxnSpPr/>
          <p:nvPr/>
        </p:nvCxnSpPr>
        <p:spPr bwMode="auto">
          <a:xfrm rot="5400000">
            <a:off x="-456406" y="5026819"/>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EFDD62B0-F52C-440C-A4A2-4ED0509421A6}"/>
              </a:ext>
            </a:extLst>
          </p:cNvPr>
          <p:cNvCxnSpPr/>
          <p:nvPr/>
        </p:nvCxnSpPr>
        <p:spPr bwMode="auto">
          <a:xfrm rot="5400000">
            <a:off x="-1697037" y="5048250"/>
            <a:ext cx="3616325" cy="3175"/>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5" name="TextBox 164">
            <a:extLst>
              <a:ext uri="{FF2B5EF4-FFF2-40B4-BE49-F238E27FC236}">
                <a16:creationId xmlns:a16="http://schemas.microsoft.com/office/drawing/2014/main" id="{864BE0D8-C6D7-4043-8FD1-395B36E20452}"/>
              </a:ext>
            </a:extLst>
          </p:cNvPr>
          <p:cNvSpPr txBox="1">
            <a:spLocks noChangeArrowheads="1"/>
          </p:cNvSpPr>
          <p:nvPr/>
        </p:nvSpPr>
        <p:spPr bwMode="auto">
          <a:xfrm>
            <a:off x="111125" y="1720850"/>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66" name="Oval 165">
            <a:extLst>
              <a:ext uri="{FF2B5EF4-FFF2-40B4-BE49-F238E27FC236}">
                <a16:creationId xmlns:a16="http://schemas.microsoft.com/office/drawing/2014/main" id="{0B7C690C-2BFD-4E6E-8F62-08EC080286CE}"/>
              </a:ext>
            </a:extLst>
          </p:cNvPr>
          <p:cNvSpPr/>
          <p:nvPr/>
        </p:nvSpPr>
        <p:spPr>
          <a:xfrm>
            <a:off x="4394200" y="44624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Oval 166">
            <a:extLst>
              <a:ext uri="{FF2B5EF4-FFF2-40B4-BE49-F238E27FC236}">
                <a16:creationId xmlns:a16="http://schemas.microsoft.com/office/drawing/2014/main" id="{5FE9278F-8306-48F5-A63F-6E4625B84C79}"/>
              </a:ext>
            </a:extLst>
          </p:cNvPr>
          <p:cNvSpPr/>
          <p:nvPr/>
        </p:nvSpPr>
        <p:spPr>
          <a:xfrm>
            <a:off x="5680075" y="4479925"/>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Oval 167">
            <a:extLst>
              <a:ext uri="{FF2B5EF4-FFF2-40B4-BE49-F238E27FC236}">
                <a16:creationId xmlns:a16="http://schemas.microsoft.com/office/drawing/2014/main" id="{14ADA5FB-0BCC-47D5-941A-B7C0403B9B44}"/>
              </a:ext>
            </a:extLst>
          </p:cNvPr>
          <p:cNvSpPr/>
          <p:nvPr/>
        </p:nvSpPr>
        <p:spPr>
          <a:xfrm>
            <a:off x="6924675" y="4481513"/>
            <a:ext cx="107950"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Oval 168">
            <a:extLst>
              <a:ext uri="{FF2B5EF4-FFF2-40B4-BE49-F238E27FC236}">
                <a16:creationId xmlns:a16="http://schemas.microsoft.com/office/drawing/2014/main" id="{57ED552C-4F03-4EAF-95DF-704677B0ABC1}"/>
              </a:ext>
            </a:extLst>
          </p:cNvPr>
          <p:cNvSpPr/>
          <p:nvPr/>
        </p:nvSpPr>
        <p:spPr>
          <a:xfrm>
            <a:off x="3173413" y="4470400"/>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Oval 169">
            <a:extLst>
              <a:ext uri="{FF2B5EF4-FFF2-40B4-BE49-F238E27FC236}">
                <a16:creationId xmlns:a16="http://schemas.microsoft.com/office/drawing/2014/main" id="{FF8BEDAD-505F-497E-AFFB-A77A56371DDA}"/>
              </a:ext>
            </a:extLst>
          </p:cNvPr>
          <p:cNvSpPr/>
          <p:nvPr/>
        </p:nvSpPr>
        <p:spPr>
          <a:xfrm>
            <a:off x="1933575" y="4471988"/>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1" name="Oval 170">
            <a:extLst>
              <a:ext uri="{FF2B5EF4-FFF2-40B4-BE49-F238E27FC236}">
                <a16:creationId xmlns:a16="http://schemas.microsoft.com/office/drawing/2014/main" id="{CB0E3F35-9724-4D8E-8AEE-4E5F245C8FF1}"/>
              </a:ext>
            </a:extLst>
          </p:cNvPr>
          <p:cNvSpPr/>
          <p:nvPr/>
        </p:nvSpPr>
        <p:spPr>
          <a:xfrm>
            <a:off x="681038" y="44878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05B61DB5-34FE-4DC3-9494-C37577D21C3E}"/>
              </a:ext>
            </a:extLst>
          </p:cNvPr>
          <p:cNvSpPr txBox="1">
            <a:spLocks noChangeArrowheads="1"/>
          </p:cNvSpPr>
          <p:nvPr/>
        </p:nvSpPr>
        <p:spPr bwMode="auto">
          <a:xfrm>
            <a:off x="141288" y="2132013"/>
            <a:ext cx="3044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2 units down</a:t>
            </a:r>
          </a:p>
        </p:txBody>
      </p:sp>
      <p:sp>
        <p:nvSpPr>
          <p:cNvPr id="173" name="TextBox 172">
            <a:extLst>
              <a:ext uri="{FF2B5EF4-FFF2-40B4-BE49-F238E27FC236}">
                <a16:creationId xmlns:a16="http://schemas.microsoft.com/office/drawing/2014/main" id="{F2740C3E-02EA-4E64-9D72-B5574A71526D}"/>
              </a:ext>
            </a:extLst>
          </p:cNvPr>
          <p:cNvSpPr txBox="1">
            <a:spLocks noChangeArrowheads="1"/>
          </p:cNvSpPr>
          <p:nvPr/>
        </p:nvSpPr>
        <p:spPr bwMode="auto">
          <a:xfrm>
            <a:off x="3186113" y="2106613"/>
            <a:ext cx="5108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2 units down</a:t>
            </a:r>
          </a:p>
        </p:txBody>
      </p:sp>
      <p:sp>
        <p:nvSpPr>
          <p:cNvPr id="174" name="TextBox 173">
            <a:extLst>
              <a:ext uri="{FF2B5EF4-FFF2-40B4-BE49-F238E27FC236}">
                <a16:creationId xmlns:a16="http://schemas.microsoft.com/office/drawing/2014/main" id="{F071CA26-B586-46A4-AD59-04FED16B7EA9}"/>
              </a:ext>
            </a:extLst>
          </p:cNvPr>
          <p:cNvSpPr txBox="1">
            <a:spLocks noChangeArrowheads="1"/>
          </p:cNvSpPr>
          <p:nvPr/>
        </p:nvSpPr>
        <p:spPr bwMode="auto">
          <a:xfrm>
            <a:off x="128588" y="2557463"/>
            <a:ext cx="23780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expansion of </a:t>
            </a:r>
            <a:br>
              <a:rPr lang="en-CA" altLang="en-US" sz="1800">
                <a:latin typeface="Arial" panose="020B0604020202020204" pitchFamily="34" charset="0"/>
              </a:rPr>
            </a:br>
            <a:r>
              <a:rPr lang="en-CA" altLang="en-US" sz="1800">
                <a:latin typeface="Arial" panose="020B0604020202020204" pitchFamily="34" charset="0"/>
              </a:rPr>
              <a:t>by a factor of 4</a:t>
            </a:r>
          </a:p>
        </p:txBody>
      </p:sp>
      <p:sp>
        <p:nvSpPr>
          <p:cNvPr id="175" name="TextBox 174">
            <a:extLst>
              <a:ext uri="{FF2B5EF4-FFF2-40B4-BE49-F238E27FC236}">
                <a16:creationId xmlns:a16="http://schemas.microsoft.com/office/drawing/2014/main" id="{95DC17A2-4978-4204-97CA-83CC29717F4C}"/>
              </a:ext>
            </a:extLst>
          </p:cNvPr>
          <p:cNvSpPr txBox="1">
            <a:spLocks noChangeArrowheads="1"/>
          </p:cNvSpPr>
          <p:nvPr/>
        </p:nvSpPr>
        <p:spPr bwMode="auto">
          <a:xfrm>
            <a:off x="2970213" y="2546350"/>
            <a:ext cx="51085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4 units up or down from the center</a:t>
            </a:r>
          </a:p>
        </p:txBody>
      </p:sp>
      <p:sp>
        <p:nvSpPr>
          <p:cNvPr id="176" name="Up Arrow 175">
            <a:extLst>
              <a:ext uri="{FF2B5EF4-FFF2-40B4-BE49-F238E27FC236}">
                <a16:creationId xmlns:a16="http://schemas.microsoft.com/office/drawing/2014/main" id="{E1B23E88-E818-4E83-8448-9AFE4A766102}"/>
              </a:ext>
            </a:extLst>
          </p:cNvPr>
          <p:cNvSpPr/>
          <p:nvPr/>
        </p:nvSpPr>
        <p:spPr>
          <a:xfrm>
            <a:off x="3998913" y="4030663"/>
            <a:ext cx="346075" cy="10191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7" name="Oval 176">
            <a:extLst>
              <a:ext uri="{FF2B5EF4-FFF2-40B4-BE49-F238E27FC236}">
                <a16:creationId xmlns:a16="http://schemas.microsoft.com/office/drawing/2014/main" id="{2EA076DB-932F-415C-930F-38E8ACA7D6EB}"/>
              </a:ext>
            </a:extLst>
          </p:cNvPr>
          <p:cNvSpPr/>
          <p:nvPr/>
        </p:nvSpPr>
        <p:spPr>
          <a:xfrm>
            <a:off x="4125913" y="396240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Up Arrow 177">
            <a:extLst>
              <a:ext uri="{FF2B5EF4-FFF2-40B4-BE49-F238E27FC236}">
                <a16:creationId xmlns:a16="http://schemas.microsoft.com/office/drawing/2014/main" id="{BF4FAE86-728F-4D56-BB46-EDC32C04B7FD}"/>
              </a:ext>
            </a:extLst>
          </p:cNvPr>
          <p:cNvSpPr/>
          <p:nvPr/>
        </p:nvSpPr>
        <p:spPr>
          <a:xfrm flipV="1">
            <a:off x="4616450" y="5026025"/>
            <a:ext cx="350838" cy="10191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Oval 178">
            <a:extLst>
              <a:ext uri="{FF2B5EF4-FFF2-40B4-BE49-F238E27FC236}">
                <a16:creationId xmlns:a16="http://schemas.microsoft.com/office/drawing/2014/main" id="{9E349A99-747B-467F-B22B-EF208738738D}"/>
              </a:ext>
            </a:extLst>
          </p:cNvPr>
          <p:cNvSpPr/>
          <p:nvPr/>
        </p:nvSpPr>
        <p:spPr>
          <a:xfrm flipV="1">
            <a:off x="4756150" y="60245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Up Arrow 179">
            <a:extLst>
              <a:ext uri="{FF2B5EF4-FFF2-40B4-BE49-F238E27FC236}">
                <a16:creationId xmlns:a16="http://schemas.microsoft.com/office/drawing/2014/main" id="{9B6641E7-24BA-44CE-91E6-B8487729B90B}"/>
              </a:ext>
            </a:extLst>
          </p:cNvPr>
          <p:cNvSpPr/>
          <p:nvPr/>
        </p:nvSpPr>
        <p:spPr>
          <a:xfrm>
            <a:off x="5229225" y="4019550"/>
            <a:ext cx="347663" cy="10191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Oval 180">
            <a:extLst>
              <a:ext uri="{FF2B5EF4-FFF2-40B4-BE49-F238E27FC236}">
                <a16:creationId xmlns:a16="http://schemas.microsoft.com/office/drawing/2014/main" id="{10776D46-3BFB-485E-9D54-9F5A00A0631A}"/>
              </a:ext>
            </a:extLst>
          </p:cNvPr>
          <p:cNvSpPr/>
          <p:nvPr/>
        </p:nvSpPr>
        <p:spPr>
          <a:xfrm>
            <a:off x="5370513" y="395128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Up Arrow 181">
            <a:extLst>
              <a:ext uri="{FF2B5EF4-FFF2-40B4-BE49-F238E27FC236}">
                <a16:creationId xmlns:a16="http://schemas.microsoft.com/office/drawing/2014/main" id="{3502DC6B-CC89-4DD5-93D6-53710E1F5D8B}"/>
              </a:ext>
            </a:extLst>
          </p:cNvPr>
          <p:cNvSpPr/>
          <p:nvPr/>
        </p:nvSpPr>
        <p:spPr>
          <a:xfrm flipV="1">
            <a:off x="5886450" y="5026025"/>
            <a:ext cx="352425" cy="102235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Oval 182">
            <a:extLst>
              <a:ext uri="{FF2B5EF4-FFF2-40B4-BE49-F238E27FC236}">
                <a16:creationId xmlns:a16="http://schemas.microsoft.com/office/drawing/2014/main" id="{EFD823E7-3E2B-4EBF-A5A7-1647CB0AB7B4}"/>
              </a:ext>
            </a:extLst>
          </p:cNvPr>
          <p:cNvSpPr/>
          <p:nvPr/>
        </p:nvSpPr>
        <p:spPr>
          <a:xfrm flipV="1">
            <a:off x="5986463" y="60134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Up Arrow 183">
            <a:extLst>
              <a:ext uri="{FF2B5EF4-FFF2-40B4-BE49-F238E27FC236}">
                <a16:creationId xmlns:a16="http://schemas.microsoft.com/office/drawing/2014/main" id="{3F694D8B-47A4-41DB-B136-4E20D9315B79}"/>
              </a:ext>
            </a:extLst>
          </p:cNvPr>
          <p:cNvSpPr/>
          <p:nvPr/>
        </p:nvSpPr>
        <p:spPr>
          <a:xfrm>
            <a:off x="6432550" y="4022725"/>
            <a:ext cx="347663" cy="1017588"/>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Oval 184">
            <a:extLst>
              <a:ext uri="{FF2B5EF4-FFF2-40B4-BE49-F238E27FC236}">
                <a16:creationId xmlns:a16="http://schemas.microsoft.com/office/drawing/2014/main" id="{09159FC0-C064-4EAC-9B25-B8DD96150AC9}"/>
              </a:ext>
            </a:extLst>
          </p:cNvPr>
          <p:cNvSpPr/>
          <p:nvPr/>
        </p:nvSpPr>
        <p:spPr>
          <a:xfrm>
            <a:off x="6600825" y="39528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Up Arrow 185">
            <a:extLst>
              <a:ext uri="{FF2B5EF4-FFF2-40B4-BE49-F238E27FC236}">
                <a16:creationId xmlns:a16="http://schemas.microsoft.com/office/drawing/2014/main" id="{913E6641-B0E3-4D90-B51D-9E2ECD121F3E}"/>
              </a:ext>
            </a:extLst>
          </p:cNvPr>
          <p:cNvSpPr/>
          <p:nvPr/>
        </p:nvSpPr>
        <p:spPr>
          <a:xfrm flipV="1">
            <a:off x="7131050" y="5029200"/>
            <a:ext cx="352425" cy="102076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7" name="Oval 186">
            <a:extLst>
              <a:ext uri="{FF2B5EF4-FFF2-40B4-BE49-F238E27FC236}">
                <a16:creationId xmlns:a16="http://schemas.microsoft.com/office/drawing/2014/main" id="{59D861C1-250A-4C86-9268-ACBCC03B3E3F}"/>
              </a:ext>
            </a:extLst>
          </p:cNvPr>
          <p:cNvSpPr/>
          <p:nvPr/>
        </p:nvSpPr>
        <p:spPr>
          <a:xfrm flipV="1">
            <a:off x="7243763" y="6016625"/>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8" name="Up Arrow 187">
            <a:extLst>
              <a:ext uri="{FF2B5EF4-FFF2-40B4-BE49-F238E27FC236}">
                <a16:creationId xmlns:a16="http://schemas.microsoft.com/office/drawing/2014/main" id="{20073218-6426-4FD4-A21E-2D4D21218C7F}"/>
              </a:ext>
            </a:extLst>
          </p:cNvPr>
          <p:cNvSpPr/>
          <p:nvPr/>
        </p:nvSpPr>
        <p:spPr>
          <a:xfrm>
            <a:off x="2751138" y="4024313"/>
            <a:ext cx="346075" cy="1017587"/>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9" name="Oval 188">
            <a:extLst>
              <a:ext uri="{FF2B5EF4-FFF2-40B4-BE49-F238E27FC236}">
                <a16:creationId xmlns:a16="http://schemas.microsoft.com/office/drawing/2014/main" id="{38EFBAB5-84AE-4AA9-BD00-112D15391A0A}"/>
              </a:ext>
            </a:extLst>
          </p:cNvPr>
          <p:cNvSpPr/>
          <p:nvPr/>
        </p:nvSpPr>
        <p:spPr>
          <a:xfrm>
            <a:off x="2876550" y="39560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0" name="Up Arrow 189">
            <a:extLst>
              <a:ext uri="{FF2B5EF4-FFF2-40B4-BE49-F238E27FC236}">
                <a16:creationId xmlns:a16="http://schemas.microsoft.com/office/drawing/2014/main" id="{6D76B68B-977C-4D25-852E-25F02276BD42}"/>
              </a:ext>
            </a:extLst>
          </p:cNvPr>
          <p:cNvSpPr/>
          <p:nvPr/>
        </p:nvSpPr>
        <p:spPr>
          <a:xfrm flipV="1">
            <a:off x="3365500" y="5018088"/>
            <a:ext cx="354013" cy="102235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1" name="Oval 190">
            <a:extLst>
              <a:ext uri="{FF2B5EF4-FFF2-40B4-BE49-F238E27FC236}">
                <a16:creationId xmlns:a16="http://schemas.microsoft.com/office/drawing/2014/main" id="{1D40B124-839F-4B28-96C5-3B828796C838}"/>
              </a:ext>
            </a:extLst>
          </p:cNvPr>
          <p:cNvSpPr/>
          <p:nvPr/>
        </p:nvSpPr>
        <p:spPr>
          <a:xfrm flipV="1">
            <a:off x="3481388" y="6018213"/>
            <a:ext cx="107950"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2" name="Up Arrow 191">
            <a:extLst>
              <a:ext uri="{FF2B5EF4-FFF2-40B4-BE49-F238E27FC236}">
                <a16:creationId xmlns:a16="http://schemas.microsoft.com/office/drawing/2014/main" id="{6E910A45-ADCD-4274-A296-D054E50166AD}"/>
              </a:ext>
            </a:extLst>
          </p:cNvPr>
          <p:cNvSpPr/>
          <p:nvPr/>
        </p:nvSpPr>
        <p:spPr>
          <a:xfrm>
            <a:off x="1524000" y="4025900"/>
            <a:ext cx="346075" cy="10191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3" name="Oval 192">
            <a:extLst>
              <a:ext uri="{FF2B5EF4-FFF2-40B4-BE49-F238E27FC236}">
                <a16:creationId xmlns:a16="http://schemas.microsoft.com/office/drawing/2014/main" id="{C6D7FFD6-BFC4-40BC-8D89-1E304AB9D259}"/>
              </a:ext>
            </a:extLst>
          </p:cNvPr>
          <p:cNvSpPr/>
          <p:nvPr/>
        </p:nvSpPr>
        <p:spPr>
          <a:xfrm>
            <a:off x="1638300" y="3957638"/>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4" name="Up Arrow 193">
            <a:extLst>
              <a:ext uri="{FF2B5EF4-FFF2-40B4-BE49-F238E27FC236}">
                <a16:creationId xmlns:a16="http://schemas.microsoft.com/office/drawing/2014/main" id="{DD9E010F-7176-461E-A350-7B23B3B4A10F}"/>
              </a:ext>
            </a:extLst>
          </p:cNvPr>
          <p:cNvSpPr/>
          <p:nvPr/>
        </p:nvSpPr>
        <p:spPr>
          <a:xfrm flipV="1">
            <a:off x="2141538" y="5021263"/>
            <a:ext cx="350837" cy="10191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5" name="Oval 194">
            <a:extLst>
              <a:ext uri="{FF2B5EF4-FFF2-40B4-BE49-F238E27FC236}">
                <a16:creationId xmlns:a16="http://schemas.microsoft.com/office/drawing/2014/main" id="{279778A3-7F66-40D3-BE8E-A229180CF5B3}"/>
              </a:ext>
            </a:extLst>
          </p:cNvPr>
          <p:cNvSpPr/>
          <p:nvPr/>
        </p:nvSpPr>
        <p:spPr>
          <a:xfrm flipV="1">
            <a:off x="2239963" y="6021388"/>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6" name="Up Arrow 195">
            <a:extLst>
              <a:ext uri="{FF2B5EF4-FFF2-40B4-BE49-F238E27FC236}">
                <a16:creationId xmlns:a16="http://schemas.microsoft.com/office/drawing/2014/main" id="{9A22A95D-AD4A-4AA1-BE57-4CCF4C275D39}"/>
              </a:ext>
            </a:extLst>
          </p:cNvPr>
          <p:cNvSpPr/>
          <p:nvPr/>
        </p:nvSpPr>
        <p:spPr>
          <a:xfrm>
            <a:off x="269875" y="3998913"/>
            <a:ext cx="330200" cy="103505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7" name="Oval 196">
            <a:extLst>
              <a:ext uri="{FF2B5EF4-FFF2-40B4-BE49-F238E27FC236}">
                <a16:creationId xmlns:a16="http://schemas.microsoft.com/office/drawing/2014/main" id="{B70C36F0-9CCA-43E6-BBAE-BEE32BF84D90}"/>
              </a:ext>
            </a:extLst>
          </p:cNvPr>
          <p:cNvSpPr/>
          <p:nvPr/>
        </p:nvSpPr>
        <p:spPr>
          <a:xfrm>
            <a:off x="371475" y="394652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8" name="Up Arrow 197">
            <a:extLst>
              <a:ext uri="{FF2B5EF4-FFF2-40B4-BE49-F238E27FC236}">
                <a16:creationId xmlns:a16="http://schemas.microsoft.com/office/drawing/2014/main" id="{E86B7F1B-4C0F-4BD8-9926-6C1294C968EF}"/>
              </a:ext>
            </a:extLst>
          </p:cNvPr>
          <p:cNvSpPr/>
          <p:nvPr/>
        </p:nvSpPr>
        <p:spPr>
          <a:xfrm flipV="1">
            <a:off x="901700" y="5022850"/>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9" name="Oval 198">
            <a:extLst>
              <a:ext uri="{FF2B5EF4-FFF2-40B4-BE49-F238E27FC236}">
                <a16:creationId xmlns:a16="http://schemas.microsoft.com/office/drawing/2014/main" id="{A101EFFE-2021-4FFD-802D-71CA09BB62BF}"/>
              </a:ext>
            </a:extLst>
          </p:cNvPr>
          <p:cNvSpPr/>
          <p:nvPr/>
        </p:nvSpPr>
        <p:spPr>
          <a:xfrm flipV="1">
            <a:off x="987425" y="60229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712" name="Text Box 5">
            <a:extLst>
              <a:ext uri="{FF2B5EF4-FFF2-40B4-BE49-F238E27FC236}">
                <a16:creationId xmlns:a16="http://schemas.microsoft.com/office/drawing/2014/main" id="{19124D1D-0E2C-451D-B6A9-F0268DC0F318}"/>
              </a:ext>
            </a:extLst>
          </p:cNvPr>
          <p:cNvSpPr txBox="1">
            <a:spLocks noChangeArrowheads="1"/>
          </p:cNvSpPr>
          <p:nvPr/>
        </p:nvSpPr>
        <p:spPr bwMode="auto">
          <a:xfrm>
            <a:off x="5043488" y="66008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grpSp>
        <p:nvGrpSpPr>
          <p:cNvPr id="4" name="Group 495">
            <a:extLst>
              <a:ext uri="{FF2B5EF4-FFF2-40B4-BE49-F238E27FC236}">
                <a16:creationId xmlns:a16="http://schemas.microsoft.com/office/drawing/2014/main" id="{D0D02596-2AB9-40E9-BD40-696893CE0DD5}"/>
              </a:ext>
            </a:extLst>
          </p:cNvPr>
          <p:cNvGrpSpPr>
            <a:grpSpLocks/>
          </p:cNvGrpSpPr>
          <p:nvPr/>
        </p:nvGrpSpPr>
        <p:grpSpPr bwMode="auto">
          <a:xfrm>
            <a:off x="4025900" y="3221038"/>
            <a:ext cx="436563" cy="1814512"/>
            <a:chOff x="2876550" y="538163"/>
            <a:chExt cx="685800" cy="2971800"/>
          </a:xfrm>
        </p:grpSpPr>
        <p:sp>
          <p:nvSpPr>
            <p:cNvPr id="27735" name="Freeform 294">
              <a:extLst>
                <a:ext uri="{FF2B5EF4-FFF2-40B4-BE49-F238E27FC236}">
                  <a16:creationId xmlns:a16="http://schemas.microsoft.com/office/drawing/2014/main" id="{9340B3A7-A9ED-428E-9F71-7FA32F2C3FC1}"/>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36" name="Freeform 295">
              <a:extLst>
                <a:ext uri="{FF2B5EF4-FFF2-40B4-BE49-F238E27FC236}">
                  <a16:creationId xmlns:a16="http://schemas.microsoft.com/office/drawing/2014/main" id="{CBBDA31A-67E5-4476-9E05-F2D7DB07E6AB}"/>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97" name="Freeform 296">
            <a:extLst>
              <a:ext uri="{FF2B5EF4-FFF2-40B4-BE49-F238E27FC236}">
                <a16:creationId xmlns:a16="http://schemas.microsoft.com/office/drawing/2014/main" id="{64CBAF5C-6DCE-47E6-BB87-932235ACFCD8}"/>
              </a:ext>
            </a:extLst>
          </p:cNvPr>
          <p:cNvSpPr>
            <a:spLocks/>
          </p:cNvSpPr>
          <p:nvPr/>
        </p:nvSpPr>
        <p:spPr bwMode="auto">
          <a:xfrm>
            <a:off x="4476750" y="5056188"/>
            <a:ext cx="409575" cy="1801812"/>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5" name="Group 497">
            <a:extLst>
              <a:ext uri="{FF2B5EF4-FFF2-40B4-BE49-F238E27FC236}">
                <a16:creationId xmlns:a16="http://schemas.microsoft.com/office/drawing/2014/main" id="{E9E7E94B-1438-4BA0-A0C0-9E9E37DC659E}"/>
              </a:ext>
            </a:extLst>
          </p:cNvPr>
          <p:cNvGrpSpPr>
            <a:grpSpLocks/>
          </p:cNvGrpSpPr>
          <p:nvPr/>
        </p:nvGrpSpPr>
        <p:grpSpPr bwMode="auto">
          <a:xfrm>
            <a:off x="5283200" y="3236913"/>
            <a:ext cx="436563" cy="1814512"/>
            <a:chOff x="2876550" y="538163"/>
            <a:chExt cx="685800" cy="2971800"/>
          </a:xfrm>
        </p:grpSpPr>
        <p:sp>
          <p:nvSpPr>
            <p:cNvPr id="27733" name="Freeform 294">
              <a:extLst>
                <a:ext uri="{FF2B5EF4-FFF2-40B4-BE49-F238E27FC236}">
                  <a16:creationId xmlns:a16="http://schemas.microsoft.com/office/drawing/2014/main" id="{61BBFEEC-E666-423C-A69D-5E46A19CF8F9}"/>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34" name="Freeform 295">
              <a:extLst>
                <a:ext uri="{FF2B5EF4-FFF2-40B4-BE49-F238E27FC236}">
                  <a16:creationId xmlns:a16="http://schemas.microsoft.com/office/drawing/2014/main" id="{F825A225-08A9-4D18-9219-FDF16DD7F069}"/>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01" name="Freeform 296">
            <a:extLst>
              <a:ext uri="{FF2B5EF4-FFF2-40B4-BE49-F238E27FC236}">
                <a16:creationId xmlns:a16="http://schemas.microsoft.com/office/drawing/2014/main" id="{E60FA9A2-096E-4174-BA13-0A29D22FC86F}"/>
              </a:ext>
            </a:extLst>
          </p:cNvPr>
          <p:cNvSpPr>
            <a:spLocks/>
          </p:cNvSpPr>
          <p:nvPr/>
        </p:nvSpPr>
        <p:spPr bwMode="auto">
          <a:xfrm>
            <a:off x="5734050" y="5072063"/>
            <a:ext cx="409575" cy="1801812"/>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6" name="Group 501">
            <a:extLst>
              <a:ext uri="{FF2B5EF4-FFF2-40B4-BE49-F238E27FC236}">
                <a16:creationId xmlns:a16="http://schemas.microsoft.com/office/drawing/2014/main" id="{9668AA7D-B06E-475F-AA4A-C7D4EEDE16D5}"/>
              </a:ext>
            </a:extLst>
          </p:cNvPr>
          <p:cNvGrpSpPr>
            <a:grpSpLocks/>
          </p:cNvGrpSpPr>
          <p:nvPr/>
        </p:nvGrpSpPr>
        <p:grpSpPr bwMode="auto">
          <a:xfrm>
            <a:off x="6542088" y="3211513"/>
            <a:ext cx="436562" cy="1816100"/>
            <a:chOff x="2876550" y="538163"/>
            <a:chExt cx="685800" cy="2971800"/>
          </a:xfrm>
        </p:grpSpPr>
        <p:sp>
          <p:nvSpPr>
            <p:cNvPr id="27731" name="Freeform 294">
              <a:extLst>
                <a:ext uri="{FF2B5EF4-FFF2-40B4-BE49-F238E27FC236}">
                  <a16:creationId xmlns:a16="http://schemas.microsoft.com/office/drawing/2014/main" id="{861B1C7B-EEE7-4F26-B2F6-AF9B7751B485}"/>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32" name="Freeform 295">
              <a:extLst>
                <a:ext uri="{FF2B5EF4-FFF2-40B4-BE49-F238E27FC236}">
                  <a16:creationId xmlns:a16="http://schemas.microsoft.com/office/drawing/2014/main" id="{26769756-56EF-4432-B822-2A4F29AAE864}"/>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05" name="Freeform 296">
            <a:extLst>
              <a:ext uri="{FF2B5EF4-FFF2-40B4-BE49-F238E27FC236}">
                <a16:creationId xmlns:a16="http://schemas.microsoft.com/office/drawing/2014/main" id="{353B8310-29C7-4748-B6F4-DC2EFB8ACA4F}"/>
              </a:ext>
            </a:extLst>
          </p:cNvPr>
          <p:cNvSpPr>
            <a:spLocks/>
          </p:cNvSpPr>
          <p:nvPr/>
        </p:nvSpPr>
        <p:spPr bwMode="auto">
          <a:xfrm>
            <a:off x="6992938" y="5046663"/>
            <a:ext cx="407987" cy="1801812"/>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7" name="Group 505">
            <a:extLst>
              <a:ext uri="{FF2B5EF4-FFF2-40B4-BE49-F238E27FC236}">
                <a16:creationId xmlns:a16="http://schemas.microsoft.com/office/drawing/2014/main" id="{A8069BEB-874E-433C-AE8E-2973C5D7872A}"/>
              </a:ext>
            </a:extLst>
          </p:cNvPr>
          <p:cNvGrpSpPr>
            <a:grpSpLocks/>
          </p:cNvGrpSpPr>
          <p:nvPr/>
        </p:nvGrpSpPr>
        <p:grpSpPr bwMode="auto">
          <a:xfrm>
            <a:off x="2803525" y="3214688"/>
            <a:ext cx="438150" cy="1814512"/>
            <a:chOff x="2876550" y="538163"/>
            <a:chExt cx="685800" cy="2971800"/>
          </a:xfrm>
        </p:grpSpPr>
        <p:sp>
          <p:nvSpPr>
            <p:cNvPr id="27729" name="Freeform 294">
              <a:extLst>
                <a:ext uri="{FF2B5EF4-FFF2-40B4-BE49-F238E27FC236}">
                  <a16:creationId xmlns:a16="http://schemas.microsoft.com/office/drawing/2014/main" id="{1BACA6D6-820D-4D7D-AD5E-B3C539A766A2}"/>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30" name="Freeform 295">
              <a:extLst>
                <a:ext uri="{FF2B5EF4-FFF2-40B4-BE49-F238E27FC236}">
                  <a16:creationId xmlns:a16="http://schemas.microsoft.com/office/drawing/2014/main" id="{EA3F1519-B441-4C4B-9A1E-4E2AF0D9BD3E}"/>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09" name="Freeform 296">
            <a:extLst>
              <a:ext uri="{FF2B5EF4-FFF2-40B4-BE49-F238E27FC236}">
                <a16:creationId xmlns:a16="http://schemas.microsoft.com/office/drawing/2014/main" id="{E429134E-08FF-4B1B-B83D-54B350A8E153}"/>
              </a:ext>
            </a:extLst>
          </p:cNvPr>
          <p:cNvSpPr>
            <a:spLocks/>
          </p:cNvSpPr>
          <p:nvPr/>
        </p:nvSpPr>
        <p:spPr bwMode="auto">
          <a:xfrm>
            <a:off x="3254375" y="5049838"/>
            <a:ext cx="409575" cy="1801812"/>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8" name="Group 509">
            <a:extLst>
              <a:ext uri="{FF2B5EF4-FFF2-40B4-BE49-F238E27FC236}">
                <a16:creationId xmlns:a16="http://schemas.microsoft.com/office/drawing/2014/main" id="{73BDFF74-3869-4D51-925B-0D44D5820B3F}"/>
              </a:ext>
            </a:extLst>
          </p:cNvPr>
          <p:cNvGrpSpPr>
            <a:grpSpLocks/>
          </p:cNvGrpSpPr>
          <p:nvPr/>
        </p:nvGrpSpPr>
        <p:grpSpPr bwMode="auto">
          <a:xfrm>
            <a:off x="1550988" y="3201988"/>
            <a:ext cx="436562" cy="1816100"/>
            <a:chOff x="2876550" y="538163"/>
            <a:chExt cx="685800" cy="2971800"/>
          </a:xfrm>
        </p:grpSpPr>
        <p:sp>
          <p:nvSpPr>
            <p:cNvPr id="27727" name="Freeform 294">
              <a:extLst>
                <a:ext uri="{FF2B5EF4-FFF2-40B4-BE49-F238E27FC236}">
                  <a16:creationId xmlns:a16="http://schemas.microsoft.com/office/drawing/2014/main" id="{2035C021-C9DC-4CCB-AB43-839FE76A48EF}"/>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28" name="Freeform 295">
              <a:extLst>
                <a:ext uri="{FF2B5EF4-FFF2-40B4-BE49-F238E27FC236}">
                  <a16:creationId xmlns:a16="http://schemas.microsoft.com/office/drawing/2014/main" id="{B49DFA71-7E34-4186-8A0A-F28931189A0B}"/>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13" name="Freeform 296">
            <a:extLst>
              <a:ext uri="{FF2B5EF4-FFF2-40B4-BE49-F238E27FC236}">
                <a16:creationId xmlns:a16="http://schemas.microsoft.com/office/drawing/2014/main" id="{C3C4B89E-38ED-4BA7-A29B-76D2C68A6FF8}"/>
              </a:ext>
            </a:extLst>
          </p:cNvPr>
          <p:cNvSpPr>
            <a:spLocks/>
          </p:cNvSpPr>
          <p:nvPr/>
        </p:nvSpPr>
        <p:spPr bwMode="auto">
          <a:xfrm>
            <a:off x="2001838" y="5038725"/>
            <a:ext cx="409575" cy="1801813"/>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9" name="Group 513">
            <a:extLst>
              <a:ext uri="{FF2B5EF4-FFF2-40B4-BE49-F238E27FC236}">
                <a16:creationId xmlns:a16="http://schemas.microsoft.com/office/drawing/2014/main" id="{3A9E5499-4C82-43E4-9AAE-3FB21EF23A25}"/>
              </a:ext>
            </a:extLst>
          </p:cNvPr>
          <p:cNvGrpSpPr>
            <a:grpSpLocks/>
          </p:cNvGrpSpPr>
          <p:nvPr/>
        </p:nvGrpSpPr>
        <p:grpSpPr bwMode="auto">
          <a:xfrm>
            <a:off x="296863" y="3217863"/>
            <a:ext cx="438150" cy="1816100"/>
            <a:chOff x="2876550" y="538163"/>
            <a:chExt cx="685800" cy="2971800"/>
          </a:xfrm>
        </p:grpSpPr>
        <p:sp>
          <p:nvSpPr>
            <p:cNvPr id="27725" name="Freeform 294">
              <a:extLst>
                <a:ext uri="{FF2B5EF4-FFF2-40B4-BE49-F238E27FC236}">
                  <a16:creationId xmlns:a16="http://schemas.microsoft.com/office/drawing/2014/main" id="{7CE4150D-F0FD-420B-9876-F1D95E296487}"/>
                </a:ext>
              </a:extLst>
            </p:cNvPr>
            <p:cNvSpPr>
              <a:spLocks/>
            </p:cNvSpPr>
            <p:nvPr/>
          </p:nvSpPr>
          <p:spPr bwMode="auto">
            <a:xfrm>
              <a:off x="2876550" y="538163"/>
              <a:ext cx="123825" cy="1000125"/>
            </a:xfrm>
            <a:custGeom>
              <a:avLst/>
              <a:gdLst>
                <a:gd name="T0" fmla="*/ 2147483646 w 13"/>
                <a:gd name="T1" fmla="*/ 2147483646 h 105"/>
                <a:gd name="T2" fmla="*/ 2147483646 w 13"/>
                <a:gd name="T3" fmla="*/ 2147483646 h 105"/>
                <a:gd name="T4" fmla="*/ 2147483646 w 13"/>
                <a:gd name="T5" fmla="*/ 2147483646 h 105"/>
                <a:gd name="T6" fmla="*/ 2147483646 w 13"/>
                <a:gd name="T7" fmla="*/ 2147483646 h 105"/>
                <a:gd name="T8" fmla="*/ 2147483646 w 13"/>
                <a:gd name="T9" fmla="*/ 2147483646 h 105"/>
                <a:gd name="T10" fmla="*/ 2147483646 w 13"/>
                <a:gd name="T11" fmla="*/ 2147483646 h 105"/>
                <a:gd name="T12" fmla="*/ 2147483646 w 13"/>
                <a:gd name="T13" fmla="*/ 2147483646 h 105"/>
                <a:gd name="T14" fmla="*/ 2147483646 w 13"/>
                <a:gd name="T15" fmla="*/ 2147483646 h 105"/>
                <a:gd name="T16" fmla="*/ 2147483646 w 13"/>
                <a:gd name="T17" fmla="*/ 2147483646 h 105"/>
                <a:gd name="T18" fmla="*/ 2147483646 w 13"/>
                <a:gd name="T19" fmla="*/ 2147483646 h 105"/>
                <a:gd name="T20" fmla="*/ 2147483646 w 13"/>
                <a:gd name="T21" fmla="*/ 2147483646 h 105"/>
                <a:gd name="T22" fmla="*/ 0 w 13"/>
                <a:gd name="T23" fmla="*/ 0 h 1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
                <a:gd name="T37" fmla="*/ 0 h 105"/>
                <a:gd name="T38" fmla="*/ 13 w 13"/>
                <a:gd name="T39" fmla="*/ 105 h 1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 h="105">
                  <a:moveTo>
                    <a:pt x="13" y="105"/>
                  </a:moveTo>
                  <a:lnTo>
                    <a:pt x="11" y="92"/>
                  </a:lnTo>
                  <a:lnTo>
                    <a:pt x="9" y="79"/>
                  </a:lnTo>
                  <a:lnTo>
                    <a:pt x="8" y="71"/>
                  </a:lnTo>
                  <a:lnTo>
                    <a:pt x="7" y="64"/>
                  </a:lnTo>
                  <a:lnTo>
                    <a:pt x="6" y="56"/>
                  </a:lnTo>
                  <a:lnTo>
                    <a:pt x="5" y="48"/>
                  </a:lnTo>
                  <a:lnTo>
                    <a:pt x="4" y="39"/>
                  </a:lnTo>
                  <a:lnTo>
                    <a:pt x="3" y="30"/>
                  </a:lnTo>
                  <a:lnTo>
                    <a:pt x="2" y="20"/>
                  </a:lnTo>
                  <a:lnTo>
                    <a:pt x="1" y="11"/>
                  </a:lnTo>
                  <a:lnTo>
                    <a:pt x="0" y="0"/>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26" name="Freeform 295">
              <a:extLst>
                <a:ext uri="{FF2B5EF4-FFF2-40B4-BE49-F238E27FC236}">
                  <a16:creationId xmlns:a16="http://schemas.microsoft.com/office/drawing/2014/main" id="{248BDDFE-5C0C-4B4B-8FED-9C25618EA662}"/>
                </a:ext>
              </a:extLst>
            </p:cNvPr>
            <p:cNvSpPr>
              <a:spLocks/>
            </p:cNvSpPr>
            <p:nvPr/>
          </p:nvSpPr>
          <p:spPr bwMode="auto">
            <a:xfrm>
              <a:off x="3000375" y="1538288"/>
              <a:ext cx="561975" cy="1971675"/>
            </a:xfrm>
            <a:custGeom>
              <a:avLst/>
              <a:gdLst>
                <a:gd name="T0" fmla="*/ 0 w 59"/>
                <a:gd name="T1" fmla="*/ 0 h 207"/>
                <a:gd name="T2" fmla="*/ 2147483646 w 59"/>
                <a:gd name="T3" fmla="*/ 2147483646 h 207"/>
                <a:gd name="T4" fmla="*/ 2147483646 w 59"/>
                <a:gd name="T5" fmla="*/ 2147483646 h 207"/>
                <a:gd name="T6" fmla="*/ 2147483646 w 59"/>
                <a:gd name="T7" fmla="*/ 2147483646 h 207"/>
                <a:gd name="T8" fmla="*/ 2147483646 w 59"/>
                <a:gd name="T9" fmla="*/ 2147483646 h 207"/>
                <a:gd name="T10" fmla="*/ 2147483646 w 59"/>
                <a:gd name="T11" fmla="*/ 2147483646 h 207"/>
                <a:gd name="T12" fmla="*/ 2147483646 w 59"/>
                <a:gd name="T13" fmla="*/ 2147483646 h 207"/>
                <a:gd name="T14" fmla="*/ 2147483646 w 59"/>
                <a:gd name="T15" fmla="*/ 2147483646 h 207"/>
                <a:gd name="T16" fmla="*/ 2147483646 w 59"/>
                <a:gd name="T17" fmla="*/ 2147483646 h 207"/>
                <a:gd name="T18" fmla="*/ 2147483646 w 59"/>
                <a:gd name="T19" fmla="*/ 2147483646 h 207"/>
                <a:gd name="T20" fmla="*/ 2147483646 w 59"/>
                <a:gd name="T21" fmla="*/ 2147483646 h 207"/>
                <a:gd name="T22" fmla="*/ 2147483646 w 59"/>
                <a:gd name="T23" fmla="*/ 2147483646 h 207"/>
                <a:gd name="T24" fmla="*/ 2147483646 w 59"/>
                <a:gd name="T25" fmla="*/ 2147483646 h 207"/>
                <a:gd name="T26" fmla="*/ 2147483646 w 59"/>
                <a:gd name="T27" fmla="*/ 2147483646 h 207"/>
                <a:gd name="T28" fmla="*/ 2147483646 w 59"/>
                <a:gd name="T29" fmla="*/ 2147483646 h 207"/>
                <a:gd name="T30" fmla="*/ 2147483646 w 59"/>
                <a:gd name="T31" fmla="*/ 2147483646 h 207"/>
                <a:gd name="T32" fmla="*/ 2147483646 w 59"/>
                <a:gd name="T33" fmla="*/ 2147483646 h 207"/>
                <a:gd name="T34" fmla="*/ 2147483646 w 59"/>
                <a:gd name="T35" fmla="*/ 2147483646 h 207"/>
                <a:gd name="T36" fmla="*/ 2147483646 w 59"/>
                <a:gd name="T37" fmla="*/ 2147483646 h 207"/>
                <a:gd name="T38" fmla="*/ 2147483646 w 59"/>
                <a:gd name="T39" fmla="*/ 2147483646 h 207"/>
                <a:gd name="T40" fmla="*/ 2147483646 w 59"/>
                <a:gd name="T41" fmla="*/ 2147483646 h 207"/>
                <a:gd name="T42" fmla="*/ 2147483646 w 59"/>
                <a:gd name="T43" fmla="*/ 2147483646 h 207"/>
                <a:gd name="T44" fmla="*/ 2147483646 w 59"/>
                <a:gd name="T45" fmla="*/ 2147483646 h 207"/>
                <a:gd name="T46" fmla="*/ 2147483646 w 59"/>
                <a:gd name="T47" fmla="*/ 2147483646 h 207"/>
                <a:gd name="T48" fmla="*/ 2147483646 w 59"/>
                <a:gd name="T49" fmla="*/ 2147483646 h 207"/>
                <a:gd name="T50" fmla="*/ 2147483646 w 59"/>
                <a:gd name="T51" fmla="*/ 2147483646 h 207"/>
                <a:gd name="T52" fmla="*/ 2147483646 w 59"/>
                <a:gd name="T53" fmla="*/ 2147483646 h 207"/>
                <a:gd name="T54" fmla="*/ 2147483646 w 59"/>
                <a:gd name="T55" fmla="*/ 2147483646 h 207"/>
                <a:gd name="T56" fmla="*/ 2147483646 w 59"/>
                <a:gd name="T57" fmla="*/ 2147483646 h 207"/>
                <a:gd name="T58" fmla="*/ 2147483646 w 59"/>
                <a:gd name="T59" fmla="*/ 2147483646 h 207"/>
                <a:gd name="T60" fmla="*/ 2147483646 w 59"/>
                <a:gd name="T61" fmla="*/ 2147483646 h 20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9"/>
                <a:gd name="T94" fmla="*/ 0 h 207"/>
                <a:gd name="T95" fmla="*/ 59 w 59"/>
                <a:gd name="T96" fmla="*/ 207 h 20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9" h="207">
                  <a:moveTo>
                    <a:pt x="0" y="0"/>
                  </a:moveTo>
                  <a:lnTo>
                    <a:pt x="2" y="12"/>
                  </a:lnTo>
                  <a:lnTo>
                    <a:pt x="4" y="23"/>
                  </a:lnTo>
                  <a:lnTo>
                    <a:pt x="6" y="34"/>
                  </a:lnTo>
                  <a:lnTo>
                    <a:pt x="8" y="43"/>
                  </a:lnTo>
                  <a:lnTo>
                    <a:pt x="10" y="53"/>
                  </a:lnTo>
                  <a:lnTo>
                    <a:pt x="12" y="62"/>
                  </a:lnTo>
                  <a:lnTo>
                    <a:pt x="14" y="70"/>
                  </a:lnTo>
                  <a:lnTo>
                    <a:pt x="16" y="78"/>
                  </a:lnTo>
                  <a:lnTo>
                    <a:pt x="18" y="86"/>
                  </a:lnTo>
                  <a:lnTo>
                    <a:pt x="20" y="94"/>
                  </a:lnTo>
                  <a:lnTo>
                    <a:pt x="22" y="101"/>
                  </a:lnTo>
                  <a:lnTo>
                    <a:pt x="24" y="108"/>
                  </a:lnTo>
                  <a:lnTo>
                    <a:pt x="26" y="114"/>
                  </a:lnTo>
                  <a:lnTo>
                    <a:pt x="28" y="121"/>
                  </a:lnTo>
                  <a:lnTo>
                    <a:pt x="30" y="127"/>
                  </a:lnTo>
                  <a:lnTo>
                    <a:pt x="32" y="133"/>
                  </a:lnTo>
                  <a:lnTo>
                    <a:pt x="34" y="139"/>
                  </a:lnTo>
                  <a:lnTo>
                    <a:pt x="36" y="145"/>
                  </a:lnTo>
                  <a:lnTo>
                    <a:pt x="38" y="151"/>
                  </a:lnTo>
                  <a:lnTo>
                    <a:pt x="40" y="157"/>
                  </a:lnTo>
                  <a:lnTo>
                    <a:pt x="42" y="162"/>
                  </a:lnTo>
                  <a:lnTo>
                    <a:pt x="44" y="168"/>
                  </a:lnTo>
                  <a:lnTo>
                    <a:pt x="46" y="173"/>
                  </a:lnTo>
                  <a:lnTo>
                    <a:pt x="48" y="179"/>
                  </a:lnTo>
                  <a:lnTo>
                    <a:pt x="50" y="184"/>
                  </a:lnTo>
                  <a:lnTo>
                    <a:pt x="52" y="189"/>
                  </a:lnTo>
                  <a:lnTo>
                    <a:pt x="54" y="194"/>
                  </a:lnTo>
                  <a:lnTo>
                    <a:pt x="56" y="200"/>
                  </a:lnTo>
                  <a:lnTo>
                    <a:pt x="58" y="205"/>
                  </a:lnTo>
                  <a:lnTo>
                    <a:pt x="59" y="207"/>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17" name="Freeform 296">
            <a:extLst>
              <a:ext uri="{FF2B5EF4-FFF2-40B4-BE49-F238E27FC236}">
                <a16:creationId xmlns:a16="http://schemas.microsoft.com/office/drawing/2014/main" id="{26DB1AB7-6E17-4D04-851F-6DE7504375CE}"/>
              </a:ext>
            </a:extLst>
          </p:cNvPr>
          <p:cNvSpPr>
            <a:spLocks/>
          </p:cNvSpPr>
          <p:nvPr/>
        </p:nvSpPr>
        <p:spPr bwMode="auto">
          <a:xfrm>
            <a:off x="747713" y="5054600"/>
            <a:ext cx="409575" cy="1801813"/>
          </a:xfrm>
          <a:custGeom>
            <a:avLst/>
            <a:gdLst>
              <a:gd name="T0" fmla="*/ 0 w 72"/>
              <a:gd name="T1" fmla="*/ 0 h 314"/>
              <a:gd name="T2" fmla="*/ 2147483646 w 72"/>
              <a:gd name="T3" fmla="*/ 2147483646 h 314"/>
              <a:gd name="T4" fmla="*/ 2147483646 w 72"/>
              <a:gd name="T5" fmla="*/ 2147483646 h 314"/>
              <a:gd name="T6" fmla="*/ 2147483646 w 72"/>
              <a:gd name="T7" fmla="*/ 2147483646 h 314"/>
              <a:gd name="T8" fmla="*/ 2147483646 w 72"/>
              <a:gd name="T9" fmla="*/ 2147483646 h 314"/>
              <a:gd name="T10" fmla="*/ 2147483646 w 72"/>
              <a:gd name="T11" fmla="*/ 2147483646 h 314"/>
              <a:gd name="T12" fmla="*/ 2147483646 w 72"/>
              <a:gd name="T13" fmla="*/ 2147483646 h 314"/>
              <a:gd name="T14" fmla="*/ 2147483646 w 72"/>
              <a:gd name="T15" fmla="*/ 2147483646 h 314"/>
              <a:gd name="T16" fmla="*/ 2147483646 w 72"/>
              <a:gd name="T17" fmla="*/ 2147483646 h 314"/>
              <a:gd name="T18" fmla="*/ 2147483646 w 72"/>
              <a:gd name="T19" fmla="*/ 2147483646 h 314"/>
              <a:gd name="T20" fmla="*/ 2147483646 w 72"/>
              <a:gd name="T21" fmla="*/ 2147483646 h 314"/>
              <a:gd name="T22" fmla="*/ 2147483646 w 72"/>
              <a:gd name="T23" fmla="*/ 2147483646 h 314"/>
              <a:gd name="T24" fmla="*/ 2147483646 w 72"/>
              <a:gd name="T25" fmla="*/ 2147483646 h 314"/>
              <a:gd name="T26" fmla="*/ 2147483646 w 72"/>
              <a:gd name="T27" fmla="*/ 2147483646 h 314"/>
              <a:gd name="T28" fmla="*/ 2147483646 w 72"/>
              <a:gd name="T29" fmla="*/ 2147483646 h 314"/>
              <a:gd name="T30" fmla="*/ 2147483646 w 72"/>
              <a:gd name="T31" fmla="*/ 2147483646 h 314"/>
              <a:gd name="T32" fmla="*/ 2147483646 w 72"/>
              <a:gd name="T33" fmla="*/ 2147483646 h 314"/>
              <a:gd name="T34" fmla="*/ 2147483646 w 72"/>
              <a:gd name="T35" fmla="*/ 2147483646 h 314"/>
              <a:gd name="T36" fmla="*/ 2147483646 w 72"/>
              <a:gd name="T37" fmla="*/ 2147483646 h 314"/>
              <a:gd name="T38" fmla="*/ 2147483646 w 72"/>
              <a:gd name="T39" fmla="*/ 2147483646 h 314"/>
              <a:gd name="T40" fmla="*/ 2147483646 w 72"/>
              <a:gd name="T41" fmla="*/ 2147483646 h 314"/>
              <a:gd name="T42" fmla="*/ 2147483646 w 72"/>
              <a:gd name="T43" fmla="*/ 2147483646 h 314"/>
              <a:gd name="T44" fmla="*/ 2147483646 w 72"/>
              <a:gd name="T45" fmla="*/ 2147483646 h 314"/>
              <a:gd name="T46" fmla="*/ 2147483646 w 72"/>
              <a:gd name="T47" fmla="*/ 2147483646 h 314"/>
              <a:gd name="T48" fmla="*/ 2147483646 w 72"/>
              <a:gd name="T49" fmla="*/ 2147483646 h 314"/>
              <a:gd name="T50" fmla="*/ 2147483646 w 72"/>
              <a:gd name="T51" fmla="*/ 2147483646 h 314"/>
              <a:gd name="T52" fmla="*/ 2147483646 w 72"/>
              <a:gd name="T53" fmla="*/ 2147483646 h 314"/>
              <a:gd name="T54" fmla="*/ 2147483646 w 72"/>
              <a:gd name="T55" fmla="*/ 2147483646 h 314"/>
              <a:gd name="T56" fmla="*/ 2147483646 w 72"/>
              <a:gd name="T57" fmla="*/ 2147483646 h 314"/>
              <a:gd name="T58" fmla="*/ 2147483646 w 72"/>
              <a:gd name="T59" fmla="*/ 2147483646 h 314"/>
              <a:gd name="T60" fmla="*/ 2147483646 w 72"/>
              <a:gd name="T61" fmla="*/ 2147483646 h 314"/>
              <a:gd name="T62" fmla="*/ 2147483646 w 72"/>
              <a:gd name="T63" fmla="*/ 2147483646 h 314"/>
              <a:gd name="T64" fmla="*/ 2147483646 w 72"/>
              <a:gd name="T65" fmla="*/ 2147483646 h 314"/>
              <a:gd name="T66" fmla="*/ 2147483646 w 72"/>
              <a:gd name="T67" fmla="*/ 2147483646 h 314"/>
              <a:gd name="T68" fmla="*/ 2147483646 w 72"/>
              <a:gd name="T69" fmla="*/ 2147483646 h 314"/>
              <a:gd name="T70" fmla="*/ 2147483646 w 72"/>
              <a:gd name="T71" fmla="*/ 2147483646 h 314"/>
              <a:gd name="T72" fmla="*/ 2147483646 w 72"/>
              <a:gd name="T73" fmla="*/ 2147483646 h 314"/>
              <a:gd name="T74" fmla="*/ 2147483646 w 72"/>
              <a:gd name="T75" fmla="*/ 2147483646 h 314"/>
              <a:gd name="T76" fmla="*/ 2147483646 w 72"/>
              <a:gd name="T77" fmla="*/ 2147483646 h 314"/>
              <a:gd name="T78" fmla="*/ 2147483646 w 72"/>
              <a:gd name="T79" fmla="*/ 2147483646 h 314"/>
              <a:gd name="T80" fmla="*/ 2147483646 w 72"/>
              <a:gd name="T81" fmla="*/ 2147483646 h 314"/>
              <a:gd name="T82" fmla="*/ 2147483646 w 72"/>
              <a:gd name="T83" fmla="*/ 2147483646 h 3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2"/>
              <a:gd name="T127" fmla="*/ 0 h 314"/>
              <a:gd name="T128" fmla="*/ 72 w 72"/>
              <a:gd name="T129" fmla="*/ 314 h 3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2" h="314">
                <a:moveTo>
                  <a:pt x="0" y="0"/>
                </a:moveTo>
                <a:lnTo>
                  <a:pt x="2" y="5"/>
                </a:lnTo>
                <a:lnTo>
                  <a:pt x="4" y="10"/>
                </a:lnTo>
                <a:lnTo>
                  <a:pt x="6" y="15"/>
                </a:lnTo>
                <a:lnTo>
                  <a:pt x="8" y="20"/>
                </a:lnTo>
                <a:lnTo>
                  <a:pt x="10" y="26"/>
                </a:lnTo>
                <a:lnTo>
                  <a:pt x="12" y="31"/>
                </a:lnTo>
                <a:lnTo>
                  <a:pt x="14" y="36"/>
                </a:lnTo>
                <a:lnTo>
                  <a:pt x="16" y="42"/>
                </a:lnTo>
                <a:lnTo>
                  <a:pt x="18" y="47"/>
                </a:lnTo>
                <a:lnTo>
                  <a:pt x="20" y="53"/>
                </a:lnTo>
                <a:lnTo>
                  <a:pt x="22" y="59"/>
                </a:lnTo>
                <a:lnTo>
                  <a:pt x="24" y="65"/>
                </a:lnTo>
                <a:lnTo>
                  <a:pt x="26" y="71"/>
                </a:lnTo>
                <a:lnTo>
                  <a:pt x="28" y="77"/>
                </a:lnTo>
                <a:lnTo>
                  <a:pt x="30" y="83"/>
                </a:lnTo>
                <a:lnTo>
                  <a:pt x="32" y="89"/>
                </a:lnTo>
                <a:lnTo>
                  <a:pt x="34" y="96"/>
                </a:lnTo>
                <a:lnTo>
                  <a:pt x="36" y="103"/>
                </a:lnTo>
                <a:lnTo>
                  <a:pt x="38" y="110"/>
                </a:lnTo>
                <a:lnTo>
                  <a:pt x="40" y="117"/>
                </a:lnTo>
                <a:lnTo>
                  <a:pt x="42" y="125"/>
                </a:lnTo>
                <a:lnTo>
                  <a:pt x="44" y="133"/>
                </a:lnTo>
                <a:lnTo>
                  <a:pt x="46" y="141"/>
                </a:lnTo>
                <a:lnTo>
                  <a:pt x="48" y="150"/>
                </a:lnTo>
                <a:lnTo>
                  <a:pt x="50" y="159"/>
                </a:lnTo>
                <a:lnTo>
                  <a:pt x="52" y="169"/>
                </a:lnTo>
                <a:lnTo>
                  <a:pt x="54" y="179"/>
                </a:lnTo>
                <a:lnTo>
                  <a:pt x="56" y="190"/>
                </a:lnTo>
                <a:lnTo>
                  <a:pt x="58" y="202"/>
                </a:lnTo>
                <a:lnTo>
                  <a:pt x="60" y="214"/>
                </a:lnTo>
                <a:lnTo>
                  <a:pt x="62" y="228"/>
                </a:lnTo>
                <a:lnTo>
                  <a:pt x="63" y="235"/>
                </a:lnTo>
                <a:lnTo>
                  <a:pt x="64" y="242"/>
                </a:lnTo>
                <a:lnTo>
                  <a:pt x="65" y="250"/>
                </a:lnTo>
                <a:lnTo>
                  <a:pt x="66" y="258"/>
                </a:lnTo>
                <a:lnTo>
                  <a:pt x="67" y="266"/>
                </a:lnTo>
                <a:lnTo>
                  <a:pt x="68" y="275"/>
                </a:lnTo>
                <a:lnTo>
                  <a:pt x="69" y="284"/>
                </a:lnTo>
                <a:lnTo>
                  <a:pt x="70" y="294"/>
                </a:lnTo>
                <a:lnTo>
                  <a:pt x="71" y="304"/>
                </a:lnTo>
                <a:lnTo>
                  <a:pt x="72" y="314"/>
                </a:lnTo>
              </a:path>
            </a:pathLst>
          </a:custGeom>
          <a:noFill/>
          <a:ln w="2921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blinds(horizontal)">
                                      <p:cBhvr>
                                        <p:cTn id="7" dur="500"/>
                                        <p:tgtEl>
                                          <p:spTgt spid="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2"/>
                                        </p:tgtEl>
                                        <p:attrNameLst>
                                          <p:attrName>style.visibility</p:attrName>
                                        </p:attrNameLst>
                                      </p:cBhvr>
                                      <p:to>
                                        <p:strVal val="visible"/>
                                      </p:to>
                                    </p:set>
                                    <p:animEffect transition="in" filter="blinds(horizontal)">
                                      <p:cBhvr>
                                        <p:cTn id="12" dur="500"/>
                                        <p:tgtEl>
                                          <p:spTgt spid="1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3"/>
                                        </p:tgtEl>
                                        <p:attrNameLst>
                                          <p:attrName>style.visibility</p:attrName>
                                        </p:attrNameLst>
                                      </p:cBhvr>
                                      <p:to>
                                        <p:strVal val="visible"/>
                                      </p:to>
                                    </p:set>
                                    <p:animEffect transition="in" filter="blinds(horizontal)">
                                      <p:cBhvr>
                                        <p:cTn id="17" dur="500"/>
                                        <p:tgtEl>
                                          <p:spTgt spid="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4"/>
                                        </p:tgtEl>
                                        <p:attrNameLst>
                                          <p:attrName>style.visibility</p:attrName>
                                        </p:attrNameLst>
                                      </p:cBhvr>
                                      <p:to>
                                        <p:strVal val="visible"/>
                                      </p:to>
                                    </p:set>
                                    <p:animEffect transition="in" filter="blinds(horizontal)">
                                      <p:cBhvr>
                                        <p:cTn id="22" dur="500"/>
                                        <p:tgtEl>
                                          <p:spTgt spid="1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5"/>
                                        </p:tgtEl>
                                        <p:attrNameLst>
                                          <p:attrName>style.visibility</p:attrName>
                                        </p:attrNameLst>
                                      </p:cBhvr>
                                      <p:to>
                                        <p:strVal val="visible"/>
                                      </p:to>
                                    </p:set>
                                    <p:animEffect transition="in" filter="blinds(horizontal)">
                                      <p:cBhvr>
                                        <p:cTn id="27" dur="500"/>
                                        <p:tgtEl>
                                          <p:spTgt spid="14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6"/>
                                        </p:tgtEl>
                                        <p:attrNameLst>
                                          <p:attrName>style.visibility</p:attrName>
                                        </p:attrNameLst>
                                      </p:cBhvr>
                                      <p:to>
                                        <p:strVal val="visible"/>
                                      </p:to>
                                    </p:set>
                                    <p:animEffect transition="in" filter="blinds(horizontal)">
                                      <p:cBhvr>
                                        <p:cTn id="32" dur="500"/>
                                        <p:tgtEl>
                                          <p:spTgt spid="14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7"/>
                                        </p:tgtEl>
                                        <p:attrNameLst>
                                          <p:attrName>style.visibility</p:attrName>
                                        </p:attrNameLst>
                                      </p:cBhvr>
                                      <p:to>
                                        <p:strVal val="visible"/>
                                      </p:to>
                                    </p:set>
                                    <p:animEffect transition="in" filter="blinds(horizontal)">
                                      <p:cBhvr>
                                        <p:cTn id="37" dur="500"/>
                                        <p:tgtEl>
                                          <p:spTgt spid="14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56"/>
                                        </p:tgtEl>
                                        <p:attrNameLst>
                                          <p:attrName>style.visibility</p:attrName>
                                        </p:attrNameLst>
                                      </p:cBhvr>
                                      <p:to>
                                        <p:strVal val="visible"/>
                                      </p:to>
                                    </p:set>
                                    <p:animEffect transition="in" filter="blinds(horizontal)">
                                      <p:cBhvr>
                                        <p:cTn id="42" dur="500"/>
                                        <p:tgtEl>
                                          <p:spTgt spid="15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8"/>
                                        </p:tgtEl>
                                        <p:attrNameLst>
                                          <p:attrName>style.visibility</p:attrName>
                                        </p:attrNameLst>
                                      </p:cBhvr>
                                      <p:to>
                                        <p:strVal val="visible"/>
                                      </p:to>
                                    </p:set>
                                    <p:animEffect transition="in" filter="blinds(horizontal)">
                                      <p:cBhvr>
                                        <p:cTn id="47" dur="500"/>
                                        <p:tgtEl>
                                          <p:spTgt spid="148"/>
                                        </p:tgtEl>
                                      </p:cBhvr>
                                    </p:animEffect>
                                  </p:childTnLst>
                                </p:cTn>
                              </p:par>
                              <p:par>
                                <p:cTn id="48" presetID="10" presetClass="exit" presetSubtype="0" fill="hold" nodeType="withEffect">
                                  <p:stCondLst>
                                    <p:cond delay="0"/>
                                  </p:stCondLst>
                                  <p:childTnLst>
                                    <p:animEffect transition="out" filter="fade">
                                      <p:cBhvr>
                                        <p:cTn id="49" dur="2000"/>
                                        <p:tgtEl>
                                          <p:spTgt spid="144"/>
                                        </p:tgtEl>
                                      </p:cBhvr>
                                    </p:animEffect>
                                    <p:set>
                                      <p:cBhvr>
                                        <p:cTn id="50" dur="1" fill="hold">
                                          <p:stCondLst>
                                            <p:cond delay="1999"/>
                                          </p:stCondLst>
                                        </p:cTn>
                                        <p:tgtEl>
                                          <p:spTgt spid="144"/>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49"/>
                                        </p:tgtEl>
                                        <p:attrNameLst>
                                          <p:attrName>style.visibility</p:attrName>
                                        </p:attrNameLst>
                                      </p:cBhvr>
                                      <p:to>
                                        <p:strVal val="visible"/>
                                      </p:to>
                                    </p:set>
                                    <p:animEffect transition="in" filter="blinds(horizontal)">
                                      <p:cBhvr>
                                        <p:cTn id="55" dur="500"/>
                                        <p:tgtEl>
                                          <p:spTgt spid="149"/>
                                        </p:tgtEl>
                                      </p:cBhvr>
                                    </p:animEffect>
                                  </p:childTnLst>
                                </p:cTn>
                              </p:par>
                              <p:par>
                                <p:cTn id="56" presetID="10" presetClass="exit" presetSubtype="0" fill="hold" nodeType="withEffect">
                                  <p:stCondLst>
                                    <p:cond delay="0"/>
                                  </p:stCondLst>
                                  <p:childTnLst>
                                    <p:animEffect transition="out" filter="fade">
                                      <p:cBhvr>
                                        <p:cTn id="57" dur="2000"/>
                                        <p:tgtEl>
                                          <p:spTgt spid="145"/>
                                        </p:tgtEl>
                                      </p:cBhvr>
                                    </p:animEffect>
                                    <p:set>
                                      <p:cBhvr>
                                        <p:cTn id="58" dur="1" fill="hold">
                                          <p:stCondLst>
                                            <p:cond delay="1999"/>
                                          </p:stCondLst>
                                        </p:cTn>
                                        <p:tgtEl>
                                          <p:spTgt spid="145"/>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150"/>
                                        </p:tgtEl>
                                        <p:attrNameLst>
                                          <p:attrName>style.visibility</p:attrName>
                                        </p:attrNameLst>
                                      </p:cBhvr>
                                      <p:to>
                                        <p:strVal val="visible"/>
                                      </p:to>
                                    </p:set>
                                    <p:animEffect transition="in" filter="blinds(horizontal)">
                                      <p:cBhvr>
                                        <p:cTn id="63" dur="500"/>
                                        <p:tgtEl>
                                          <p:spTgt spid="150"/>
                                        </p:tgtEl>
                                      </p:cBhvr>
                                    </p:animEffect>
                                  </p:childTnLst>
                                </p:cTn>
                              </p:par>
                              <p:par>
                                <p:cTn id="64" presetID="10" presetClass="exit" presetSubtype="0" fill="hold" nodeType="withEffect">
                                  <p:stCondLst>
                                    <p:cond delay="0"/>
                                  </p:stCondLst>
                                  <p:childTnLst>
                                    <p:animEffect transition="out" filter="fade">
                                      <p:cBhvr>
                                        <p:cTn id="65" dur="2000"/>
                                        <p:tgtEl>
                                          <p:spTgt spid="146"/>
                                        </p:tgtEl>
                                      </p:cBhvr>
                                    </p:animEffect>
                                    <p:set>
                                      <p:cBhvr>
                                        <p:cTn id="66" dur="1" fill="hold">
                                          <p:stCondLst>
                                            <p:cond delay="1999"/>
                                          </p:stCondLst>
                                        </p:cTn>
                                        <p:tgtEl>
                                          <p:spTgt spid="146"/>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nodeType="clickEffect">
                                  <p:stCondLst>
                                    <p:cond delay="0"/>
                                  </p:stCondLst>
                                  <p:childTnLst>
                                    <p:set>
                                      <p:cBhvr>
                                        <p:cTn id="70" dur="1" fill="hold">
                                          <p:stCondLst>
                                            <p:cond delay="0"/>
                                          </p:stCondLst>
                                        </p:cTn>
                                        <p:tgtEl>
                                          <p:spTgt spid="151"/>
                                        </p:tgtEl>
                                        <p:attrNameLst>
                                          <p:attrName>style.visibility</p:attrName>
                                        </p:attrNameLst>
                                      </p:cBhvr>
                                      <p:to>
                                        <p:strVal val="visible"/>
                                      </p:to>
                                    </p:set>
                                    <p:animEffect transition="in" filter="blinds(horizontal)">
                                      <p:cBhvr>
                                        <p:cTn id="71" dur="500"/>
                                        <p:tgtEl>
                                          <p:spTgt spid="151"/>
                                        </p:tgtEl>
                                      </p:cBhvr>
                                    </p:animEffect>
                                  </p:childTnLst>
                                </p:cTn>
                              </p:par>
                              <p:par>
                                <p:cTn id="72" presetID="10" presetClass="exit" presetSubtype="0" fill="hold" nodeType="withEffect">
                                  <p:stCondLst>
                                    <p:cond delay="0"/>
                                  </p:stCondLst>
                                  <p:childTnLst>
                                    <p:animEffect transition="out" filter="fade">
                                      <p:cBhvr>
                                        <p:cTn id="73" dur="2000"/>
                                        <p:tgtEl>
                                          <p:spTgt spid="147"/>
                                        </p:tgtEl>
                                      </p:cBhvr>
                                    </p:animEffect>
                                    <p:set>
                                      <p:cBhvr>
                                        <p:cTn id="74" dur="1" fill="hold">
                                          <p:stCondLst>
                                            <p:cond delay="1999"/>
                                          </p:stCondLst>
                                        </p:cTn>
                                        <p:tgtEl>
                                          <p:spTgt spid="147"/>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nodeType="clickEffect">
                                  <p:stCondLst>
                                    <p:cond delay="0"/>
                                  </p:stCondLst>
                                  <p:childTnLst>
                                    <p:set>
                                      <p:cBhvr>
                                        <p:cTn id="78" dur="1" fill="hold">
                                          <p:stCondLst>
                                            <p:cond delay="0"/>
                                          </p:stCondLst>
                                        </p:cTn>
                                        <p:tgtEl>
                                          <p:spTgt spid="157"/>
                                        </p:tgtEl>
                                        <p:attrNameLst>
                                          <p:attrName>style.visibility</p:attrName>
                                        </p:attrNameLst>
                                      </p:cBhvr>
                                      <p:to>
                                        <p:strVal val="visible"/>
                                      </p:to>
                                    </p:set>
                                    <p:animEffect transition="in" filter="blinds(horizontal)">
                                      <p:cBhvr>
                                        <p:cTn id="79" dur="500"/>
                                        <p:tgtEl>
                                          <p:spTgt spid="157"/>
                                        </p:tgtEl>
                                      </p:cBhvr>
                                    </p:animEffect>
                                  </p:childTnLst>
                                </p:cTn>
                              </p:par>
                              <p:par>
                                <p:cTn id="80" presetID="10" presetClass="exit" presetSubtype="0" fill="hold" nodeType="withEffect">
                                  <p:stCondLst>
                                    <p:cond delay="0"/>
                                  </p:stCondLst>
                                  <p:childTnLst>
                                    <p:animEffect transition="out" filter="fade">
                                      <p:cBhvr>
                                        <p:cTn id="81" dur="2000"/>
                                        <p:tgtEl>
                                          <p:spTgt spid="156"/>
                                        </p:tgtEl>
                                      </p:cBhvr>
                                    </p:animEffect>
                                    <p:set>
                                      <p:cBhvr>
                                        <p:cTn id="82" dur="1" fill="hold">
                                          <p:stCondLst>
                                            <p:cond delay="1999"/>
                                          </p:stCondLst>
                                        </p:cTn>
                                        <p:tgtEl>
                                          <p:spTgt spid="156"/>
                                        </p:tgtEl>
                                        <p:attrNameLst>
                                          <p:attrName>style.visibility</p:attrName>
                                        </p:attrNameLst>
                                      </p:cBhvr>
                                      <p:to>
                                        <p:strVal val="hidden"/>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152"/>
                                        </p:tgtEl>
                                        <p:attrNameLst>
                                          <p:attrName>style.visibility</p:attrName>
                                        </p:attrNameLst>
                                      </p:cBhvr>
                                      <p:to>
                                        <p:strVal val="visible"/>
                                      </p:to>
                                    </p:set>
                                    <p:animEffect transition="in" filter="blinds(horizontal)">
                                      <p:cBhvr>
                                        <p:cTn id="87" dur="500"/>
                                        <p:tgtEl>
                                          <p:spTgt spid="152"/>
                                        </p:tgtEl>
                                      </p:cBhvr>
                                    </p:animEffect>
                                  </p:childTnLst>
                                </p:cTn>
                              </p:par>
                              <p:par>
                                <p:cTn id="88" presetID="10" presetClass="exit" presetSubtype="0" fill="hold" nodeType="withEffect">
                                  <p:stCondLst>
                                    <p:cond delay="0"/>
                                  </p:stCondLst>
                                  <p:childTnLst>
                                    <p:animEffect transition="out" filter="fade">
                                      <p:cBhvr>
                                        <p:cTn id="89" dur="2000"/>
                                        <p:tgtEl>
                                          <p:spTgt spid="148"/>
                                        </p:tgtEl>
                                      </p:cBhvr>
                                    </p:animEffect>
                                    <p:set>
                                      <p:cBhvr>
                                        <p:cTn id="90" dur="1" fill="hold">
                                          <p:stCondLst>
                                            <p:cond delay="1999"/>
                                          </p:stCondLst>
                                        </p:cTn>
                                        <p:tgtEl>
                                          <p:spTgt spid="148"/>
                                        </p:tgtEl>
                                        <p:attrNameLst>
                                          <p:attrName>style.visibility</p:attrName>
                                        </p:attrNameLst>
                                      </p:cBhvr>
                                      <p:to>
                                        <p:strVal val="hidden"/>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53"/>
                                        </p:tgtEl>
                                        <p:attrNameLst>
                                          <p:attrName>style.visibility</p:attrName>
                                        </p:attrNameLst>
                                      </p:cBhvr>
                                      <p:to>
                                        <p:strVal val="visible"/>
                                      </p:to>
                                    </p:set>
                                    <p:animEffect transition="in" filter="blinds(horizontal)">
                                      <p:cBhvr>
                                        <p:cTn id="95" dur="500"/>
                                        <p:tgtEl>
                                          <p:spTgt spid="153"/>
                                        </p:tgtEl>
                                      </p:cBhvr>
                                    </p:animEffect>
                                  </p:childTnLst>
                                </p:cTn>
                              </p:par>
                              <p:par>
                                <p:cTn id="96" presetID="10" presetClass="exit" presetSubtype="0" fill="hold" nodeType="withEffect">
                                  <p:stCondLst>
                                    <p:cond delay="0"/>
                                  </p:stCondLst>
                                  <p:childTnLst>
                                    <p:animEffect transition="out" filter="fade">
                                      <p:cBhvr>
                                        <p:cTn id="97" dur="2000"/>
                                        <p:tgtEl>
                                          <p:spTgt spid="149"/>
                                        </p:tgtEl>
                                      </p:cBhvr>
                                    </p:animEffect>
                                    <p:set>
                                      <p:cBhvr>
                                        <p:cTn id="98" dur="1" fill="hold">
                                          <p:stCondLst>
                                            <p:cond delay="1999"/>
                                          </p:stCondLst>
                                        </p:cTn>
                                        <p:tgtEl>
                                          <p:spTgt spid="149"/>
                                        </p:tgtEl>
                                        <p:attrNameLst>
                                          <p:attrName>style.visibility</p:attrName>
                                        </p:attrNameLst>
                                      </p:cBhvr>
                                      <p:to>
                                        <p:strVal val="hidden"/>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ntr" presetSubtype="10" fill="hold" nodeType="clickEffect">
                                  <p:stCondLst>
                                    <p:cond delay="0"/>
                                  </p:stCondLst>
                                  <p:childTnLst>
                                    <p:set>
                                      <p:cBhvr>
                                        <p:cTn id="102" dur="1" fill="hold">
                                          <p:stCondLst>
                                            <p:cond delay="0"/>
                                          </p:stCondLst>
                                        </p:cTn>
                                        <p:tgtEl>
                                          <p:spTgt spid="154"/>
                                        </p:tgtEl>
                                        <p:attrNameLst>
                                          <p:attrName>style.visibility</p:attrName>
                                        </p:attrNameLst>
                                      </p:cBhvr>
                                      <p:to>
                                        <p:strVal val="visible"/>
                                      </p:to>
                                    </p:set>
                                    <p:animEffect transition="in" filter="blinds(horizontal)">
                                      <p:cBhvr>
                                        <p:cTn id="103" dur="500"/>
                                        <p:tgtEl>
                                          <p:spTgt spid="154"/>
                                        </p:tgtEl>
                                      </p:cBhvr>
                                    </p:animEffect>
                                  </p:childTnLst>
                                </p:cTn>
                              </p:par>
                              <p:par>
                                <p:cTn id="104" presetID="10" presetClass="exit" presetSubtype="0" fill="hold" nodeType="withEffect">
                                  <p:stCondLst>
                                    <p:cond delay="0"/>
                                  </p:stCondLst>
                                  <p:childTnLst>
                                    <p:animEffect transition="out" filter="fade">
                                      <p:cBhvr>
                                        <p:cTn id="105" dur="2000"/>
                                        <p:tgtEl>
                                          <p:spTgt spid="150"/>
                                        </p:tgtEl>
                                      </p:cBhvr>
                                    </p:animEffect>
                                    <p:set>
                                      <p:cBhvr>
                                        <p:cTn id="106" dur="1" fill="hold">
                                          <p:stCondLst>
                                            <p:cond delay="1999"/>
                                          </p:stCondLst>
                                        </p:cTn>
                                        <p:tgtEl>
                                          <p:spTgt spid="150"/>
                                        </p:tgtEl>
                                        <p:attrNameLst>
                                          <p:attrName>style.visibility</p:attrName>
                                        </p:attrNameLst>
                                      </p:cBhvr>
                                      <p:to>
                                        <p:strVal val="hidden"/>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ntr" presetSubtype="10" fill="hold" nodeType="clickEffect">
                                  <p:stCondLst>
                                    <p:cond delay="0"/>
                                  </p:stCondLst>
                                  <p:childTnLst>
                                    <p:set>
                                      <p:cBhvr>
                                        <p:cTn id="110" dur="1" fill="hold">
                                          <p:stCondLst>
                                            <p:cond delay="0"/>
                                          </p:stCondLst>
                                        </p:cTn>
                                        <p:tgtEl>
                                          <p:spTgt spid="155"/>
                                        </p:tgtEl>
                                        <p:attrNameLst>
                                          <p:attrName>style.visibility</p:attrName>
                                        </p:attrNameLst>
                                      </p:cBhvr>
                                      <p:to>
                                        <p:strVal val="visible"/>
                                      </p:to>
                                    </p:set>
                                    <p:animEffect transition="in" filter="blinds(horizontal)">
                                      <p:cBhvr>
                                        <p:cTn id="111" dur="500"/>
                                        <p:tgtEl>
                                          <p:spTgt spid="155"/>
                                        </p:tgtEl>
                                      </p:cBhvr>
                                    </p:animEffect>
                                  </p:childTnLst>
                                </p:cTn>
                              </p:par>
                              <p:par>
                                <p:cTn id="112" presetID="10" presetClass="exit" presetSubtype="0" fill="hold" nodeType="withEffect">
                                  <p:stCondLst>
                                    <p:cond delay="0"/>
                                  </p:stCondLst>
                                  <p:childTnLst>
                                    <p:animEffect transition="out" filter="fade">
                                      <p:cBhvr>
                                        <p:cTn id="113" dur="2000"/>
                                        <p:tgtEl>
                                          <p:spTgt spid="151"/>
                                        </p:tgtEl>
                                      </p:cBhvr>
                                    </p:animEffect>
                                    <p:set>
                                      <p:cBhvr>
                                        <p:cTn id="114" dur="1" fill="hold">
                                          <p:stCondLst>
                                            <p:cond delay="1999"/>
                                          </p:stCondLst>
                                        </p:cTn>
                                        <p:tgtEl>
                                          <p:spTgt spid="151"/>
                                        </p:tgtEl>
                                        <p:attrNameLst>
                                          <p:attrName>style.visibility</p:attrName>
                                        </p:attrNameLst>
                                      </p:cBhvr>
                                      <p:to>
                                        <p:strVal val="hidden"/>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2" presetClass="entr" presetSubtype="1" fill="hold" nodeType="clickEffect">
                                  <p:stCondLst>
                                    <p:cond delay="0"/>
                                  </p:stCondLst>
                                  <p:childTnLst>
                                    <p:set>
                                      <p:cBhvr>
                                        <p:cTn id="118" dur="1" fill="hold">
                                          <p:stCondLst>
                                            <p:cond delay="0"/>
                                          </p:stCondLst>
                                        </p:cTn>
                                        <p:tgtEl>
                                          <p:spTgt spid="158"/>
                                        </p:tgtEl>
                                        <p:attrNameLst>
                                          <p:attrName>style.visibility</p:attrName>
                                        </p:attrNameLst>
                                      </p:cBhvr>
                                      <p:to>
                                        <p:strVal val="visible"/>
                                      </p:to>
                                    </p:set>
                                    <p:animEffect transition="in" filter="wipe(up)">
                                      <p:cBhvr>
                                        <p:cTn id="119" dur="2000"/>
                                        <p:tgtEl>
                                          <p:spTgt spid="158"/>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1" fill="hold" nodeType="clickEffect">
                                  <p:stCondLst>
                                    <p:cond delay="0"/>
                                  </p:stCondLst>
                                  <p:childTnLst>
                                    <p:set>
                                      <p:cBhvr>
                                        <p:cTn id="123" dur="1" fill="hold">
                                          <p:stCondLst>
                                            <p:cond delay="0"/>
                                          </p:stCondLst>
                                        </p:cTn>
                                        <p:tgtEl>
                                          <p:spTgt spid="159"/>
                                        </p:tgtEl>
                                        <p:attrNameLst>
                                          <p:attrName>style.visibility</p:attrName>
                                        </p:attrNameLst>
                                      </p:cBhvr>
                                      <p:to>
                                        <p:strVal val="visible"/>
                                      </p:to>
                                    </p:set>
                                    <p:animEffect transition="in" filter="wipe(up)">
                                      <p:cBhvr>
                                        <p:cTn id="124" dur="2000"/>
                                        <p:tgtEl>
                                          <p:spTgt spid="159"/>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1" fill="hold" nodeType="clickEffect">
                                  <p:stCondLst>
                                    <p:cond delay="0"/>
                                  </p:stCondLst>
                                  <p:childTnLst>
                                    <p:set>
                                      <p:cBhvr>
                                        <p:cTn id="128" dur="1" fill="hold">
                                          <p:stCondLst>
                                            <p:cond delay="0"/>
                                          </p:stCondLst>
                                        </p:cTn>
                                        <p:tgtEl>
                                          <p:spTgt spid="160"/>
                                        </p:tgtEl>
                                        <p:attrNameLst>
                                          <p:attrName>style.visibility</p:attrName>
                                        </p:attrNameLst>
                                      </p:cBhvr>
                                      <p:to>
                                        <p:strVal val="visible"/>
                                      </p:to>
                                    </p:set>
                                    <p:animEffect transition="in" filter="wipe(up)">
                                      <p:cBhvr>
                                        <p:cTn id="129" dur="2000"/>
                                        <p:tgtEl>
                                          <p:spTgt spid="160"/>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61"/>
                                        </p:tgtEl>
                                        <p:attrNameLst>
                                          <p:attrName>style.visibility</p:attrName>
                                        </p:attrNameLst>
                                      </p:cBhvr>
                                      <p:to>
                                        <p:strVal val="visible"/>
                                      </p:to>
                                    </p:set>
                                    <p:animEffect transition="in" filter="wipe(up)">
                                      <p:cBhvr>
                                        <p:cTn id="134" dur="2000"/>
                                        <p:tgtEl>
                                          <p:spTgt spid="161"/>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62"/>
                                        </p:tgtEl>
                                        <p:attrNameLst>
                                          <p:attrName>style.visibility</p:attrName>
                                        </p:attrNameLst>
                                      </p:cBhvr>
                                      <p:to>
                                        <p:strVal val="visible"/>
                                      </p:to>
                                    </p:set>
                                    <p:animEffect transition="in" filter="wipe(up)">
                                      <p:cBhvr>
                                        <p:cTn id="139" dur="2000"/>
                                        <p:tgtEl>
                                          <p:spTgt spid="162"/>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3"/>
                                        </p:tgtEl>
                                        <p:attrNameLst>
                                          <p:attrName>style.visibility</p:attrName>
                                        </p:attrNameLst>
                                      </p:cBhvr>
                                      <p:to>
                                        <p:strVal val="visible"/>
                                      </p:to>
                                    </p:set>
                                    <p:animEffect transition="in" filter="wipe(up)">
                                      <p:cBhvr>
                                        <p:cTn id="144" dur="2000"/>
                                        <p:tgtEl>
                                          <p:spTgt spid="163"/>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4"/>
                                        </p:tgtEl>
                                        <p:attrNameLst>
                                          <p:attrName>style.visibility</p:attrName>
                                        </p:attrNameLst>
                                      </p:cBhvr>
                                      <p:to>
                                        <p:strVal val="visible"/>
                                      </p:to>
                                    </p:set>
                                    <p:animEffect transition="in" filter="wipe(up)">
                                      <p:cBhvr>
                                        <p:cTn id="149" dur="2000"/>
                                        <p:tgtEl>
                                          <p:spTgt spid="164"/>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165"/>
                                        </p:tgtEl>
                                        <p:attrNameLst>
                                          <p:attrName>style.visibility</p:attrName>
                                        </p:attrNameLst>
                                      </p:cBhvr>
                                      <p:to>
                                        <p:strVal val="visible"/>
                                      </p:to>
                                    </p:set>
                                    <p:animEffect transition="in" filter="blinds(horizontal)">
                                      <p:cBhvr>
                                        <p:cTn id="154" dur="500"/>
                                        <p:tgtEl>
                                          <p:spTgt spid="165"/>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6" presetClass="entr" presetSubtype="0" fill="hold" grpId="0" nodeType="clickEffect">
                                  <p:stCondLst>
                                    <p:cond delay="0"/>
                                  </p:stCondLst>
                                  <p:childTnLst>
                                    <p:set>
                                      <p:cBhvr>
                                        <p:cTn id="158" dur="1" fill="hold">
                                          <p:stCondLst>
                                            <p:cond delay="0"/>
                                          </p:stCondLst>
                                        </p:cTn>
                                        <p:tgtEl>
                                          <p:spTgt spid="166"/>
                                        </p:tgtEl>
                                        <p:attrNameLst>
                                          <p:attrName>style.visibility</p:attrName>
                                        </p:attrNameLst>
                                      </p:cBhvr>
                                      <p:to>
                                        <p:strVal val="visible"/>
                                      </p:to>
                                    </p:set>
                                    <p:animEffect transition="in" filter="wipe(down)">
                                      <p:cBhvr>
                                        <p:cTn id="159" dur="580">
                                          <p:stCondLst>
                                            <p:cond delay="0"/>
                                          </p:stCondLst>
                                        </p:cTn>
                                        <p:tgtEl>
                                          <p:spTgt spid="166"/>
                                        </p:tgtEl>
                                      </p:cBhvr>
                                    </p:animEffect>
                                    <p:anim calcmode="lin" valueType="num">
                                      <p:cBhvr>
                                        <p:cTn id="160" dur="1822" tmFilter="0,0; 0.14,0.36; 0.43,0.73; 0.71,0.91; 1.0,1.0">
                                          <p:stCondLst>
                                            <p:cond delay="0"/>
                                          </p:stCondLst>
                                        </p:cTn>
                                        <p:tgtEl>
                                          <p:spTgt spid="166"/>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166"/>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166"/>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166"/>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166"/>
                                        </p:tgtEl>
                                        <p:attrNameLst>
                                          <p:attrName>ppt_y</p:attrName>
                                        </p:attrNameLst>
                                      </p:cBhvr>
                                      <p:tavLst>
                                        <p:tav tm="0" fmla="#ppt_y-sin(pi*$)/81">
                                          <p:val>
                                            <p:fltVal val="0"/>
                                          </p:val>
                                        </p:tav>
                                        <p:tav tm="100000">
                                          <p:val>
                                            <p:fltVal val="1"/>
                                          </p:val>
                                        </p:tav>
                                      </p:tavLst>
                                    </p:anim>
                                    <p:animScale>
                                      <p:cBhvr>
                                        <p:cTn id="165" dur="26">
                                          <p:stCondLst>
                                            <p:cond delay="650"/>
                                          </p:stCondLst>
                                        </p:cTn>
                                        <p:tgtEl>
                                          <p:spTgt spid="166"/>
                                        </p:tgtEl>
                                      </p:cBhvr>
                                      <p:to x="100000" y="60000"/>
                                    </p:animScale>
                                    <p:animScale>
                                      <p:cBhvr>
                                        <p:cTn id="166" dur="166" decel="50000">
                                          <p:stCondLst>
                                            <p:cond delay="676"/>
                                          </p:stCondLst>
                                        </p:cTn>
                                        <p:tgtEl>
                                          <p:spTgt spid="166"/>
                                        </p:tgtEl>
                                      </p:cBhvr>
                                      <p:to x="100000" y="100000"/>
                                    </p:animScale>
                                    <p:animScale>
                                      <p:cBhvr>
                                        <p:cTn id="167" dur="26">
                                          <p:stCondLst>
                                            <p:cond delay="1312"/>
                                          </p:stCondLst>
                                        </p:cTn>
                                        <p:tgtEl>
                                          <p:spTgt spid="166"/>
                                        </p:tgtEl>
                                      </p:cBhvr>
                                      <p:to x="100000" y="80000"/>
                                    </p:animScale>
                                    <p:animScale>
                                      <p:cBhvr>
                                        <p:cTn id="168" dur="166" decel="50000">
                                          <p:stCondLst>
                                            <p:cond delay="1338"/>
                                          </p:stCondLst>
                                        </p:cTn>
                                        <p:tgtEl>
                                          <p:spTgt spid="166"/>
                                        </p:tgtEl>
                                      </p:cBhvr>
                                      <p:to x="100000" y="100000"/>
                                    </p:animScale>
                                    <p:animScale>
                                      <p:cBhvr>
                                        <p:cTn id="169" dur="26">
                                          <p:stCondLst>
                                            <p:cond delay="1642"/>
                                          </p:stCondLst>
                                        </p:cTn>
                                        <p:tgtEl>
                                          <p:spTgt spid="166"/>
                                        </p:tgtEl>
                                      </p:cBhvr>
                                      <p:to x="100000" y="90000"/>
                                    </p:animScale>
                                    <p:animScale>
                                      <p:cBhvr>
                                        <p:cTn id="170" dur="166" decel="50000">
                                          <p:stCondLst>
                                            <p:cond delay="1668"/>
                                          </p:stCondLst>
                                        </p:cTn>
                                        <p:tgtEl>
                                          <p:spTgt spid="166"/>
                                        </p:tgtEl>
                                      </p:cBhvr>
                                      <p:to x="100000" y="100000"/>
                                    </p:animScale>
                                    <p:animScale>
                                      <p:cBhvr>
                                        <p:cTn id="171" dur="26">
                                          <p:stCondLst>
                                            <p:cond delay="1808"/>
                                          </p:stCondLst>
                                        </p:cTn>
                                        <p:tgtEl>
                                          <p:spTgt spid="166"/>
                                        </p:tgtEl>
                                      </p:cBhvr>
                                      <p:to x="100000" y="95000"/>
                                    </p:animScale>
                                    <p:animScale>
                                      <p:cBhvr>
                                        <p:cTn id="172" dur="166" decel="50000">
                                          <p:stCondLst>
                                            <p:cond delay="1834"/>
                                          </p:stCondLst>
                                        </p:cTn>
                                        <p:tgtEl>
                                          <p:spTgt spid="166"/>
                                        </p:tgtEl>
                                      </p:cBhvr>
                                      <p:to x="100000" y="10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26" presetClass="entr" presetSubtype="0" fill="hold" grpId="0" nodeType="clickEffect">
                                  <p:stCondLst>
                                    <p:cond delay="0"/>
                                  </p:stCondLst>
                                  <p:childTnLst>
                                    <p:set>
                                      <p:cBhvr>
                                        <p:cTn id="176" dur="1" fill="hold">
                                          <p:stCondLst>
                                            <p:cond delay="0"/>
                                          </p:stCondLst>
                                        </p:cTn>
                                        <p:tgtEl>
                                          <p:spTgt spid="167"/>
                                        </p:tgtEl>
                                        <p:attrNameLst>
                                          <p:attrName>style.visibility</p:attrName>
                                        </p:attrNameLst>
                                      </p:cBhvr>
                                      <p:to>
                                        <p:strVal val="visible"/>
                                      </p:to>
                                    </p:set>
                                    <p:animEffect transition="in" filter="wipe(down)">
                                      <p:cBhvr>
                                        <p:cTn id="177" dur="580">
                                          <p:stCondLst>
                                            <p:cond delay="0"/>
                                          </p:stCondLst>
                                        </p:cTn>
                                        <p:tgtEl>
                                          <p:spTgt spid="167"/>
                                        </p:tgtEl>
                                      </p:cBhvr>
                                    </p:animEffect>
                                    <p:anim calcmode="lin" valueType="num">
                                      <p:cBhvr>
                                        <p:cTn id="178" dur="1822" tmFilter="0,0; 0.14,0.36; 0.43,0.73; 0.71,0.91; 1.0,1.0">
                                          <p:stCondLst>
                                            <p:cond delay="0"/>
                                          </p:stCondLst>
                                        </p:cTn>
                                        <p:tgtEl>
                                          <p:spTgt spid="167"/>
                                        </p:tgtEl>
                                        <p:attrNameLst>
                                          <p:attrName>ppt_x</p:attrName>
                                        </p:attrNameLst>
                                      </p:cBhvr>
                                      <p:tavLst>
                                        <p:tav tm="0">
                                          <p:val>
                                            <p:strVal val="#ppt_x-0.25"/>
                                          </p:val>
                                        </p:tav>
                                        <p:tav tm="100000">
                                          <p:val>
                                            <p:strVal val="#ppt_x"/>
                                          </p:val>
                                        </p:tav>
                                      </p:tavLst>
                                    </p:anim>
                                    <p:anim calcmode="lin" valueType="num">
                                      <p:cBhvr>
                                        <p:cTn id="179" dur="664" tmFilter="0.0,0.0; 0.25,0.07; 0.50,0.2; 0.75,0.467; 1.0,1.0">
                                          <p:stCondLst>
                                            <p:cond delay="0"/>
                                          </p:stCondLst>
                                        </p:cTn>
                                        <p:tgtEl>
                                          <p:spTgt spid="167"/>
                                        </p:tgtEl>
                                        <p:attrNameLst>
                                          <p:attrName>ppt_y</p:attrName>
                                        </p:attrNameLst>
                                      </p:cBhvr>
                                      <p:tavLst>
                                        <p:tav tm="0" fmla="#ppt_y-sin(pi*$)/3">
                                          <p:val>
                                            <p:fltVal val="0.5"/>
                                          </p:val>
                                        </p:tav>
                                        <p:tav tm="100000">
                                          <p:val>
                                            <p:fltVal val="1"/>
                                          </p:val>
                                        </p:tav>
                                      </p:tavLst>
                                    </p:anim>
                                    <p:anim calcmode="lin" valueType="num">
                                      <p:cBhvr>
                                        <p:cTn id="180" dur="664" tmFilter="0, 0; 0.125,0.2665; 0.25,0.4; 0.375,0.465; 0.5,0.5;  0.625,0.535; 0.75,0.6; 0.875,0.7335; 1,1">
                                          <p:stCondLst>
                                            <p:cond delay="664"/>
                                          </p:stCondLst>
                                        </p:cTn>
                                        <p:tgtEl>
                                          <p:spTgt spid="167"/>
                                        </p:tgtEl>
                                        <p:attrNameLst>
                                          <p:attrName>ppt_y</p:attrName>
                                        </p:attrNameLst>
                                      </p:cBhvr>
                                      <p:tavLst>
                                        <p:tav tm="0" fmla="#ppt_y-sin(pi*$)/9">
                                          <p:val>
                                            <p:fltVal val="0"/>
                                          </p:val>
                                        </p:tav>
                                        <p:tav tm="100000">
                                          <p:val>
                                            <p:fltVal val="1"/>
                                          </p:val>
                                        </p:tav>
                                      </p:tavLst>
                                    </p:anim>
                                    <p:anim calcmode="lin" valueType="num">
                                      <p:cBhvr>
                                        <p:cTn id="181" dur="332" tmFilter="0, 0; 0.125,0.2665; 0.25,0.4; 0.375,0.465; 0.5,0.5;  0.625,0.535; 0.75,0.6; 0.875,0.7335; 1,1">
                                          <p:stCondLst>
                                            <p:cond delay="1324"/>
                                          </p:stCondLst>
                                        </p:cTn>
                                        <p:tgtEl>
                                          <p:spTgt spid="167"/>
                                        </p:tgtEl>
                                        <p:attrNameLst>
                                          <p:attrName>ppt_y</p:attrName>
                                        </p:attrNameLst>
                                      </p:cBhvr>
                                      <p:tavLst>
                                        <p:tav tm="0" fmla="#ppt_y-sin(pi*$)/27">
                                          <p:val>
                                            <p:fltVal val="0"/>
                                          </p:val>
                                        </p:tav>
                                        <p:tav tm="100000">
                                          <p:val>
                                            <p:fltVal val="1"/>
                                          </p:val>
                                        </p:tav>
                                      </p:tavLst>
                                    </p:anim>
                                    <p:anim calcmode="lin" valueType="num">
                                      <p:cBhvr>
                                        <p:cTn id="182" dur="164" tmFilter="0, 0; 0.125,0.2665; 0.25,0.4; 0.375,0.465; 0.5,0.5;  0.625,0.535; 0.75,0.6; 0.875,0.7335; 1,1">
                                          <p:stCondLst>
                                            <p:cond delay="1656"/>
                                          </p:stCondLst>
                                        </p:cTn>
                                        <p:tgtEl>
                                          <p:spTgt spid="167"/>
                                        </p:tgtEl>
                                        <p:attrNameLst>
                                          <p:attrName>ppt_y</p:attrName>
                                        </p:attrNameLst>
                                      </p:cBhvr>
                                      <p:tavLst>
                                        <p:tav tm="0" fmla="#ppt_y-sin(pi*$)/81">
                                          <p:val>
                                            <p:fltVal val="0"/>
                                          </p:val>
                                        </p:tav>
                                        <p:tav tm="100000">
                                          <p:val>
                                            <p:fltVal val="1"/>
                                          </p:val>
                                        </p:tav>
                                      </p:tavLst>
                                    </p:anim>
                                    <p:animScale>
                                      <p:cBhvr>
                                        <p:cTn id="183" dur="26">
                                          <p:stCondLst>
                                            <p:cond delay="650"/>
                                          </p:stCondLst>
                                        </p:cTn>
                                        <p:tgtEl>
                                          <p:spTgt spid="167"/>
                                        </p:tgtEl>
                                      </p:cBhvr>
                                      <p:to x="100000" y="60000"/>
                                    </p:animScale>
                                    <p:animScale>
                                      <p:cBhvr>
                                        <p:cTn id="184" dur="166" decel="50000">
                                          <p:stCondLst>
                                            <p:cond delay="676"/>
                                          </p:stCondLst>
                                        </p:cTn>
                                        <p:tgtEl>
                                          <p:spTgt spid="167"/>
                                        </p:tgtEl>
                                      </p:cBhvr>
                                      <p:to x="100000" y="100000"/>
                                    </p:animScale>
                                    <p:animScale>
                                      <p:cBhvr>
                                        <p:cTn id="185" dur="26">
                                          <p:stCondLst>
                                            <p:cond delay="1312"/>
                                          </p:stCondLst>
                                        </p:cTn>
                                        <p:tgtEl>
                                          <p:spTgt spid="167"/>
                                        </p:tgtEl>
                                      </p:cBhvr>
                                      <p:to x="100000" y="80000"/>
                                    </p:animScale>
                                    <p:animScale>
                                      <p:cBhvr>
                                        <p:cTn id="186" dur="166" decel="50000">
                                          <p:stCondLst>
                                            <p:cond delay="1338"/>
                                          </p:stCondLst>
                                        </p:cTn>
                                        <p:tgtEl>
                                          <p:spTgt spid="167"/>
                                        </p:tgtEl>
                                      </p:cBhvr>
                                      <p:to x="100000" y="100000"/>
                                    </p:animScale>
                                    <p:animScale>
                                      <p:cBhvr>
                                        <p:cTn id="187" dur="26">
                                          <p:stCondLst>
                                            <p:cond delay="1642"/>
                                          </p:stCondLst>
                                        </p:cTn>
                                        <p:tgtEl>
                                          <p:spTgt spid="167"/>
                                        </p:tgtEl>
                                      </p:cBhvr>
                                      <p:to x="100000" y="90000"/>
                                    </p:animScale>
                                    <p:animScale>
                                      <p:cBhvr>
                                        <p:cTn id="188" dur="166" decel="50000">
                                          <p:stCondLst>
                                            <p:cond delay="1668"/>
                                          </p:stCondLst>
                                        </p:cTn>
                                        <p:tgtEl>
                                          <p:spTgt spid="167"/>
                                        </p:tgtEl>
                                      </p:cBhvr>
                                      <p:to x="100000" y="100000"/>
                                    </p:animScale>
                                    <p:animScale>
                                      <p:cBhvr>
                                        <p:cTn id="189" dur="26">
                                          <p:stCondLst>
                                            <p:cond delay="1808"/>
                                          </p:stCondLst>
                                        </p:cTn>
                                        <p:tgtEl>
                                          <p:spTgt spid="167"/>
                                        </p:tgtEl>
                                      </p:cBhvr>
                                      <p:to x="100000" y="95000"/>
                                    </p:animScale>
                                    <p:animScale>
                                      <p:cBhvr>
                                        <p:cTn id="190" dur="166" decel="50000">
                                          <p:stCondLst>
                                            <p:cond delay="1834"/>
                                          </p:stCondLst>
                                        </p:cTn>
                                        <p:tgtEl>
                                          <p:spTgt spid="167"/>
                                        </p:tgtEl>
                                      </p:cBhvr>
                                      <p:to x="100000" y="100000"/>
                                    </p:animScale>
                                  </p:childTnLst>
                                </p:cTn>
                              </p:par>
                            </p:childTnLst>
                          </p:cTn>
                        </p:par>
                      </p:childTnLst>
                    </p:cTn>
                  </p:par>
                  <p:par>
                    <p:cTn id="191" fill="hold" nodeType="clickPar">
                      <p:stCondLst>
                        <p:cond delay="indefinite"/>
                      </p:stCondLst>
                      <p:childTnLst>
                        <p:par>
                          <p:cTn id="192" fill="hold" nodeType="withGroup">
                            <p:stCondLst>
                              <p:cond delay="0"/>
                            </p:stCondLst>
                            <p:childTnLst>
                              <p:par>
                                <p:cTn id="193" presetID="26" presetClass="entr" presetSubtype="0" fill="hold" grpId="0" nodeType="clickEffect">
                                  <p:stCondLst>
                                    <p:cond delay="0"/>
                                  </p:stCondLst>
                                  <p:childTnLst>
                                    <p:set>
                                      <p:cBhvr>
                                        <p:cTn id="194" dur="1" fill="hold">
                                          <p:stCondLst>
                                            <p:cond delay="0"/>
                                          </p:stCondLst>
                                        </p:cTn>
                                        <p:tgtEl>
                                          <p:spTgt spid="168"/>
                                        </p:tgtEl>
                                        <p:attrNameLst>
                                          <p:attrName>style.visibility</p:attrName>
                                        </p:attrNameLst>
                                      </p:cBhvr>
                                      <p:to>
                                        <p:strVal val="visible"/>
                                      </p:to>
                                    </p:set>
                                    <p:animEffect transition="in" filter="wipe(down)">
                                      <p:cBhvr>
                                        <p:cTn id="195" dur="580">
                                          <p:stCondLst>
                                            <p:cond delay="0"/>
                                          </p:stCondLst>
                                        </p:cTn>
                                        <p:tgtEl>
                                          <p:spTgt spid="168"/>
                                        </p:tgtEl>
                                      </p:cBhvr>
                                    </p:animEffect>
                                    <p:anim calcmode="lin" valueType="num">
                                      <p:cBhvr>
                                        <p:cTn id="196" dur="1822" tmFilter="0,0; 0.14,0.36; 0.43,0.73; 0.71,0.91; 1.0,1.0">
                                          <p:stCondLst>
                                            <p:cond delay="0"/>
                                          </p:stCondLst>
                                        </p:cTn>
                                        <p:tgtEl>
                                          <p:spTgt spid="168"/>
                                        </p:tgtEl>
                                        <p:attrNameLst>
                                          <p:attrName>ppt_x</p:attrName>
                                        </p:attrNameLst>
                                      </p:cBhvr>
                                      <p:tavLst>
                                        <p:tav tm="0">
                                          <p:val>
                                            <p:strVal val="#ppt_x-0.25"/>
                                          </p:val>
                                        </p:tav>
                                        <p:tav tm="100000">
                                          <p:val>
                                            <p:strVal val="#ppt_x"/>
                                          </p:val>
                                        </p:tav>
                                      </p:tavLst>
                                    </p:anim>
                                    <p:anim calcmode="lin" valueType="num">
                                      <p:cBhvr>
                                        <p:cTn id="197" dur="664" tmFilter="0.0,0.0; 0.25,0.07; 0.50,0.2; 0.75,0.467; 1.0,1.0">
                                          <p:stCondLst>
                                            <p:cond delay="0"/>
                                          </p:stCondLst>
                                        </p:cTn>
                                        <p:tgtEl>
                                          <p:spTgt spid="168"/>
                                        </p:tgtEl>
                                        <p:attrNameLst>
                                          <p:attrName>ppt_y</p:attrName>
                                        </p:attrNameLst>
                                      </p:cBhvr>
                                      <p:tavLst>
                                        <p:tav tm="0" fmla="#ppt_y-sin(pi*$)/3">
                                          <p:val>
                                            <p:fltVal val="0.5"/>
                                          </p:val>
                                        </p:tav>
                                        <p:tav tm="100000">
                                          <p:val>
                                            <p:fltVal val="1"/>
                                          </p:val>
                                        </p:tav>
                                      </p:tavLst>
                                    </p:anim>
                                    <p:anim calcmode="lin" valueType="num">
                                      <p:cBhvr>
                                        <p:cTn id="198" dur="664" tmFilter="0, 0; 0.125,0.2665; 0.25,0.4; 0.375,0.465; 0.5,0.5;  0.625,0.535; 0.75,0.6; 0.875,0.7335; 1,1">
                                          <p:stCondLst>
                                            <p:cond delay="664"/>
                                          </p:stCondLst>
                                        </p:cTn>
                                        <p:tgtEl>
                                          <p:spTgt spid="168"/>
                                        </p:tgtEl>
                                        <p:attrNameLst>
                                          <p:attrName>ppt_y</p:attrName>
                                        </p:attrNameLst>
                                      </p:cBhvr>
                                      <p:tavLst>
                                        <p:tav tm="0" fmla="#ppt_y-sin(pi*$)/9">
                                          <p:val>
                                            <p:fltVal val="0"/>
                                          </p:val>
                                        </p:tav>
                                        <p:tav tm="100000">
                                          <p:val>
                                            <p:fltVal val="1"/>
                                          </p:val>
                                        </p:tav>
                                      </p:tavLst>
                                    </p:anim>
                                    <p:anim calcmode="lin" valueType="num">
                                      <p:cBhvr>
                                        <p:cTn id="199" dur="332" tmFilter="0, 0; 0.125,0.2665; 0.25,0.4; 0.375,0.465; 0.5,0.5;  0.625,0.535; 0.75,0.6; 0.875,0.7335; 1,1">
                                          <p:stCondLst>
                                            <p:cond delay="1324"/>
                                          </p:stCondLst>
                                        </p:cTn>
                                        <p:tgtEl>
                                          <p:spTgt spid="168"/>
                                        </p:tgtEl>
                                        <p:attrNameLst>
                                          <p:attrName>ppt_y</p:attrName>
                                        </p:attrNameLst>
                                      </p:cBhvr>
                                      <p:tavLst>
                                        <p:tav tm="0" fmla="#ppt_y-sin(pi*$)/27">
                                          <p:val>
                                            <p:fltVal val="0"/>
                                          </p:val>
                                        </p:tav>
                                        <p:tav tm="100000">
                                          <p:val>
                                            <p:fltVal val="1"/>
                                          </p:val>
                                        </p:tav>
                                      </p:tavLst>
                                    </p:anim>
                                    <p:anim calcmode="lin" valueType="num">
                                      <p:cBhvr>
                                        <p:cTn id="200" dur="164" tmFilter="0, 0; 0.125,0.2665; 0.25,0.4; 0.375,0.465; 0.5,0.5;  0.625,0.535; 0.75,0.6; 0.875,0.7335; 1,1">
                                          <p:stCondLst>
                                            <p:cond delay="1656"/>
                                          </p:stCondLst>
                                        </p:cTn>
                                        <p:tgtEl>
                                          <p:spTgt spid="168"/>
                                        </p:tgtEl>
                                        <p:attrNameLst>
                                          <p:attrName>ppt_y</p:attrName>
                                        </p:attrNameLst>
                                      </p:cBhvr>
                                      <p:tavLst>
                                        <p:tav tm="0" fmla="#ppt_y-sin(pi*$)/81">
                                          <p:val>
                                            <p:fltVal val="0"/>
                                          </p:val>
                                        </p:tav>
                                        <p:tav tm="100000">
                                          <p:val>
                                            <p:fltVal val="1"/>
                                          </p:val>
                                        </p:tav>
                                      </p:tavLst>
                                    </p:anim>
                                    <p:animScale>
                                      <p:cBhvr>
                                        <p:cTn id="201" dur="26">
                                          <p:stCondLst>
                                            <p:cond delay="650"/>
                                          </p:stCondLst>
                                        </p:cTn>
                                        <p:tgtEl>
                                          <p:spTgt spid="168"/>
                                        </p:tgtEl>
                                      </p:cBhvr>
                                      <p:to x="100000" y="60000"/>
                                    </p:animScale>
                                    <p:animScale>
                                      <p:cBhvr>
                                        <p:cTn id="202" dur="166" decel="50000">
                                          <p:stCondLst>
                                            <p:cond delay="676"/>
                                          </p:stCondLst>
                                        </p:cTn>
                                        <p:tgtEl>
                                          <p:spTgt spid="168"/>
                                        </p:tgtEl>
                                      </p:cBhvr>
                                      <p:to x="100000" y="100000"/>
                                    </p:animScale>
                                    <p:animScale>
                                      <p:cBhvr>
                                        <p:cTn id="203" dur="26">
                                          <p:stCondLst>
                                            <p:cond delay="1312"/>
                                          </p:stCondLst>
                                        </p:cTn>
                                        <p:tgtEl>
                                          <p:spTgt spid="168"/>
                                        </p:tgtEl>
                                      </p:cBhvr>
                                      <p:to x="100000" y="80000"/>
                                    </p:animScale>
                                    <p:animScale>
                                      <p:cBhvr>
                                        <p:cTn id="204" dur="166" decel="50000">
                                          <p:stCondLst>
                                            <p:cond delay="1338"/>
                                          </p:stCondLst>
                                        </p:cTn>
                                        <p:tgtEl>
                                          <p:spTgt spid="168"/>
                                        </p:tgtEl>
                                      </p:cBhvr>
                                      <p:to x="100000" y="100000"/>
                                    </p:animScale>
                                    <p:animScale>
                                      <p:cBhvr>
                                        <p:cTn id="205" dur="26">
                                          <p:stCondLst>
                                            <p:cond delay="1642"/>
                                          </p:stCondLst>
                                        </p:cTn>
                                        <p:tgtEl>
                                          <p:spTgt spid="168"/>
                                        </p:tgtEl>
                                      </p:cBhvr>
                                      <p:to x="100000" y="90000"/>
                                    </p:animScale>
                                    <p:animScale>
                                      <p:cBhvr>
                                        <p:cTn id="206" dur="166" decel="50000">
                                          <p:stCondLst>
                                            <p:cond delay="1668"/>
                                          </p:stCondLst>
                                        </p:cTn>
                                        <p:tgtEl>
                                          <p:spTgt spid="168"/>
                                        </p:tgtEl>
                                      </p:cBhvr>
                                      <p:to x="100000" y="100000"/>
                                    </p:animScale>
                                    <p:animScale>
                                      <p:cBhvr>
                                        <p:cTn id="207" dur="26">
                                          <p:stCondLst>
                                            <p:cond delay="1808"/>
                                          </p:stCondLst>
                                        </p:cTn>
                                        <p:tgtEl>
                                          <p:spTgt spid="168"/>
                                        </p:tgtEl>
                                      </p:cBhvr>
                                      <p:to x="100000" y="95000"/>
                                    </p:animScale>
                                    <p:animScale>
                                      <p:cBhvr>
                                        <p:cTn id="208" dur="166" decel="50000">
                                          <p:stCondLst>
                                            <p:cond delay="1834"/>
                                          </p:stCondLst>
                                        </p:cTn>
                                        <p:tgtEl>
                                          <p:spTgt spid="168"/>
                                        </p:tgtEl>
                                      </p:cBhvr>
                                      <p:to x="100000" y="100000"/>
                                    </p:animScale>
                                  </p:childTnLst>
                                </p:cTn>
                              </p:par>
                            </p:childTnLst>
                          </p:cTn>
                        </p:par>
                      </p:childTnLst>
                    </p:cTn>
                  </p:par>
                  <p:par>
                    <p:cTn id="209" fill="hold" nodeType="clickPar">
                      <p:stCondLst>
                        <p:cond delay="indefinite"/>
                      </p:stCondLst>
                      <p:childTnLst>
                        <p:par>
                          <p:cTn id="210" fill="hold" nodeType="withGroup">
                            <p:stCondLst>
                              <p:cond delay="0"/>
                            </p:stCondLst>
                            <p:childTnLst>
                              <p:par>
                                <p:cTn id="211" presetID="26" presetClass="entr" presetSubtype="0" fill="hold" grpId="0" nodeType="clickEffect">
                                  <p:stCondLst>
                                    <p:cond delay="0"/>
                                  </p:stCondLst>
                                  <p:childTnLst>
                                    <p:set>
                                      <p:cBhvr>
                                        <p:cTn id="212" dur="1" fill="hold">
                                          <p:stCondLst>
                                            <p:cond delay="0"/>
                                          </p:stCondLst>
                                        </p:cTn>
                                        <p:tgtEl>
                                          <p:spTgt spid="169"/>
                                        </p:tgtEl>
                                        <p:attrNameLst>
                                          <p:attrName>style.visibility</p:attrName>
                                        </p:attrNameLst>
                                      </p:cBhvr>
                                      <p:to>
                                        <p:strVal val="visible"/>
                                      </p:to>
                                    </p:set>
                                    <p:animEffect transition="in" filter="wipe(down)">
                                      <p:cBhvr>
                                        <p:cTn id="213" dur="580">
                                          <p:stCondLst>
                                            <p:cond delay="0"/>
                                          </p:stCondLst>
                                        </p:cTn>
                                        <p:tgtEl>
                                          <p:spTgt spid="169"/>
                                        </p:tgtEl>
                                      </p:cBhvr>
                                    </p:animEffect>
                                    <p:anim calcmode="lin" valueType="num">
                                      <p:cBhvr>
                                        <p:cTn id="214" dur="1822" tmFilter="0,0; 0.14,0.36; 0.43,0.73; 0.71,0.91; 1.0,1.0">
                                          <p:stCondLst>
                                            <p:cond delay="0"/>
                                          </p:stCondLst>
                                        </p:cTn>
                                        <p:tgtEl>
                                          <p:spTgt spid="169"/>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169"/>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169"/>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169"/>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169"/>
                                        </p:tgtEl>
                                        <p:attrNameLst>
                                          <p:attrName>ppt_y</p:attrName>
                                        </p:attrNameLst>
                                      </p:cBhvr>
                                      <p:tavLst>
                                        <p:tav tm="0" fmla="#ppt_y-sin(pi*$)/81">
                                          <p:val>
                                            <p:fltVal val="0"/>
                                          </p:val>
                                        </p:tav>
                                        <p:tav tm="100000">
                                          <p:val>
                                            <p:fltVal val="1"/>
                                          </p:val>
                                        </p:tav>
                                      </p:tavLst>
                                    </p:anim>
                                    <p:animScale>
                                      <p:cBhvr>
                                        <p:cTn id="219" dur="26">
                                          <p:stCondLst>
                                            <p:cond delay="650"/>
                                          </p:stCondLst>
                                        </p:cTn>
                                        <p:tgtEl>
                                          <p:spTgt spid="169"/>
                                        </p:tgtEl>
                                      </p:cBhvr>
                                      <p:to x="100000" y="60000"/>
                                    </p:animScale>
                                    <p:animScale>
                                      <p:cBhvr>
                                        <p:cTn id="220" dur="166" decel="50000">
                                          <p:stCondLst>
                                            <p:cond delay="676"/>
                                          </p:stCondLst>
                                        </p:cTn>
                                        <p:tgtEl>
                                          <p:spTgt spid="169"/>
                                        </p:tgtEl>
                                      </p:cBhvr>
                                      <p:to x="100000" y="100000"/>
                                    </p:animScale>
                                    <p:animScale>
                                      <p:cBhvr>
                                        <p:cTn id="221" dur="26">
                                          <p:stCondLst>
                                            <p:cond delay="1312"/>
                                          </p:stCondLst>
                                        </p:cTn>
                                        <p:tgtEl>
                                          <p:spTgt spid="169"/>
                                        </p:tgtEl>
                                      </p:cBhvr>
                                      <p:to x="100000" y="80000"/>
                                    </p:animScale>
                                    <p:animScale>
                                      <p:cBhvr>
                                        <p:cTn id="222" dur="166" decel="50000">
                                          <p:stCondLst>
                                            <p:cond delay="1338"/>
                                          </p:stCondLst>
                                        </p:cTn>
                                        <p:tgtEl>
                                          <p:spTgt spid="169"/>
                                        </p:tgtEl>
                                      </p:cBhvr>
                                      <p:to x="100000" y="100000"/>
                                    </p:animScale>
                                    <p:animScale>
                                      <p:cBhvr>
                                        <p:cTn id="223" dur="26">
                                          <p:stCondLst>
                                            <p:cond delay="1642"/>
                                          </p:stCondLst>
                                        </p:cTn>
                                        <p:tgtEl>
                                          <p:spTgt spid="169"/>
                                        </p:tgtEl>
                                      </p:cBhvr>
                                      <p:to x="100000" y="90000"/>
                                    </p:animScale>
                                    <p:animScale>
                                      <p:cBhvr>
                                        <p:cTn id="224" dur="166" decel="50000">
                                          <p:stCondLst>
                                            <p:cond delay="1668"/>
                                          </p:stCondLst>
                                        </p:cTn>
                                        <p:tgtEl>
                                          <p:spTgt spid="169"/>
                                        </p:tgtEl>
                                      </p:cBhvr>
                                      <p:to x="100000" y="100000"/>
                                    </p:animScale>
                                    <p:animScale>
                                      <p:cBhvr>
                                        <p:cTn id="225" dur="26">
                                          <p:stCondLst>
                                            <p:cond delay="1808"/>
                                          </p:stCondLst>
                                        </p:cTn>
                                        <p:tgtEl>
                                          <p:spTgt spid="169"/>
                                        </p:tgtEl>
                                      </p:cBhvr>
                                      <p:to x="100000" y="95000"/>
                                    </p:animScale>
                                    <p:animScale>
                                      <p:cBhvr>
                                        <p:cTn id="226" dur="166" decel="50000">
                                          <p:stCondLst>
                                            <p:cond delay="1834"/>
                                          </p:stCondLst>
                                        </p:cTn>
                                        <p:tgtEl>
                                          <p:spTgt spid="169"/>
                                        </p:tgtEl>
                                      </p:cBhvr>
                                      <p:to x="100000" y="100000"/>
                                    </p:animScale>
                                  </p:childTnLst>
                                </p:cTn>
                              </p:par>
                            </p:childTnLst>
                          </p:cTn>
                        </p:par>
                      </p:childTnLst>
                    </p:cTn>
                  </p:par>
                  <p:par>
                    <p:cTn id="227" fill="hold" nodeType="clickPar">
                      <p:stCondLst>
                        <p:cond delay="indefinite"/>
                      </p:stCondLst>
                      <p:childTnLst>
                        <p:par>
                          <p:cTn id="228" fill="hold" nodeType="withGroup">
                            <p:stCondLst>
                              <p:cond delay="0"/>
                            </p:stCondLst>
                            <p:childTnLst>
                              <p:par>
                                <p:cTn id="229" presetID="26" presetClass="entr" presetSubtype="0" fill="hold" grpId="0" nodeType="clickEffect">
                                  <p:stCondLst>
                                    <p:cond delay="0"/>
                                  </p:stCondLst>
                                  <p:childTnLst>
                                    <p:set>
                                      <p:cBhvr>
                                        <p:cTn id="230" dur="1" fill="hold">
                                          <p:stCondLst>
                                            <p:cond delay="0"/>
                                          </p:stCondLst>
                                        </p:cTn>
                                        <p:tgtEl>
                                          <p:spTgt spid="170"/>
                                        </p:tgtEl>
                                        <p:attrNameLst>
                                          <p:attrName>style.visibility</p:attrName>
                                        </p:attrNameLst>
                                      </p:cBhvr>
                                      <p:to>
                                        <p:strVal val="visible"/>
                                      </p:to>
                                    </p:set>
                                    <p:animEffect transition="in" filter="wipe(down)">
                                      <p:cBhvr>
                                        <p:cTn id="231" dur="580">
                                          <p:stCondLst>
                                            <p:cond delay="0"/>
                                          </p:stCondLst>
                                        </p:cTn>
                                        <p:tgtEl>
                                          <p:spTgt spid="170"/>
                                        </p:tgtEl>
                                      </p:cBhvr>
                                    </p:animEffect>
                                    <p:anim calcmode="lin" valueType="num">
                                      <p:cBhvr>
                                        <p:cTn id="232" dur="1822" tmFilter="0,0; 0.14,0.36; 0.43,0.73; 0.71,0.91; 1.0,1.0">
                                          <p:stCondLst>
                                            <p:cond delay="0"/>
                                          </p:stCondLst>
                                        </p:cTn>
                                        <p:tgtEl>
                                          <p:spTgt spid="170"/>
                                        </p:tgtEl>
                                        <p:attrNameLst>
                                          <p:attrName>ppt_x</p:attrName>
                                        </p:attrNameLst>
                                      </p:cBhvr>
                                      <p:tavLst>
                                        <p:tav tm="0">
                                          <p:val>
                                            <p:strVal val="#ppt_x-0.25"/>
                                          </p:val>
                                        </p:tav>
                                        <p:tav tm="100000">
                                          <p:val>
                                            <p:strVal val="#ppt_x"/>
                                          </p:val>
                                        </p:tav>
                                      </p:tavLst>
                                    </p:anim>
                                    <p:anim calcmode="lin" valueType="num">
                                      <p:cBhvr>
                                        <p:cTn id="233" dur="664" tmFilter="0.0,0.0; 0.25,0.07; 0.50,0.2; 0.75,0.467; 1.0,1.0">
                                          <p:stCondLst>
                                            <p:cond delay="0"/>
                                          </p:stCondLst>
                                        </p:cTn>
                                        <p:tgtEl>
                                          <p:spTgt spid="170"/>
                                        </p:tgtEl>
                                        <p:attrNameLst>
                                          <p:attrName>ppt_y</p:attrName>
                                        </p:attrNameLst>
                                      </p:cBhvr>
                                      <p:tavLst>
                                        <p:tav tm="0" fmla="#ppt_y-sin(pi*$)/3">
                                          <p:val>
                                            <p:fltVal val="0.5"/>
                                          </p:val>
                                        </p:tav>
                                        <p:tav tm="100000">
                                          <p:val>
                                            <p:fltVal val="1"/>
                                          </p:val>
                                        </p:tav>
                                      </p:tavLst>
                                    </p:anim>
                                    <p:anim calcmode="lin" valueType="num">
                                      <p:cBhvr>
                                        <p:cTn id="234" dur="664" tmFilter="0, 0; 0.125,0.2665; 0.25,0.4; 0.375,0.465; 0.5,0.5;  0.625,0.535; 0.75,0.6; 0.875,0.7335; 1,1">
                                          <p:stCondLst>
                                            <p:cond delay="664"/>
                                          </p:stCondLst>
                                        </p:cTn>
                                        <p:tgtEl>
                                          <p:spTgt spid="170"/>
                                        </p:tgtEl>
                                        <p:attrNameLst>
                                          <p:attrName>ppt_y</p:attrName>
                                        </p:attrNameLst>
                                      </p:cBhvr>
                                      <p:tavLst>
                                        <p:tav tm="0" fmla="#ppt_y-sin(pi*$)/9">
                                          <p:val>
                                            <p:fltVal val="0"/>
                                          </p:val>
                                        </p:tav>
                                        <p:tav tm="100000">
                                          <p:val>
                                            <p:fltVal val="1"/>
                                          </p:val>
                                        </p:tav>
                                      </p:tavLst>
                                    </p:anim>
                                    <p:anim calcmode="lin" valueType="num">
                                      <p:cBhvr>
                                        <p:cTn id="235" dur="332" tmFilter="0, 0; 0.125,0.2665; 0.25,0.4; 0.375,0.465; 0.5,0.5;  0.625,0.535; 0.75,0.6; 0.875,0.7335; 1,1">
                                          <p:stCondLst>
                                            <p:cond delay="1324"/>
                                          </p:stCondLst>
                                        </p:cTn>
                                        <p:tgtEl>
                                          <p:spTgt spid="170"/>
                                        </p:tgtEl>
                                        <p:attrNameLst>
                                          <p:attrName>ppt_y</p:attrName>
                                        </p:attrNameLst>
                                      </p:cBhvr>
                                      <p:tavLst>
                                        <p:tav tm="0" fmla="#ppt_y-sin(pi*$)/27">
                                          <p:val>
                                            <p:fltVal val="0"/>
                                          </p:val>
                                        </p:tav>
                                        <p:tav tm="100000">
                                          <p:val>
                                            <p:fltVal val="1"/>
                                          </p:val>
                                        </p:tav>
                                      </p:tavLst>
                                    </p:anim>
                                    <p:anim calcmode="lin" valueType="num">
                                      <p:cBhvr>
                                        <p:cTn id="236" dur="164" tmFilter="0, 0; 0.125,0.2665; 0.25,0.4; 0.375,0.465; 0.5,0.5;  0.625,0.535; 0.75,0.6; 0.875,0.7335; 1,1">
                                          <p:stCondLst>
                                            <p:cond delay="1656"/>
                                          </p:stCondLst>
                                        </p:cTn>
                                        <p:tgtEl>
                                          <p:spTgt spid="170"/>
                                        </p:tgtEl>
                                        <p:attrNameLst>
                                          <p:attrName>ppt_y</p:attrName>
                                        </p:attrNameLst>
                                      </p:cBhvr>
                                      <p:tavLst>
                                        <p:tav tm="0" fmla="#ppt_y-sin(pi*$)/81">
                                          <p:val>
                                            <p:fltVal val="0"/>
                                          </p:val>
                                        </p:tav>
                                        <p:tav tm="100000">
                                          <p:val>
                                            <p:fltVal val="1"/>
                                          </p:val>
                                        </p:tav>
                                      </p:tavLst>
                                    </p:anim>
                                    <p:animScale>
                                      <p:cBhvr>
                                        <p:cTn id="237" dur="26">
                                          <p:stCondLst>
                                            <p:cond delay="650"/>
                                          </p:stCondLst>
                                        </p:cTn>
                                        <p:tgtEl>
                                          <p:spTgt spid="170"/>
                                        </p:tgtEl>
                                      </p:cBhvr>
                                      <p:to x="100000" y="60000"/>
                                    </p:animScale>
                                    <p:animScale>
                                      <p:cBhvr>
                                        <p:cTn id="238" dur="166" decel="50000">
                                          <p:stCondLst>
                                            <p:cond delay="676"/>
                                          </p:stCondLst>
                                        </p:cTn>
                                        <p:tgtEl>
                                          <p:spTgt spid="170"/>
                                        </p:tgtEl>
                                      </p:cBhvr>
                                      <p:to x="100000" y="100000"/>
                                    </p:animScale>
                                    <p:animScale>
                                      <p:cBhvr>
                                        <p:cTn id="239" dur="26">
                                          <p:stCondLst>
                                            <p:cond delay="1312"/>
                                          </p:stCondLst>
                                        </p:cTn>
                                        <p:tgtEl>
                                          <p:spTgt spid="170"/>
                                        </p:tgtEl>
                                      </p:cBhvr>
                                      <p:to x="100000" y="80000"/>
                                    </p:animScale>
                                    <p:animScale>
                                      <p:cBhvr>
                                        <p:cTn id="240" dur="166" decel="50000">
                                          <p:stCondLst>
                                            <p:cond delay="1338"/>
                                          </p:stCondLst>
                                        </p:cTn>
                                        <p:tgtEl>
                                          <p:spTgt spid="170"/>
                                        </p:tgtEl>
                                      </p:cBhvr>
                                      <p:to x="100000" y="100000"/>
                                    </p:animScale>
                                    <p:animScale>
                                      <p:cBhvr>
                                        <p:cTn id="241" dur="26">
                                          <p:stCondLst>
                                            <p:cond delay="1642"/>
                                          </p:stCondLst>
                                        </p:cTn>
                                        <p:tgtEl>
                                          <p:spTgt spid="170"/>
                                        </p:tgtEl>
                                      </p:cBhvr>
                                      <p:to x="100000" y="90000"/>
                                    </p:animScale>
                                    <p:animScale>
                                      <p:cBhvr>
                                        <p:cTn id="242" dur="166" decel="50000">
                                          <p:stCondLst>
                                            <p:cond delay="1668"/>
                                          </p:stCondLst>
                                        </p:cTn>
                                        <p:tgtEl>
                                          <p:spTgt spid="170"/>
                                        </p:tgtEl>
                                      </p:cBhvr>
                                      <p:to x="100000" y="100000"/>
                                    </p:animScale>
                                    <p:animScale>
                                      <p:cBhvr>
                                        <p:cTn id="243" dur="26">
                                          <p:stCondLst>
                                            <p:cond delay="1808"/>
                                          </p:stCondLst>
                                        </p:cTn>
                                        <p:tgtEl>
                                          <p:spTgt spid="170"/>
                                        </p:tgtEl>
                                      </p:cBhvr>
                                      <p:to x="100000" y="95000"/>
                                    </p:animScale>
                                    <p:animScale>
                                      <p:cBhvr>
                                        <p:cTn id="244" dur="166" decel="50000">
                                          <p:stCondLst>
                                            <p:cond delay="1834"/>
                                          </p:stCondLst>
                                        </p:cTn>
                                        <p:tgtEl>
                                          <p:spTgt spid="170"/>
                                        </p:tgtEl>
                                      </p:cBhvr>
                                      <p:to x="100000" y="100000"/>
                                    </p:animScale>
                                  </p:childTnLst>
                                </p:cTn>
                              </p:par>
                            </p:childTnLst>
                          </p:cTn>
                        </p:par>
                      </p:childTnLst>
                    </p:cTn>
                  </p:par>
                  <p:par>
                    <p:cTn id="245" fill="hold" nodeType="clickPar">
                      <p:stCondLst>
                        <p:cond delay="indefinite"/>
                      </p:stCondLst>
                      <p:childTnLst>
                        <p:par>
                          <p:cTn id="246" fill="hold" nodeType="withGroup">
                            <p:stCondLst>
                              <p:cond delay="0"/>
                            </p:stCondLst>
                            <p:childTnLst>
                              <p:par>
                                <p:cTn id="247" presetID="26" presetClass="entr" presetSubtype="0" fill="hold" grpId="0" nodeType="clickEffect">
                                  <p:stCondLst>
                                    <p:cond delay="0"/>
                                  </p:stCondLst>
                                  <p:childTnLst>
                                    <p:set>
                                      <p:cBhvr>
                                        <p:cTn id="248" dur="1" fill="hold">
                                          <p:stCondLst>
                                            <p:cond delay="0"/>
                                          </p:stCondLst>
                                        </p:cTn>
                                        <p:tgtEl>
                                          <p:spTgt spid="171"/>
                                        </p:tgtEl>
                                        <p:attrNameLst>
                                          <p:attrName>style.visibility</p:attrName>
                                        </p:attrNameLst>
                                      </p:cBhvr>
                                      <p:to>
                                        <p:strVal val="visible"/>
                                      </p:to>
                                    </p:set>
                                    <p:animEffect transition="in" filter="wipe(down)">
                                      <p:cBhvr>
                                        <p:cTn id="249" dur="580">
                                          <p:stCondLst>
                                            <p:cond delay="0"/>
                                          </p:stCondLst>
                                        </p:cTn>
                                        <p:tgtEl>
                                          <p:spTgt spid="171"/>
                                        </p:tgtEl>
                                      </p:cBhvr>
                                    </p:animEffect>
                                    <p:anim calcmode="lin" valueType="num">
                                      <p:cBhvr>
                                        <p:cTn id="250" dur="1822" tmFilter="0,0; 0.14,0.36; 0.43,0.73; 0.71,0.91; 1.0,1.0">
                                          <p:stCondLst>
                                            <p:cond delay="0"/>
                                          </p:stCondLst>
                                        </p:cTn>
                                        <p:tgtEl>
                                          <p:spTgt spid="171"/>
                                        </p:tgtEl>
                                        <p:attrNameLst>
                                          <p:attrName>ppt_x</p:attrName>
                                        </p:attrNameLst>
                                      </p:cBhvr>
                                      <p:tavLst>
                                        <p:tav tm="0">
                                          <p:val>
                                            <p:strVal val="#ppt_x-0.25"/>
                                          </p:val>
                                        </p:tav>
                                        <p:tav tm="100000">
                                          <p:val>
                                            <p:strVal val="#ppt_x"/>
                                          </p:val>
                                        </p:tav>
                                      </p:tavLst>
                                    </p:anim>
                                    <p:anim calcmode="lin" valueType="num">
                                      <p:cBhvr>
                                        <p:cTn id="251" dur="664" tmFilter="0.0,0.0; 0.25,0.07; 0.50,0.2; 0.75,0.467; 1.0,1.0">
                                          <p:stCondLst>
                                            <p:cond delay="0"/>
                                          </p:stCondLst>
                                        </p:cTn>
                                        <p:tgtEl>
                                          <p:spTgt spid="171"/>
                                        </p:tgtEl>
                                        <p:attrNameLst>
                                          <p:attrName>ppt_y</p:attrName>
                                        </p:attrNameLst>
                                      </p:cBhvr>
                                      <p:tavLst>
                                        <p:tav tm="0" fmla="#ppt_y-sin(pi*$)/3">
                                          <p:val>
                                            <p:fltVal val="0.5"/>
                                          </p:val>
                                        </p:tav>
                                        <p:tav tm="100000">
                                          <p:val>
                                            <p:fltVal val="1"/>
                                          </p:val>
                                        </p:tav>
                                      </p:tavLst>
                                    </p:anim>
                                    <p:anim calcmode="lin" valueType="num">
                                      <p:cBhvr>
                                        <p:cTn id="252" dur="664" tmFilter="0, 0; 0.125,0.2665; 0.25,0.4; 0.375,0.465; 0.5,0.5;  0.625,0.535; 0.75,0.6; 0.875,0.7335; 1,1">
                                          <p:stCondLst>
                                            <p:cond delay="664"/>
                                          </p:stCondLst>
                                        </p:cTn>
                                        <p:tgtEl>
                                          <p:spTgt spid="171"/>
                                        </p:tgtEl>
                                        <p:attrNameLst>
                                          <p:attrName>ppt_y</p:attrName>
                                        </p:attrNameLst>
                                      </p:cBhvr>
                                      <p:tavLst>
                                        <p:tav tm="0" fmla="#ppt_y-sin(pi*$)/9">
                                          <p:val>
                                            <p:fltVal val="0"/>
                                          </p:val>
                                        </p:tav>
                                        <p:tav tm="100000">
                                          <p:val>
                                            <p:fltVal val="1"/>
                                          </p:val>
                                        </p:tav>
                                      </p:tavLst>
                                    </p:anim>
                                    <p:anim calcmode="lin" valueType="num">
                                      <p:cBhvr>
                                        <p:cTn id="253" dur="332" tmFilter="0, 0; 0.125,0.2665; 0.25,0.4; 0.375,0.465; 0.5,0.5;  0.625,0.535; 0.75,0.6; 0.875,0.7335; 1,1">
                                          <p:stCondLst>
                                            <p:cond delay="1324"/>
                                          </p:stCondLst>
                                        </p:cTn>
                                        <p:tgtEl>
                                          <p:spTgt spid="171"/>
                                        </p:tgtEl>
                                        <p:attrNameLst>
                                          <p:attrName>ppt_y</p:attrName>
                                        </p:attrNameLst>
                                      </p:cBhvr>
                                      <p:tavLst>
                                        <p:tav tm="0" fmla="#ppt_y-sin(pi*$)/27">
                                          <p:val>
                                            <p:fltVal val="0"/>
                                          </p:val>
                                        </p:tav>
                                        <p:tav tm="100000">
                                          <p:val>
                                            <p:fltVal val="1"/>
                                          </p:val>
                                        </p:tav>
                                      </p:tavLst>
                                    </p:anim>
                                    <p:anim calcmode="lin" valueType="num">
                                      <p:cBhvr>
                                        <p:cTn id="254" dur="164" tmFilter="0, 0; 0.125,0.2665; 0.25,0.4; 0.375,0.465; 0.5,0.5;  0.625,0.535; 0.75,0.6; 0.875,0.7335; 1,1">
                                          <p:stCondLst>
                                            <p:cond delay="1656"/>
                                          </p:stCondLst>
                                        </p:cTn>
                                        <p:tgtEl>
                                          <p:spTgt spid="171"/>
                                        </p:tgtEl>
                                        <p:attrNameLst>
                                          <p:attrName>ppt_y</p:attrName>
                                        </p:attrNameLst>
                                      </p:cBhvr>
                                      <p:tavLst>
                                        <p:tav tm="0" fmla="#ppt_y-sin(pi*$)/81">
                                          <p:val>
                                            <p:fltVal val="0"/>
                                          </p:val>
                                        </p:tav>
                                        <p:tav tm="100000">
                                          <p:val>
                                            <p:fltVal val="1"/>
                                          </p:val>
                                        </p:tav>
                                      </p:tavLst>
                                    </p:anim>
                                    <p:animScale>
                                      <p:cBhvr>
                                        <p:cTn id="255" dur="26">
                                          <p:stCondLst>
                                            <p:cond delay="650"/>
                                          </p:stCondLst>
                                        </p:cTn>
                                        <p:tgtEl>
                                          <p:spTgt spid="171"/>
                                        </p:tgtEl>
                                      </p:cBhvr>
                                      <p:to x="100000" y="60000"/>
                                    </p:animScale>
                                    <p:animScale>
                                      <p:cBhvr>
                                        <p:cTn id="256" dur="166" decel="50000">
                                          <p:stCondLst>
                                            <p:cond delay="676"/>
                                          </p:stCondLst>
                                        </p:cTn>
                                        <p:tgtEl>
                                          <p:spTgt spid="171"/>
                                        </p:tgtEl>
                                      </p:cBhvr>
                                      <p:to x="100000" y="100000"/>
                                    </p:animScale>
                                    <p:animScale>
                                      <p:cBhvr>
                                        <p:cTn id="257" dur="26">
                                          <p:stCondLst>
                                            <p:cond delay="1312"/>
                                          </p:stCondLst>
                                        </p:cTn>
                                        <p:tgtEl>
                                          <p:spTgt spid="171"/>
                                        </p:tgtEl>
                                      </p:cBhvr>
                                      <p:to x="100000" y="80000"/>
                                    </p:animScale>
                                    <p:animScale>
                                      <p:cBhvr>
                                        <p:cTn id="258" dur="166" decel="50000">
                                          <p:stCondLst>
                                            <p:cond delay="1338"/>
                                          </p:stCondLst>
                                        </p:cTn>
                                        <p:tgtEl>
                                          <p:spTgt spid="171"/>
                                        </p:tgtEl>
                                      </p:cBhvr>
                                      <p:to x="100000" y="100000"/>
                                    </p:animScale>
                                    <p:animScale>
                                      <p:cBhvr>
                                        <p:cTn id="259" dur="26">
                                          <p:stCondLst>
                                            <p:cond delay="1642"/>
                                          </p:stCondLst>
                                        </p:cTn>
                                        <p:tgtEl>
                                          <p:spTgt spid="171"/>
                                        </p:tgtEl>
                                      </p:cBhvr>
                                      <p:to x="100000" y="90000"/>
                                    </p:animScale>
                                    <p:animScale>
                                      <p:cBhvr>
                                        <p:cTn id="260" dur="166" decel="50000">
                                          <p:stCondLst>
                                            <p:cond delay="1668"/>
                                          </p:stCondLst>
                                        </p:cTn>
                                        <p:tgtEl>
                                          <p:spTgt spid="171"/>
                                        </p:tgtEl>
                                      </p:cBhvr>
                                      <p:to x="100000" y="100000"/>
                                    </p:animScale>
                                    <p:animScale>
                                      <p:cBhvr>
                                        <p:cTn id="261" dur="26">
                                          <p:stCondLst>
                                            <p:cond delay="1808"/>
                                          </p:stCondLst>
                                        </p:cTn>
                                        <p:tgtEl>
                                          <p:spTgt spid="171"/>
                                        </p:tgtEl>
                                      </p:cBhvr>
                                      <p:to x="100000" y="95000"/>
                                    </p:animScale>
                                    <p:animScale>
                                      <p:cBhvr>
                                        <p:cTn id="262" dur="166" decel="50000">
                                          <p:stCondLst>
                                            <p:cond delay="1834"/>
                                          </p:stCondLst>
                                        </p:cTn>
                                        <p:tgtEl>
                                          <p:spTgt spid="171"/>
                                        </p:tgtEl>
                                      </p:cBhvr>
                                      <p:to x="100000" y="100000"/>
                                    </p:animScale>
                                  </p:childTnLst>
                                </p:cTn>
                              </p:par>
                            </p:childTnLst>
                          </p:cTn>
                        </p:par>
                      </p:childTnLst>
                    </p:cTn>
                  </p:par>
                  <p:par>
                    <p:cTn id="263" fill="hold" nodeType="clickPar">
                      <p:stCondLst>
                        <p:cond delay="indefinite"/>
                      </p:stCondLst>
                      <p:childTnLst>
                        <p:par>
                          <p:cTn id="264" fill="hold" nodeType="withGroup">
                            <p:stCondLst>
                              <p:cond delay="0"/>
                            </p:stCondLst>
                            <p:childTnLst>
                              <p:par>
                                <p:cTn id="265" presetID="3" presetClass="entr" presetSubtype="10" fill="hold" grpId="0" nodeType="clickEffect">
                                  <p:stCondLst>
                                    <p:cond delay="0"/>
                                  </p:stCondLst>
                                  <p:childTnLst>
                                    <p:set>
                                      <p:cBhvr>
                                        <p:cTn id="266" dur="1" fill="hold">
                                          <p:stCondLst>
                                            <p:cond delay="0"/>
                                          </p:stCondLst>
                                        </p:cTn>
                                        <p:tgtEl>
                                          <p:spTgt spid="172"/>
                                        </p:tgtEl>
                                        <p:attrNameLst>
                                          <p:attrName>style.visibility</p:attrName>
                                        </p:attrNameLst>
                                      </p:cBhvr>
                                      <p:to>
                                        <p:strVal val="visible"/>
                                      </p:to>
                                    </p:set>
                                    <p:animEffect transition="in" filter="blinds(horizontal)">
                                      <p:cBhvr>
                                        <p:cTn id="267" dur="500"/>
                                        <p:tgtEl>
                                          <p:spTgt spid="172"/>
                                        </p:tgtEl>
                                      </p:cBhvr>
                                    </p:animEffec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3" presetClass="entr" presetSubtype="10" fill="hold" grpId="0" nodeType="clickEffect">
                                  <p:stCondLst>
                                    <p:cond delay="0"/>
                                  </p:stCondLst>
                                  <p:childTnLst>
                                    <p:set>
                                      <p:cBhvr>
                                        <p:cTn id="271" dur="1" fill="hold">
                                          <p:stCondLst>
                                            <p:cond delay="0"/>
                                          </p:stCondLst>
                                        </p:cTn>
                                        <p:tgtEl>
                                          <p:spTgt spid="173"/>
                                        </p:tgtEl>
                                        <p:attrNameLst>
                                          <p:attrName>style.visibility</p:attrName>
                                        </p:attrNameLst>
                                      </p:cBhvr>
                                      <p:to>
                                        <p:strVal val="visible"/>
                                      </p:to>
                                    </p:set>
                                    <p:animEffect transition="in" filter="blinds(horizontal)">
                                      <p:cBhvr>
                                        <p:cTn id="272" dur="500"/>
                                        <p:tgtEl>
                                          <p:spTgt spid="173"/>
                                        </p:tgtEl>
                                      </p:cBhvr>
                                    </p:animEffec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0" presetClass="path" presetSubtype="0" accel="50000" decel="50000" fill="hold" grpId="1" nodeType="clickEffect">
                                  <p:stCondLst>
                                    <p:cond delay="0"/>
                                  </p:stCondLst>
                                  <p:childTnLst>
                                    <p:animMotion origin="layout" path="M -1.94444E-6 4.12581E-6 L 0.00018 0.07539 " pathEditMode="relative" rAng="0" ptsTypes="AA">
                                      <p:cBhvr>
                                        <p:cTn id="276" dur="2000" fill="hold"/>
                                        <p:tgtEl>
                                          <p:spTgt spid="171"/>
                                        </p:tgtEl>
                                        <p:attrNameLst>
                                          <p:attrName>ppt_x</p:attrName>
                                          <p:attrName>ppt_y</p:attrName>
                                        </p:attrNameLst>
                                      </p:cBhvr>
                                      <p:rCtr x="0" y="3770"/>
                                    </p:animMotion>
                                  </p:childTnLst>
                                </p:cTn>
                              </p:par>
                            </p:childTnLst>
                          </p:cTn>
                        </p:par>
                        <p:par>
                          <p:cTn id="277" fill="hold" nodeType="afterGroup">
                            <p:stCondLst>
                              <p:cond delay="2000"/>
                            </p:stCondLst>
                            <p:childTnLst>
                              <p:par>
                                <p:cTn id="278" presetID="0" presetClass="path" presetSubtype="0" accel="50000" decel="50000" fill="hold" grpId="1" nodeType="afterEffect">
                                  <p:stCondLst>
                                    <p:cond delay="0"/>
                                  </p:stCondLst>
                                  <p:childTnLst>
                                    <p:animMotion origin="layout" path="M -1.11111E-6 -3.20074E-6 L -0.00139 0.07748 " pathEditMode="relative" rAng="0" ptsTypes="AA">
                                      <p:cBhvr>
                                        <p:cTn id="279" dur="2000" fill="hold"/>
                                        <p:tgtEl>
                                          <p:spTgt spid="170"/>
                                        </p:tgtEl>
                                        <p:attrNameLst>
                                          <p:attrName>ppt_x</p:attrName>
                                          <p:attrName>ppt_y</p:attrName>
                                        </p:attrNameLst>
                                      </p:cBhvr>
                                      <p:rCtr x="-69" y="3862"/>
                                    </p:animMotion>
                                  </p:childTnLst>
                                </p:cTn>
                              </p:par>
                            </p:childTnLst>
                          </p:cTn>
                        </p:par>
                        <p:par>
                          <p:cTn id="280" fill="hold" nodeType="afterGroup">
                            <p:stCondLst>
                              <p:cond delay="4000"/>
                            </p:stCondLst>
                            <p:childTnLst>
                              <p:par>
                                <p:cTn id="281" presetID="0" presetClass="path" presetSubtype="0" accel="50000" decel="50000" fill="hold" grpId="1" nodeType="afterEffect">
                                  <p:stCondLst>
                                    <p:cond delay="0"/>
                                  </p:stCondLst>
                                  <p:childTnLst>
                                    <p:animMotion origin="layout" path="M -1.38889E-6 -1.9334E-6 L -0.00139 0.07748 " pathEditMode="relative" rAng="0" ptsTypes="AA">
                                      <p:cBhvr>
                                        <p:cTn id="282" dur="2000" fill="hold"/>
                                        <p:tgtEl>
                                          <p:spTgt spid="169"/>
                                        </p:tgtEl>
                                        <p:attrNameLst>
                                          <p:attrName>ppt_x</p:attrName>
                                          <p:attrName>ppt_y</p:attrName>
                                        </p:attrNameLst>
                                      </p:cBhvr>
                                      <p:rCtr x="-69" y="3862"/>
                                    </p:animMotion>
                                  </p:childTnLst>
                                </p:cTn>
                              </p:par>
                            </p:childTnLst>
                          </p:cTn>
                        </p:par>
                        <p:par>
                          <p:cTn id="283" fill="hold" nodeType="afterGroup">
                            <p:stCondLst>
                              <p:cond delay="6000"/>
                            </p:stCondLst>
                            <p:childTnLst>
                              <p:par>
                                <p:cTn id="284" presetID="0" presetClass="path" presetSubtype="0" accel="50000" decel="50000" fill="hold" grpId="1" nodeType="afterEffect">
                                  <p:stCondLst>
                                    <p:cond delay="0"/>
                                  </p:stCondLst>
                                  <p:childTnLst>
                                    <p:animMotion origin="layout" path="M 1.66667E-6 4.40333E-6 L 0.00017 0.07955 " pathEditMode="relative" rAng="0" ptsTypes="AA">
                                      <p:cBhvr>
                                        <p:cTn id="285" dur="2000" fill="hold"/>
                                        <p:tgtEl>
                                          <p:spTgt spid="166"/>
                                        </p:tgtEl>
                                        <p:attrNameLst>
                                          <p:attrName>ppt_x</p:attrName>
                                          <p:attrName>ppt_y</p:attrName>
                                        </p:attrNameLst>
                                      </p:cBhvr>
                                      <p:rCtr x="0" y="3978"/>
                                    </p:animMotion>
                                  </p:childTnLst>
                                </p:cTn>
                              </p:par>
                            </p:childTnLst>
                          </p:cTn>
                        </p:par>
                        <p:par>
                          <p:cTn id="286" fill="hold" nodeType="afterGroup">
                            <p:stCondLst>
                              <p:cond delay="8000"/>
                            </p:stCondLst>
                            <p:childTnLst>
                              <p:par>
                                <p:cTn id="287" presetID="0" presetClass="path" presetSubtype="0" accel="50000" decel="50000" fill="hold" grpId="1" nodeType="afterEffect">
                                  <p:stCondLst>
                                    <p:cond delay="0"/>
                                  </p:stCondLst>
                                  <p:childTnLst>
                                    <p:animMotion origin="layout" path="M -3.33333E-6 4.62535E-7 L -0.00139 0.07354 " pathEditMode="relative" rAng="0" ptsTypes="AA">
                                      <p:cBhvr>
                                        <p:cTn id="288" dur="2000" fill="hold"/>
                                        <p:tgtEl>
                                          <p:spTgt spid="167"/>
                                        </p:tgtEl>
                                        <p:attrNameLst>
                                          <p:attrName>ppt_x</p:attrName>
                                          <p:attrName>ppt_y</p:attrName>
                                        </p:attrNameLst>
                                      </p:cBhvr>
                                      <p:rCtr x="-69" y="3677"/>
                                    </p:animMotion>
                                  </p:childTnLst>
                                </p:cTn>
                              </p:par>
                            </p:childTnLst>
                          </p:cTn>
                        </p:par>
                        <p:par>
                          <p:cTn id="289" fill="hold" nodeType="afterGroup">
                            <p:stCondLst>
                              <p:cond delay="10000"/>
                            </p:stCondLst>
                            <p:childTnLst>
                              <p:par>
                                <p:cTn id="290" presetID="0" presetClass="path" presetSubtype="0" accel="50000" decel="50000" fill="hold" grpId="1" nodeType="afterEffect">
                                  <p:stCondLst>
                                    <p:cond delay="0"/>
                                  </p:stCondLst>
                                  <p:childTnLst>
                                    <p:animMotion origin="layout" path="M -4.44444E-6 -8.0481E-7 L 0.00174 0.07146 " pathEditMode="relative" rAng="0" ptsTypes="AA">
                                      <p:cBhvr>
                                        <p:cTn id="291" dur="2000" fill="hold"/>
                                        <p:tgtEl>
                                          <p:spTgt spid="168"/>
                                        </p:tgtEl>
                                        <p:attrNameLst>
                                          <p:attrName>ppt_x</p:attrName>
                                          <p:attrName>ppt_y</p:attrName>
                                        </p:attrNameLst>
                                      </p:cBhvr>
                                      <p:rCtr x="87" y="3562"/>
                                    </p:animMotion>
                                  </p:childTnLst>
                                </p:cTn>
                              </p:par>
                            </p:childTnLst>
                          </p:cTn>
                        </p:par>
                      </p:childTnLst>
                    </p:cTn>
                  </p:par>
                  <p:par>
                    <p:cTn id="292" fill="hold" nodeType="clickPar">
                      <p:stCondLst>
                        <p:cond delay="indefinite"/>
                      </p:stCondLst>
                      <p:childTnLst>
                        <p:par>
                          <p:cTn id="293" fill="hold" nodeType="withGroup">
                            <p:stCondLst>
                              <p:cond delay="0"/>
                            </p:stCondLst>
                            <p:childTnLst>
                              <p:par>
                                <p:cTn id="294" presetID="3" presetClass="entr" presetSubtype="10" fill="hold" grpId="0" nodeType="clickEffect">
                                  <p:stCondLst>
                                    <p:cond delay="0"/>
                                  </p:stCondLst>
                                  <p:childTnLst>
                                    <p:set>
                                      <p:cBhvr>
                                        <p:cTn id="295" dur="1" fill="hold">
                                          <p:stCondLst>
                                            <p:cond delay="0"/>
                                          </p:stCondLst>
                                        </p:cTn>
                                        <p:tgtEl>
                                          <p:spTgt spid="174"/>
                                        </p:tgtEl>
                                        <p:attrNameLst>
                                          <p:attrName>style.visibility</p:attrName>
                                        </p:attrNameLst>
                                      </p:cBhvr>
                                      <p:to>
                                        <p:strVal val="visible"/>
                                      </p:to>
                                    </p:set>
                                    <p:animEffect transition="in" filter="blinds(horizontal)">
                                      <p:cBhvr>
                                        <p:cTn id="296" dur="500"/>
                                        <p:tgtEl>
                                          <p:spTgt spid="174"/>
                                        </p:tgtEl>
                                      </p:cBhvr>
                                    </p:animEffect>
                                  </p:childTnLst>
                                </p:cTn>
                              </p:par>
                            </p:childTnLst>
                          </p:cTn>
                        </p:par>
                      </p:childTnLst>
                    </p:cTn>
                  </p:par>
                  <p:par>
                    <p:cTn id="297" fill="hold" nodeType="clickPar">
                      <p:stCondLst>
                        <p:cond delay="indefinite"/>
                      </p:stCondLst>
                      <p:childTnLst>
                        <p:par>
                          <p:cTn id="298" fill="hold" nodeType="withGroup">
                            <p:stCondLst>
                              <p:cond delay="0"/>
                            </p:stCondLst>
                            <p:childTnLst>
                              <p:par>
                                <p:cTn id="299" presetID="3" presetClass="entr" presetSubtype="10" fill="hold" grpId="0" nodeType="clickEffect">
                                  <p:stCondLst>
                                    <p:cond delay="0"/>
                                  </p:stCondLst>
                                  <p:childTnLst>
                                    <p:set>
                                      <p:cBhvr>
                                        <p:cTn id="300" dur="1" fill="hold">
                                          <p:stCondLst>
                                            <p:cond delay="0"/>
                                          </p:stCondLst>
                                        </p:cTn>
                                        <p:tgtEl>
                                          <p:spTgt spid="175"/>
                                        </p:tgtEl>
                                        <p:attrNameLst>
                                          <p:attrName>style.visibility</p:attrName>
                                        </p:attrNameLst>
                                      </p:cBhvr>
                                      <p:to>
                                        <p:strVal val="visible"/>
                                      </p:to>
                                    </p:set>
                                    <p:animEffect transition="in" filter="blinds(horizontal)">
                                      <p:cBhvr>
                                        <p:cTn id="301" dur="500"/>
                                        <p:tgtEl>
                                          <p:spTgt spid="175"/>
                                        </p:tgtEl>
                                      </p:cBhvr>
                                    </p:animEffect>
                                  </p:childTnLst>
                                </p:cTn>
                              </p:par>
                            </p:childTnLst>
                          </p:cTn>
                        </p:par>
                      </p:childTnLst>
                    </p:cTn>
                  </p:par>
                  <p:par>
                    <p:cTn id="302" fill="hold" nodeType="clickPar">
                      <p:stCondLst>
                        <p:cond delay="indefinite"/>
                      </p:stCondLst>
                      <p:childTnLst>
                        <p:par>
                          <p:cTn id="303" fill="hold" nodeType="withGroup">
                            <p:stCondLst>
                              <p:cond delay="0"/>
                            </p:stCondLst>
                            <p:childTnLst>
                              <p:par>
                                <p:cTn id="304" presetID="22" presetClass="entr" presetSubtype="4" fill="hold" grpId="0" nodeType="clickEffect">
                                  <p:stCondLst>
                                    <p:cond delay="0"/>
                                  </p:stCondLst>
                                  <p:childTnLst>
                                    <p:set>
                                      <p:cBhvr>
                                        <p:cTn id="305" dur="1" fill="hold">
                                          <p:stCondLst>
                                            <p:cond delay="0"/>
                                          </p:stCondLst>
                                        </p:cTn>
                                        <p:tgtEl>
                                          <p:spTgt spid="176"/>
                                        </p:tgtEl>
                                        <p:attrNameLst>
                                          <p:attrName>style.visibility</p:attrName>
                                        </p:attrNameLst>
                                      </p:cBhvr>
                                      <p:to>
                                        <p:strVal val="visible"/>
                                      </p:to>
                                    </p:set>
                                    <p:animEffect transition="in" filter="wipe(down)">
                                      <p:cBhvr>
                                        <p:cTn id="306" dur="2000"/>
                                        <p:tgtEl>
                                          <p:spTgt spid="176"/>
                                        </p:tgtEl>
                                      </p:cBhvr>
                                    </p:animEffect>
                                  </p:childTnLst>
                                </p:cTn>
                              </p:par>
                            </p:childTnLst>
                          </p:cTn>
                        </p:par>
                      </p:childTnLst>
                    </p:cTn>
                  </p:par>
                  <p:par>
                    <p:cTn id="307" fill="hold" nodeType="clickPar">
                      <p:stCondLst>
                        <p:cond delay="indefinite"/>
                      </p:stCondLst>
                      <p:childTnLst>
                        <p:par>
                          <p:cTn id="308" fill="hold" nodeType="withGroup">
                            <p:stCondLst>
                              <p:cond delay="0"/>
                            </p:stCondLst>
                            <p:childTnLst>
                              <p:par>
                                <p:cTn id="309" presetID="35" presetClass="emph" presetSubtype="0" repeatCount="3000" fill="hold" grpId="1" nodeType="clickEffect">
                                  <p:stCondLst>
                                    <p:cond delay="0"/>
                                  </p:stCondLst>
                                  <p:childTnLst>
                                    <p:anim calcmode="discrete" valueType="str">
                                      <p:cBhvr>
                                        <p:cTn id="310" dur="500" fill="hold"/>
                                        <p:tgtEl>
                                          <p:spTgt spid="176"/>
                                        </p:tgtEl>
                                        <p:attrNameLst>
                                          <p:attrName>style.visibility</p:attrName>
                                        </p:attrNameLst>
                                      </p:cBhvr>
                                      <p:tavLst>
                                        <p:tav tm="0">
                                          <p:val>
                                            <p:strVal val="hidden"/>
                                          </p:val>
                                        </p:tav>
                                        <p:tav tm="50000">
                                          <p:val>
                                            <p:strVal val="visible"/>
                                          </p:val>
                                        </p:tav>
                                      </p:tavLst>
                                    </p:anim>
                                  </p:childTnLst>
                                </p:cTn>
                              </p:par>
                              <p:par>
                                <p:cTn id="311" presetID="26" presetClass="entr" presetSubtype="0" fill="hold" grpId="0" nodeType="withEffect">
                                  <p:stCondLst>
                                    <p:cond delay="0"/>
                                  </p:stCondLst>
                                  <p:childTnLst>
                                    <p:set>
                                      <p:cBhvr>
                                        <p:cTn id="312" dur="1" fill="hold">
                                          <p:stCondLst>
                                            <p:cond delay="0"/>
                                          </p:stCondLst>
                                        </p:cTn>
                                        <p:tgtEl>
                                          <p:spTgt spid="177"/>
                                        </p:tgtEl>
                                        <p:attrNameLst>
                                          <p:attrName>style.visibility</p:attrName>
                                        </p:attrNameLst>
                                      </p:cBhvr>
                                      <p:to>
                                        <p:strVal val="visible"/>
                                      </p:to>
                                    </p:set>
                                    <p:animEffect transition="in" filter="wipe(down)">
                                      <p:cBhvr>
                                        <p:cTn id="313" dur="580">
                                          <p:stCondLst>
                                            <p:cond delay="0"/>
                                          </p:stCondLst>
                                        </p:cTn>
                                        <p:tgtEl>
                                          <p:spTgt spid="177"/>
                                        </p:tgtEl>
                                      </p:cBhvr>
                                    </p:animEffect>
                                    <p:anim calcmode="lin" valueType="num">
                                      <p:cBhvr>
                                        <p:cTn id="314" dur="1822" tmFilter="0,0; 0.14,0.36; 0.43,0.73; 0.71,0.91; 1.0,1.0">
                                          <p:stCondLst>
                                            <p:cond delay="0"/>
                                          </p:stCondLst>
                                        </p:cTn>
                                        <p:tgtEl>
                                          <p:spTgt spid="177"/>
                                        </p:tgtEl>
                                        <p:attrNameLst>
                                          <p:attrName>ppt_x</p:attrName>
                                        </p:attrNameLst>
                                      </p:cBhvr>
                                      <p:tavLst>
                                        <p:tav tm="0">
                                          <p:val>
                                            <p:strVal val="#ppt_x-0.25"/>
                                          </p:val>
                                        </p:tav>
                                        <p:tav tm="100000">
                                          <p:val>
                                            <p:strVal val="#ppt_x"/>
                                          </p:val>
                                        </p:tav>
                                      </p:tavLst>
                                    </p:anim>
                                    <p:anim calcmode="lin" valueType="num">
                                      <p:cBhvr>
                                        <p:cTn id="315" dur="664" tmFilter="0.0,0.0; 0.25,0.07; 0.50,0.2; 0.75,0.467; 1.0,1.0">
                                          <p:stCondLst>
                                            <p:cond delay="0"/>
                                          </p:stCondLst>
                                        </p:cTn>
                                        <p:tgtEl>
                                          <p:spTgt spid="177"/>
                                        </p:tgtEl>
                                        <p:attrNameLst>
                                          <p:attrName>ppt_y</p:attrName>
                                        </p:attrNameLst>
                                      </p:cBhvr>
                                      <p:tavLst>
                                        <p:tav tm="0" fmla="#ppt_y-sin(pi*$)/3">
                                          <p:val>
                                            <p:fltVal val="0.5"/>
                                          </p:val>
                                        </p:tav>
                                        <p:tav tm="100000">
                                          <p:val>
                                            <p:fltVal val="1"/>
                                          </p:val>
                                        </p:tav>
                                      </p:tavLst>
                                    </p:anim>
                                    <p:anim calcmode="lin" valueType="num">
                                      <p:cBhvr>
                                        <p:cTn id="316" dur="664" tmFilter="0, 0; 0.125,0.2665; 0.25,0.4; 0.375,0.465; 0.5,0.5;  0.625,0.535; 0.75,0.6; 0.875,0.7335; 1,1">
                                          <p:stCondLst>
                                            <p:cond delay="664"/>
                                          </p:stCondLst>
                                        </p:cTn>
                                        <p:tgtEl>
                                          <p:spTgt spid="177"/>
                                        </p:tgtEl>
                                        <p:attrNameLst>
                                          <p:attrName>ppt_y</p:attrName>
                                        </p:attrNameLst>
                                      </p:cBhvr>
                                      <p:tavLst>
                                        <p:tav tm="0" fmla="#ppt_y-sin(pi*$)/9">
                                          <p:val>
                                            <p:fltVal val="0"/>
                                          </p:val>
                                        </p:tav>
                                        <p:tav tm="100000">
                                          <p:val>
                                            <p:fltVal val="1"/>
                                          </p:val>
                                        </p:tav>
                                      </p:tavLst>
                                    </p:anim>
                                    <p:anim calcmode="lin" valueType="num">
                                      <p:cBhvr>
                                        <p:cTn id="317" dur="332" tmFilter="0, 0; 0.125,0.2665; 0.25,0.4; 0.375,0.465; 0.5,0.5;  0.625,0.535; 0.75,0.6; 0.875,0.7335; 1,1">
                                          <p:stCondLst>
                                            <p:cond delay="1324"/>
                                          </p:stCondLst>
                                        </p:cTn>
                                        <p:tgtEl>
                                          <p:spTgt spid="177"/>
                                        </p:tgtEl>
                                        <p:attrNameLst>
                                          <p:attrName>ppt_y</p:attrName>
                                        </p:attrNameLst>
                                      </p:cBhvr>
                                      <p:tavLst>
                                        <p:tav tm="0" fmla="#ppt_y-sin(pi*$)/27">
                                          <p:val>
                                            <p:fltVal val="0"/>
                                          </p:val>
                                        </p:tav>
                                        <p:tav tm="100000">
                                          <p:val>
                                            <p:fltVal val="1"/>
                                          </p:val>
                                        </p:tav>
                                      </p:tavLst>
                                    </p:anim>
                                    <p:anim calcmode="lin" valueType="num">
                                      <p:cBhvr>
                                        <p:cTn id="318" dur="164" tmFilter="0, 0; 0.125,0.2665; 0.25,0.4; 0.375,0.465; 0.5,0.5;  0.625,0.535; 0.75,0.6; 0.875,0.7335; 1,1">
                                          <p:stCondLst>
                                            <p:cond delay="1656"/>
                                          </p:stCondLst>
                                        </p:cTn>
                                        <p:tgtEl>
                                          <p:spTgt spid="177"/>
                                        </p:tgtEl>
                                        <p:attrNameLst>
                                          <p:attrName>ppt_y</p:attrName>
                                        </p:attrNameLst>
                                      </p:cBhvr>
                                      <p:tavLst>
                                        <p:tav tm="0" fmla="#ppt_y-sin(pi*$)/81">
                                          <p:val>
                                            <p:fltVal val="0"/>
                                          </p:val>
                                        </p:tav>
                                        <p:tav tm="100000">
                                          <p:val>
                                            <p:fltVal val="1"/>
                                          </p:val>
                                        </p:tav>
                                      </p:tavLst>
                                    </p:anim>
                                    <p:animScale>
                                      <p:cBhvr>
                                        <p:cTn id="319" dur="26">
                                          <p:stCondLst>
                                            <p:cond delay="650"/>
                                          </p:stCondLst>
                                        </p:cTn>
                                        <p:tgtEl>
                                          <p:spTgt spid="177"/>
                                        </p:tgtEl>
                                      </p:cBhvr>
                                      <p:to x="100000" y="60000"/>
                                    </p:animScale>
                                    <p:animScale>
                                      <p:cBhvr>
                                        <p:cTn id="320" dur="166" decel="50000">
                                          <p:stCondLst>
                                            <p:cond delay="676"/>
                                          </p:stCondLst>
                                        </p:cTn>
                                        <p:tgtEl>
                                          <p:spTgt spid="177"/>
                                        </p:tgtEl>
                                      </p:cBhvr>
                                      <p:to x="100000" y="100000"/>
                                    </p:animScale>
                                    <p:animScale>
                                      <p:cBhvr>
                                        <p:cTn id="321" dur="26">
                                          <p:stCondLst>
                                            <p:cond delay="1312"/>
                                          </p:stCondLst>
                                        </p:cTn>
                                        <p:tgtEl>
                                          <p:spTgt spid="177"/>
                                        </p:tgtEl>
                                      </p:cBhvr>
                                      <p:to x="100000" y="80000"/>
                                    </p:animScale>
                                    <p:animScale>
                                      <p:cBhvr>
                                        <p:cTn id="322" dur="166" decel="50000">
                                          <p:stCondLst>
                                            <p:cond delay="1338"/>
                                          </p:stCondLst>
                                        </p:cTn>
                                        <p:tgtEl>
                                          <p:spTgt spid="177"/>
                                        </p:tgtEl>
                                      </p:cBhvr>
                                      <p:to x="100000" y="100000"/>
                                    </p:animScale>
                                    <p:animScale>
                                      <p:cBhvr>
                                        <p:cTn id="323" dur="26">
                                          <p:stCondLst>
                                            <p:cond delay="1642"/>
                                          </p:stCondLst>
                                        </p:cTn>
                                        <p:tgtEl>
                                          <p:spTgt spid="177"/>
                                        </p:tgtEl>
                                      </p:cBhvr>
                                      <p:to x="100000" y="90000"/>
                                    </p:animScale>
                                    <p:animScale>
                                      <p:cBhvr>
                                        <p:cTn id="324" dur="166" decel="50000">
                                          <p:stCondLst>
                                            <p:cond delay="1668"/>
                                          </p:stCondLst>
                                        </p:cTn>
                                        <p:tgtEl>
                                          <p:spTgt spid="177"/>
                                        </p:tgtEl>
                                      </p:cBhvr>
                                      <p:to x="100000" y="100000"/>
                                    </p:animScale>
                                    <p:animScale>
                                      <p:cBhvr>
                                        <p:cTn id="325" dur="26">
                                          <p:stCondLst>
                                            <p:cond delay="1808"/>
                                          </p:stCondLst>
                                        </p:cTn>
                                        <p:tgtEl>
                                          <p:spTgt spid="177"/>
                                        </p:tgtEl>
                                      </p:cBhvr>
                                      <p:to x="100000" y="95000"/>
                                    </p:animScale>
                                    <p:animScale>
                                      <p:cBhvr>
                                        <p:cTn id="326" dur="166" decel="50000">
                                          <p:stCondLst>
                                            <p:cond delay="1834"/>
                                          </p:stCondLst>
                                        </p:cTn>
                                        <p:tgtEl>
                                          <p:spTgt spid="177"/>
                                        </p:tgtEl>
                                      </p:cBhvr>
                                      <p:to x="100000" y="100000"/>
                                    </p:animScale>
                                  </p:childTnLst>
                                </p:cTn>
                              </p:par>
                            </p:childTnLst>
                          </p:cTn>
                        </p:par>
                      </p:childTnLst>
                    </p:cTn>
                  </p:par>
                  <p:par>
                    <p:cTn id="327" fill="hold" nodeType="clickPar">
                      <p:stCondLst>
                        <p:cond delay="indefinite"/>
                      </p:stCondLst>
                      <p:childTnLst>
                        <p:par>
                          <p:cTn id="328" fill="hold" nodeType="withGroup">
                            <p:stCondLst>
                              <p:cond delay="0"/>
                            </p:stCondLst>
                            <p:childTnLst>
                              <p:par>
                                <p:cTn id="329" presetID="22" presetClass="entr" presetSubtype="1" fill="hold" grpId="0" nodeType="clickEffect">
                                  <p:stCondLst>
                                    <p:cond delay="0"/>
                                  </p:stCondLst>
                                  <p:childTnLst>
                                    <p:set>
                                      <p:cBhvr>
                                        <p:cTn id="330" dur="1" fill="hold">
                                          <p:stCondLst>
                                            <p:cond delay="0"/>
                                          </p:stCondLst>
                                        </p:cTn>
                                        <p:tgtEl>
                                          <p:spTgt spid="178"/>
                                        </p:tgtEl>
                                        <p:attrNameLst>
                                          <p:attrName>style.visibility</p:attrName>
                                        </p:attrNameLst>
                                      </p:cBhvr>
                                      <p:to>
                                        <p:strVal val="visible"/>
                                      </p:to>
                                    </p:set>
                                    <p:animEffect transition="in" filter="wipe(up)">
                                      <p:cBhvr>
                                        <p:cTn id="331" dur="2000"/>
                                        <p:tgtEl>
                                          <p:spTgt spid="178"/>
                                        </p:tgtEl>
                                      </p:cBhvr>
                                    </p:animEffect>
                                  </p:childTnLst>
                                </p:cTn>
                              </p:par>
                            </p:childTnLst>
                          </p:cTn>
                        </p:par>
                      </p:childTnLst>
                    </p:cTn>
                  </p:par>
                  <p:par>
                    <p:cTn id="332" fill="hold" nodeType="clickPar">
                      <p:stCondLst>
                        <p:cond delay="indefinite"/>
                      </p:stCondLst>
                      <p:childTnLst>
                        <p:par>
                          <p:cTn id="333" fill="hold" nodeType="withGroup">
                            <p:stCondLst>
                              <p:cond delay="0"/>
                            </p:stCondLst>
                            <p:childTnLst>
                              <p:par>
                                <p:cTn id="334" presetID="35" presetClass="emph" presetSubtype="0" repeatCount="3000" fill="hold" grpId="1" nodeType="clickEffect">
                                  <p:stCondLst>
                                    <p:cond delay="0"/>
                                  </p:stCondLst>
                                  <p:childTnLst>
                                    <p:anim calcmode="discrete" valueType="str">
                                      <p:cBhvr>
                                        <p:cTn id="335" dur="500" fill="hold"/>
                                        <p:tgtEl>
                                          <p:spTgt spid="178"/>
                                        </p:tgtEl>
                                        <p:attrNameLst>
                                          <p:attrName>style.visibility</p:attrName>
                                        </p:attrNameLst>
                                      </p:cBhvr>
                                      <p:tavLst>
                                        <p:tav tm="0">
                                          <p:val>
                                            <p:strVal val="hidden"/>
                                          </p:val>
                                        </p:tav>
                                        <p:tav tm="50000">
                                          <p:val>
                                            <p:strVal val="visible"/>
                                          </p:val>
                                        </p:tav>
                                      </p:tavLst>
                                    </p:anim>
                                  </p:childTnLst>
                                </p:cTn>
                              </p:par>
                              <p:par>
                                <p:cTn id="336" presetID="26" presetClass="entr" presetSubtype="0" fill="hold" grpId="0" nodeType="withEffect">
                                  <p:stCondLst>
                                    <p:cond delay="0"/>
                                  </p:stCondLst>
                                  <p:childTnLst>
                                    <p:set>
                                      <p:cBhvr>
                                        <p:cTn id="337" dur="1" fill="hold">
                                          <p:stCondLst>
                                            <p:cond delay="0"/>
                                          </p:stCondLst>
                                        </p:cTn>
                                        <p:tgtEl>
                                          <p:spTgt spid="179"/>
                                        </p:tgtEl>
                                        <p:attrNameLst>
                                          <p:attrName>style.visibility</p:attrName>
                                        </p:attrNameLst>
                                      </p:cBhvr>
                                      <p:to>
                                        <p:strVal val="visible"/>
                                      </p:to>
                                    </p:set>
                                    <p:animEffect transition="in" filter="wipe(down)">
                                      <p:cBhvr>
                                        <p:cTn id="338" dur="580">
                                          <p:stCondLst>
                                            <p:cond delay="0"/>
                                          </p:stCondLst>
                                        </p:cTn>
                                        <p:tgtEl>
                                          <p:spTgt spid="179"/>
                                        </p:tgtEl>
                                      </p:cBhvr>
                                    </p:animEffect>
                                    <p:anim calcmode="lin" valueType="num">
                                      <p:cBhvr>
                                        <p:cTn id="339" dur="1822" tmFilter="0,0; 0.14,0.36; 0.43,0.73; 0.71,0.91; 1.0,1.0">
                                          <p:stCondLst>
                                            <p:cond delay="0"/>
                                          </p:stCondLst>
                                        </p:cTn>
                                        <p:tgtEl>
                                          <p:spTgt spid="179"/>
                                        </p:tgtEl>
                                        <p:attrNameLst>
                                          <p:attrName>ppt_x</p:attrName>
                                        </p:attrNameLst>
                                      </p:cBhvr>
                                      <p:tavLst>
                                        <p:tav tm="0">
                                          <p:val>
                                            <p:strVal val="#ppt_x-0.25"/>
                                          </p:val>
                                        </p:tav>
                                        <p:tav tm="100000">
                                          <p:val>
                                            <p:strVal val="#ppt_x"/>
                                          </p:val>
                                        </p:tav>
                                      </p:tavLst>
                                    </p:anim>
                                    <p:anim calcmode="lin" valueType="num">
                                      <p:cBhvr>
                                        <p:cTn id="340" dur="664" tmFilter="0.0,0.0; 0.25,0.07; 0.50,0.2; 0.75,0.467; 1.0,1.0">
                                          <p:stCondLst>
                                            <p:cond delay="0"/>
                                          </p:stCondLst>
                                        </p:cTn>
                                        <p:tgtEl>
                                          <p:spTgt spid="179"/>
                                        </p:tgtEl>
                                        <p:attrNameLst>
                                          <p:attrName>ppt_y</p:attrName>
                                        </p:attrNameLst>
                                      </p:cBhvr>
                                      <p:tavLst>
                                        <p:tav tm="0" fmla="#ppt_y-sin(pi*$)/3">
                                          <p:val>
                                            <p:fltVal val="0.5"/>
                                          </p:val>
                                        </p:tav>
                                        <p:tav tm="100000">
                                          <p:val>
                                            <p:fltVal val="1"/>
                                          </p:val>
                                        </p:tav>
                                      </p:tavLst>
                                    </p:anim>
                                    <p:anim calcmode="lin" valueType="num">
                                      <p:cBhvr>
                                        <p:cTn id="341" dur="664" tmFilter="0, 0; 0.125,0.2665; 0.25,0.4; 0.375,0.465; 0.5,0.5;  0.625,0.535; 0.75,0.6; 0.875,0.7335; 1,1">
                                          <p:stCondLst>
                                            <p:cond delay="664"/>
                                          </p:stCondLst>
                                        </p:cTn>
                                        <p:tgtEl>
                                          <p:spTgt spid="179"/>
                                        </p:tgtEl>
                                        <p:attrNameLst>
                                          <p:attrName>ppt_y</p:attrName>
                                        </p:attrNameLst>
                                      </p:cBhvr>
                                      <p:tavLst>
                                        <p:tav tm="0" fmla="#ppt_y-sin(pi*$)/9">
                                          <p:val>
                                            <p:fltVal val="0"/>
                                          </p:val>
                                        </p:tav>
                                        <p:tav tm="100000">
                                          <p:val>
                                            <p:fltVal val="1"/>
                                          </p:val>
                                        </p:tav>
                                      </p:tavLst>
                                    </p:anim>
                                    <p:anim calcmode="lin" valueType="num">
                                      <p:cBhvr>
                                        <p:cTn id="342" dur="332" tmFilter="0, 0; 0.125,0.2665; 0.25,0.4; 0.375,0.465; 0.5,0.5;  0.625,0.535; 0.75,0.6; 0.875,0.7335; 1,1">
                                          <p:stCondLst>
                                            <p:cond delay="1324"/>
                                          </p:stCondLst>
                                        </p:cTn>
                                        <p:tgtEl>
                                          <p:spTgt spid="179"/>
                                        </p:tgtEl>
                                        <p:attrNameLst>
                                          <p:attrName>ppt_y</p:attrName>
                                        </p:attrNameLst>
                                      </p:cBhvr>
                                      <p:tavLst>
                                        <p:tav tm="0" fmla="#ppt_y-sin(pi*$)/27">
                                          <p:val>
                                            <p:fltVal val="0"/>
                                          </p:val>
                                        </p:tav>
                                        <p:tav tm="100000">
                                          <p:val>
                                            <p:fltVal val="1"/>
                                          </p:val>
                                        </p:tav>
                                      </p:tavLst>
                                    </p:anim>
                                    <p:anim calcmode="lin" valueType="num">
                                      <p:cBhvr>
                                        <p:cTn id="343" dur="164" tmFilter="0, 0; 0.125,0.2665; 0.25,0.4; 0.375,0.465; 0.5,0.5;  0.625,0.535; 0.75,0.6; 0.875,0.7335; 1,1">
                                          <p:stCondLst>
                                            <p:cond delay="1656"/>
                                          </p:stCondLst>
                                        </p:cTn>
                                        <p:tgtEl>
                                          <p:spTgt spid="179"/>
                                        </p:tgtEl>
                                        <p:attrNameLst>
                                          <p:attrName>ppt_y</p:attrName>
                                        </p:attrNameLst>
                                      </p:cBhvr>
                                      <p:tavLst>
                                        <p:tav tm="0" fmla="#ppt_y-sin(pi*$)/81">
                                          <p:val>
                                            <p:fltVal val="0"/>
                                          </p:val>
                                        </p:tav>
                                        <p:tav tm="100000">
                                          <p:val>
                                            <p:fltVal val="1"/>
                                          </p:val>
                                        </p:tav>
                                      </p:tavLst>
                                    </p:anim>
                                    <p:animScale>
                                      <p:cBhvr>
                                        <p:cTn id="344" dur="26">
                                          <p:stCondLst>
                                            <p:cond delay="650"/>
                                          </p:stCondLst>
                                        </p:cTn>
                                        <p:tgtEl>
                                          <p:spTgt spid="179"/>
                                        </p:tgtEl>
                                      </p:cBhvr>
                                      <p:to x="100000" y="60000"/>
                                    </p:animScale>
                                    <p:animScale>
                                      <p:cBhvr>
                                        <p:cTn id="345" dur="166" decel="50000">
                                          <p:stCondLst>
                                            <p:cond delay="676"/>
                                          </p:stCondLst>
                                        </p:cTn>
                                        <p:tgtEl>
                                          <p:spTgt spid="179"/>
                                        </p:tgtEl>
                                      </p:cBhvr>
                                      <p:to x="100000" y="100000"/>
                                    </p:animScale>
                                    <p:animScale>
                                      <p:cBhvr>
                                        <p:cTn id="346" dur="26">
                                          <p:stCondLst>
                                            <p:cond delay="1312"/>
                                          </p:stCondLst>
                                        </p:cTn>
                                        <p:tgtEl>
                                          <p:spTgt spid="179"/>
                                        </p:tgtEl>
                                      </p:cBhvr>
                                      <p:to x="100000" y="80000"/>
                                    </p:animScale>
                                    <p:animScale>
                                      <p:cBhvr>
                                        <p:cTn id="347" dur="166" decel="50000">
                                          <p:stCondLst>
                                            <p:cond delay="1338"/>
                                          </p:stCondLst>
                                        </p:cTn>
                                        <p:tgtEl>
                                          <p:spTgt spid="179"/>
                                        </p:tgtEl>
                                      </p:cBhvr>
                                      <p:to x="100000" y="100000"/>
                                    </p:animScale>
                                    <p:animScale>
                                      <p:cBhvr>
                                        <p:cTn id="348" dur="26">
                                          <p:stCondLst>
                                            <p:cond delay="1642"/>
                                          </p:stCondLst>
                                        </p:cTn>
                                        <p:tgtEl>
                                          <p:spTgt spid="179"/>
                                        </p:tgtEl>
                                      </p:cBhvr>
                                      <p:to x="100000" y="90000"/>
                                    </p:animScale>
                                    <p:animScale>
                                      <p:cBhvr>
                                        <p:cTn id="349" dur="166" decel="50000">
                                          <p:stCondLst>
                                            <p:cond delay="1668"/>
                                          </p:stCondLst>
                                        </p:cTn>
                                        <p:tgtEl>
                                          <p:spTgt spid="179"/>
                                        </p:tgtEl>
                                      </p:cBhvr>
                                      <p:to x="100000" y="100000"/>
                                    </p:animScale>
                                    <p:animScale>
                                      <p:cBhvr>
                                        <p:cTn id="350" dur="26">
                                          <p:stCondLst>
                                            <p:cond delay="1808"/>
                                          </p:stCondLst>
                                        </p:cTn>
                                        <p:tgtEl>
                                          <p:spTgt spid="179"/>
                                        </p:tgtEl>
                                      </p:cBhvr>
                                      <p:to x="100000" y="95000"/>
                                    </p:animScale>
                                    <p:animScale>
                                      <p:cBhvr>
                                        <p:cTn id="351" dur="166" decel="50000">
                                          <p:stCondLst>
                                            <p:cond delay="1834"/>
                                          </p:stCondLst>
                                        </p:cTn>
                                        <p:tgtEl>
                                          <p:spTgt spid="179"/>
                                        </p:tgtEl>
                                      </p:cBhvr>
                                      <p:to x="100000" y="100000"/>
                                    </p:animScale>
                                  </p:childTnLst>
                                </p:cTn>
                              </p:par>
                            </p:childTnLst>
                          </p:cTn>
                        </p:par>
                      </p:childTnLst>
                    </p:cTn>
                  </p:par>
                  <p:par>
                    <p:cTn id="352" fill="hold" nodeType="clickPar">
                      <p:stCondLst>
                        <p:cond delay="indefinite"/>
                      </p:stCondLst>
                      <p:childTnLst>
                        <p:par>
                          <p:cTn id="353" fill="hold" nodeType="withGroup">
                            <p:stCondLst>
                              <p:cond delay="0"/>
                            </p:stCondLst>
                            <p:childTnLst>
                              <p:par>
                                <p:cTn id="354" presetID="22" presetClass="entr" presetSubtype="4" fill="hold" nodeType="clickEffect">
                                  <p:stCondLst>
                                    <p:cond delay="0"/>
                                  </p:stCondLst>
                                  <p:childTnLst>
                                    <p:set>
                                      <p:cBhvr>
                                        <p:cTn id="355" dur="1" fill="hold">
                                          <p:stCondLst>
                                            <p:cond delay="0"/>
                                          </p:stCondLst>
                                        </p:cTn>
                                        <p:tgtEl>
                                          <p:spTgt spid="4"/>
                                        </p:tgtEl>
                                        <p:attrNameLst>
                                          <p:attrName>style.visibility</p:attrName>
                                        </p:attrNameLst>
                                      </p:cBhvr>
                                      <p:to>
                                        <p:strVal val="visible"/>
                                      </p:to>
                                    </p:set>
                                    <p:animEffect transition="in" filter="wipe(down)">
                                      <p:cBhvr>
                                        <p:cTn id="356" dur="2000"/>
                                        <p:tgtEl>
                                          <p:spTgt spid="4"/>
                                        </p:tgtEl>
                                      </p:cBhvr>
                                    </p:animEffect>
                                  </p:childTnLst>
                                </p:cTn>
                              </p:par>
                            </p:childTnLst>
                          </p:cTn>
                        </p:par>
                      </p:childTnLst>
                    </p:cTn>
                  </p:par>
                  <p:par>
                    <p:cTn id="357" fill="hold" nodeType="clickPar">
                      <p:stCondLst>
                        <p:cond delay="indefinite"/>
                      </p:stCondLst>
                      <p:childTnLst>
                        <p:par>
                          <p:cTn id="358" fill="hold" nodeType="withGroup">
                            <p:stCondLst>
                              <p:cond delay="0"/>
                            </p:stCondLst>
                            <p:childTnLst>
                              <p:par>
                                <p:cTn id="359" presetID="22" presetClass="entr" presetSubtype="1" fill="hold" nodeType="clickEffect">
                                  <p:stCondLst>
                                    <p:cond delay="0"/>
                                  </p:stCondLst>
                                  <p:childTnLst>
                                    <p:set>
                                      <p:cBhvr>
                                        <p:cTn id="360" dur="1" fill="hold">
                                          <p:stCondLst>
                                            <p:cond delay="0"/>
                                          </p:stCondLst>
                                        </p:cTn>
                                        <p:tgtEl>
                                          <p:spTgt spid="497"/>
                                        </p:tgtEl>
                                        <p:attrNameLst>
                                          <p:attrName>style.visibility</p:attrName>
                                        </p:attrNameLst>
                                      </p:cBhvr>
                                      <p:to>
                                        <p:strVal val="visible"/>
                                      </p:to>
                                    </p:set>
                                    <p:animEffect transition="in" filter="wipe(up)">
                                      <p:cBhvr>
                                        <p:cTn id="361" dur="2000"/>
                                        <p:tgtEl>
                                          <p:spTgt spid="497"/>
                                        </p:tgtEl>
                                      </p:cBhvr>
                                    </p:animEffect>
                                  </p:childTnLst>
                                </p:cTn>
                              </p:par>
                            </p:childTnLst>
                          </p:cTn>
                        </p:par>
                      </p:childTnLst>
                    </p:cTn>
                  </p:par>
                  <p:par>
                    <p:cTn id="362" fill="hold" nodeType="clickPar">
                      <p:stCondLst>
                        <p:cond delay="indefinite"/>
                      </p:stCondLst>
                      <p:childTnLst>
                        <p:par>
                          <p:cTn id="363" fill="hold" nodeType="withGroup">
                            <p:stCondLst>
                              <p:cond delay="0"/>
                            </p:stCondLst>
                            <p:childTnLst>
                              <p:par>
                                <p:cTn id="364" presetID="10" presetClass="exit" presetSubtype="0" fill="hold" grpId="2" nodeType="clickEffect">
                                  <p:stCondLst>
                                    <p:cond delay="0"/>
                                  </p:stCondLst>
                                  <p:childTnLst>
                                    <p:animEffect transition="out" filter="fade">
                                      <p:cBhvr>
                                        <p:cTn id="365" dur="2000"/>
                                        <p:tgtEl>
                                          <p:spTgt spid="176"/>
                                        </p:tgtEl>
                                      </p:cBhvr>
                                    </p:animEffect>
                                    <p:set>
                                      <p:cBhvr>
                                        <p:cTn id="366" dur="1" fill="hold">
                                          <p:stCondLst>
                                            <p:cond delay="1999"/>
                                          </p:stCondLst>
                                        </p:cTn>
                                        <p:tgtEl>
                                          <p:spTgt spid="176"/>
                                        </p:tgtEl>
                                        <p:attrNameLst>
                                          <p:attrName>style.visibility</p:attrName>
                                        </p:attrNameLst>
                                      </p:cBhvr>
                                      <p:to>
                                        <p:strVal val="hidden"/>
                                      </p:to>
                                    </p:set>
                                  </p:childTnLst>
                                </p:cTn>
                              </p:par>
                              <p:par>
                                <p:cTn id="367" presetID="10" presetClass="exit" presetSubtype="0" fill="hold" grpId="2" nodeType="withEffect">
                                  <p:stCondLst>
                                    <p:cond delay="0"/>
                                  </p:stCondLst>
                                  <p:childTnLst>
                                    <p:animEffect transition="out" filter="fade">
                                      <p:cBhvr>
                                        <p:cTn id="368" dur="2000"/>
                                        <p:tgtEl>
                                          <p:spTgt spid="178"/>
                                        </p:tgtEl>
                                      </p:cBhvr>
                                    </p:animEffect>
                                    <p:set>
                                      <p:cBhvr>
                                        <p:cTn id="369" dur="1" fill="hold">
                                          <p:stCondLst>
                                            <p:cond delay="1999"/>
                                          </p:stCondLst>
                                        </p:cTn>
                                        <p:tgtEl>
                                          <p:spTgt spid="178"/>
                                        </p:tgtEl>
                                        <p:attrNameLst>
                                          <p:attrName>style.visibility</p:attrName>
                                        </p:attrNameLst>
                                      </p:cBhvr>
                                      <p:to>
                                        <p:strVal val="hidden"/>
                                      </p:to>
                                    </p:set>
                                  </p:childTnLst>
                                </p:cTn>
                              </p:par>
                            </p:childTnLst>
                          </p:cTn>
                        </p:par>
                      </p:childTnLst>
                    </p:cTn>
                  </p:par>
                  <p:par>
                    <p:cTn id="370" fill="hold" nodeType="clickPar">
                      <p:stCondLst>
                        <p:cond delay="indefinite"/>
                      </p:stCondLst>
                      <p:childTnLst>
                        <p:par>
                          <p:cTn id="371" fill="hold" nodeType="withGroup">
                            <p:stCondLst>
                              <p:cond delay="0"/>
                            </p:stCondLst>
                            <p:childTnLst>
                              <p:par>
                                <p:cTn id="372" presetID="22" presetClass="entr" presetSubtype="4" fill="hold" grpId="0" nodeType="clickEffect">
                                  <p:stCondLst>
                                    <p:cond delay="0"/>
                                  </p:stCondLst>
                                  <p:childTnLst>
                                    <p:set>
                                      <p:cBhvr>
                                        <p:cTn id="373" dur="1" fill="hold">
                                          <p:stCondLst>
                                            <p:cond delay="0"/>
                                          </p:stCondLst>
                                        </p:cTn>
                                        <p:tgtEl>
                                          <p:spTgt spid="180"/>
                                        </p:tgtEl>
                                        <p:attrNameLst>
                                          <p:attrName>style.visibility</p:attrName>
                                        </p:attrNameLst>
                                      </p:cBhvr>
                                      <p:to>
                                        <p:strVal val="visible"/>
                                      </p:to>
                                    </p:set>
                                    <p:animEffect transition="in" filter="wipe(down)">
                                      <p:cBhvr>
                                        <p:cTn id="374" dur="2000"/>
                                        <p:tgtEl>
                                          <p:spTgt spid="180"/>
                                        </p:tgtEl>
                                      </p:cBhvr>
                                    </p:animEffect>
                                  </p:childTnLst>
                                </p:cTn>
                              </p:par>
                            </p:childTnLst>
                          </p:cTn>
                        </p:par>
                      </p:childTnLst>
                    </p:cTn>
                  </p:par>
                  <p:par>
                    <p:cTn id="375" fill="hold" nodeType="clickPar">
                      <p:stCondLst>
                        <p:cond delay="indefinite"/>
                      </p:stCondLst>
                      <p:childTnLst>
                        <p:par>
                          <p:cTn id="376" fill="hold" nodeType="withGroup">
                            <p:stCondLst>
                              <p:cond delay="0"/>
                            </p:stCondLst>
                            <p:childTnLst>
                              <p:par>
                                <p:cTn id="377" presetID="35" presetClass="emph" presetSubtype="0" repeatCount="3000" fill="hold" grpId="1" nodeType="clickEffect">
                                  <p:stCondLst>
                                    <p:cond delay="0"/>
                                  </p:stCondLst>
                                  <p:childTnLst>
                                    <p:anim calcmode="discrete" valueType="str">
                                      <p:cBhvr>
                                        <p:cTn id="378" dur="500" fill="hold"/>
                                        <p:tgtEl>
                                          <p:spTgt spid="180"/>
                                        </p:tgtEl>
                                        <p:attrNameLst>
                                          <p:attrName>style.visibility</p:attrName>
                                        </p:attrNameLst>
                                      </p:cBhvr>
                                      <p:tavLst>
                                        <p:tav tm="0">
                                          <p:val>
                                            <p:strVal val="hidden"/>
                                          </p:val>
                                        </p:tav>
                                        <p:tav tm="50000">
                                          <p:val>
                                            <p:strVal val="visible"/>
                                          </p:val>
                                        </p:tav>
                                      </p:tavLst>
                                    </p:anim>
                                  </p:childTnLst>
                                </p:cTn>
                              </p:par>
                              <p:par>
                                <p:cTn id="379" presetID="26" presetClass="entr" presetSubtype="0" fill="hold" grpId="0" nodeType="withEffect">
                                  <p:stCondLst>
                                    <p:cond delay="0"/>
                                  </p:stCondLst>
                                  <p:childTnLst>
                                    <p:set>
                                      <p:cBhvr>
                                        <p:cTn id="380" dur="1" fill="hold">
                                          <p:stCondLst>
                                            <p:cond delay="0"/>
                                          </p:stCondLst>
                                        </p:cTn>
                                        <p:tgtEl>
                                          <p:spTgt spid="181"/>
                                        </p:tgtEl>
                                        <p:attrNameLst>
                                          <p:attrName>style.visibility</p:attrName>
                                        </p:attrNameLst>
                                      </p:cBhvr>
                                      <p:to>
                                        <p:strVal val="visible"/>
                                      </p:to>
                                    </p:set>
                                    <p:animEffect transition="in" filter="wipe(down)">
                                      <p:cBhvr>
                                        <p:cTn id="381" dur="580">
                                          <p:stCondLst>
                                            <p:cond delay="0"/>
                                          </p:stCondLst>
                                        </p:cTn>
                                        <p:tgtEl>
                                          <p:spTgt spid="181"/>
                                        </p:tgtEl>
                                      </p:cBhvr>
                                    </p:animEffect>
                                    <p:anim calcmode="lin" valueType="num">
                                      <p:cBhvr>
                                        <p:cTn id="382" dur="1822" tmFilter="0,0; 0.14,0.36; 0.43,0.73; 0.71,0.91; 1.0,1.0">
                                          <p:stCondLst>
                                            <p:cond delay="0"/>
                                          </p:stCondLst>
                                        </p:cTn>
                                        <p:tgtEl>
                                          <p:spTgt spid="181"/>
                                        </p:tgtEl>
                                        <p:attrNameLst>
                                          <p:attrName>ppt_x</p:attrName>
                                        </p:attrNameLst>
                                      </p:cBhvr>
                                      <p:tavLst>
                                        <p:tav tm="0">
                                          <p:val>
                                            <p:strVal val="#ppt_x-0.25"/>
                                          </p:val>
                                        </p:tav>
                                        <p:tav tm="100000">
                                          <p:val>
                                            <p:strVal val="#ppt_x"/>
                                          </p:val>
                                        </p:tav>
                                      </p:tavLst>
                                    </p:anim>
                                    <p:anim calcmode="lin" valueType="num">
                                      <p:cBhvr>
                                        <p:cTn id="383" dur="664" tmFilter="0.0,0.0; 0.25,0.07; 0.50,0.2; 0.75,0.467; 1.0,1.0">
                                          <p:stCondLst>
                                            <p:cond delay="0"/>
                                          </p:stCondLst>
                                        </p:cTn>
                                        <p:tgtEl>
                                          <p:spTgt spid="181"/>
                                        </p:tgtEl>
                                        <p:attrNameLst>
                                          <p:attrName>ppt_y</p:attrName>
                                        </p:attrNameLst>
                                      </p:cBhvr>
                                      <p:tavLst>
                                        <p:tav tm="0" fmla="#ppt_y-sin(pi*$)/3">
                                          <p:val>
                                            <p:fltVal val="0.5"/>
                                          </p:val>
                                        </p:tav>
                                        <p:tav tm="100000">
                                          <p:val>
                                            <p:fltVal val="1"/>
                                          </p:val>
                                        </p:tav>
                                      </p:tavLst>
                                    </p:anim>
                                    <p:anim calcmode="lin" valueType="num">
                                      <p:cBhvr>
                                        <p:cTn id="384" dur="664" tmFilter="0, 0; 0.125,0.2665; 0.25,0.4; 0.375,0.465; 0.5,0.5;  0.625,0.535; 0.75,0.6; 0.875,0.7335; 1,1">
                                          <p:stCondLst>
                                            <p:cond delay="664"/>
                                          </p:stCondLst>
                                        </p:cTn>
                                        <p:tgtEl>
                                          <p:spTgt spid="181"/>
                                        </p:tgtEl>
                                        <p:attrNameLst>
                                          <p:attrName>ppt_y</p:attrName>
                                        </p:attrNameLst>
                                      </p:cBhvr>
                                      <p:tavLst>
                                        <p:tav tm="0" fmla="#ppt_y-sin(pi*$)/9">
                                          <p:val>
                                            <p:fltVal val="0"/>
                                          </p:val>
                                        </p:tav>
                                        <p:tav tm="100000">
                                          <p:val>
                                            <p:fltVal val="1"/>
                                          </p:val>
                                        </p:tav>
                                      </p:tavLst>
                                    </p:anim>
                                    <p:anim calcmode="lin" valueType="num">
                                      <p:cBhvr>
                                        <p:cTn id="385" dur="332" tmFilter="0, 0; 0.125,0.2665; 0.25,0.4; 0.375,0.465; 0.5,0.5;  0.625,0.535; 0.75,0.6; 0.875,0.7335; 1,1">
                                          <p:stCondLst>
                                            <p:cond delay="1324"/>
                                          </p:stCondLst>
                                        </p:cTn>
                                        <p:tgtEl>
                                          <p:spTgt spid="181"/>
                                        </p:tgtEl>
                                        <p:attrNameLst>
                                          <p:attrName>ppt_y</p:attrName>
                                        </p:attrNameLst>
                                      </p:cBhvr>
                                      <p:tavLst>
                                        <p:tav tm="0" fmla="#ppt_y-sin(pi*$)/27">
                                          <p:val>
                                            <p:fltVal val="0"/>
                                          </p:val>
                                        </p:tav>
                                        <p:tav tm="100000">
                                          <p:val>
                                            <p:fltVal val="1"/>
                                          </p:val>
                                        </p:tav>
                                      </p:tavLst>
                                    </p:anim>
                                    <p:anim calcmode="lin" valueType="num">
                                      <p:cBhvr>
                                        <p:cTn id="386" dur="164" tmFilter="0, 0; 0.125,0.2665; 0.25,0.4; 0.375,0.465; 0.5,0.5;  0.625,0.535; 0.75,0.6; 0.875,0.7335; 1,1">
                                          <p:stCondLst>
                                            <p:cond delay="1656"/>
                                          </p:stCondLst>
                                        </p:cTn>
                                        <p:tgtEl>
                                          <p:spTgt spid="181"/>
                                        </p:tgtEl>
                                        <p:attrNameLst>
                                          <p:attrName>ppt_y</p:attrName>
                                        </p:attrNameLst>
                                      </p:cBhvr>
                                      <p:tavLst>
                                        <p:tav tm="0" fmla="#ppt_y-sin(pi*$)/81">
                                          <p:val>
                                            <p:fltVal val="0"/>
                                          </p:val>
                                        </p:tav>
                                        <p:tav tm="100000">
                                          <p:val>
                                            <p:fltVal val="1"/>
                                          </p:val>
                                        </p:tav>
                                      </p:tavLst>
                                    </p:anim>
                                    <p:animScale>
                                      <p:cBhvr>
                                        <p:cTn id="387" dur="26">
                                          <p:stCondLst>
                                            <p:cond delay="650"/>
                                          </p:stCondLst>
                                        </p:cTn>
                                        <p:tgtEl>
                                          <p:spTgt spid="181"/>
                                        </p:tgtEl>
                                      </p:cBhvr>
                                      <p:to x="100000" y="60000"/>
                                    </p:animScale>
                                    <p:animScale>
                                      <p:cBhvr>
                                        <p:cTn id="388" dur="166" decel="50000">
                                          <p:stCondLst>
                                            <p:cond delay="676"/>
                                          </p:stCondLst>
                                        </p:cTn>
                                        <p:tgtEl>
                                          <p:spTgt spid="181"/>
                                        </p:tgtEl>
                                      </p:cBhvr>
                                      <p:to x="100000" y="100000"/>
                                    </p:animScale>
                                    <p:animScale>
                                      <p:cBhvr>
                                        <p:cTn id="389" dur="26">
                                          <p:stCondLst>
                                            <p:cond delay="1312"/>
                                          </p:stCondLst>
                                        </p:cTn>
                                        <p:tgtEl>
                                          <p:spTgt spid="181"/>
                                        </p:tgtEl>
                                      </p:cBhvr>
                                      <p:to x="100000" y="80000"/>
                                    </p:animScale>
                                    <p:animScale>
                                      <p:cBhvr>
                                        <p:cTn id="390" dur="166" decel="50000">
                                          <p:stCondLst>
                                            <p:cond delay="1338"/>
                                          </p:stCondLst>
                                        </p:cTn>
                                        <p:tgtEl>
                                          <p:spTgt spid="181"/>
                                        </p:tgtEl>
                                      </p:cBhvr>
                                      <p:to x="100000" y="100000"/>
                                    </p:animScale>
                                    <p:animScale>
                                      <p:cBhvr>
                                        <p:cTn id="391" dur="26">
                                          <p:stCondLst>
                                            <p:cond delay="1642"/>
                                          </p:stCondLst>
                                        </p:cTn>
                                        <p:tgtEl>
                                          <p:spTgt spid="181"/>
                                        </p:tgtEl>
                                      </p:cBhvr>
                                      <p:to x="100000" y="90000"/>
                                    </p:animScale>
                                    <p:animScale>
                                      <p:cBhvr>
                                        <p:cTn id="392" dur="166" decel="50000">
                                          <p:stCondLst>
                                            <p:cond delay="1668"/>
                                          </p:stCondLst>
                                        </p:cTn>
                                        <p:tgtEl>
                                          <p:spTgt spid="181"/>
                                        </p:tgtEl>
                                      </p:cBhvr>
                                      <p:to x="100000" y="100000"/>
                                    </p:animScale>
                                    <p:animScale>
                                      <p:cBhvr>
                                        <p:cTn id="393" dur="26">
                                          <p:stCondLst>
                                            <p:cond delay="1808"/>
                                          </p:stCondLst>
                                        </p:cTn>
                                        <p:tgtEl>
                                          <p:spTgt spid="181"/>
                                        </p:tgtEl>
                                      </p:cBhvr>
                                      <p:to x="100000" y="95000"/>
                                    </p:animScale>
                                    <p:animScale>
                                      <p:cBhvr>
                                        <p:cTn id="394" dur="166" decel="50000">
                                          <p:stCondLst>
                                            <p:cond delay="1834"/>
                                          </p:stCondLst>
                                        </p:cTn>
                                        <p:tgtEl>
                                          <p:spTgt spid="181"/>
                                        </p:tgtEl>
                                      </p:cBhvr>
                                      <p:to x="100000" y="100000"/>
                                    </p:animScale>
                                  </p:childTnLst>
                                </p:cTn>
                              </p:par>
                            </p:childTnLst>
                          </p:cTn>
                        </p:par>
                      </p:childTnLst>
                    </p:cTn>
                  </p:par>
                  <p:par>
                    <p:cTn id="395" fill="hold" nodeType="clickPar">
                      <p:stCondLst>
                        <p:cond delay="indefinite"/>
                      </p:stCondLst>
                      <p:childTnLst>
                        <p:par>
                          <p:cTn id="396" fill="hold" nodeType="withGroup">
                            <p:stCondLst>
                              <p:cond delay="0"/>
                            </p:stCondLst>
                            <p:childTnLst>
                              <p:par>
                                <p:cTn id="397" presetID="22" presetClass="entr" presetSubtype="1" fill="hold" grpId="0" nodeType="clickEffect">
                                  <p:stCondLst>
                                    <p:cond delay="0"/>
                                  </p:stCondLst>
                                  <p:childTnLst>
                                    <p:set>
                                      <p:cBhvr>
                                        <p:cTn id="398" dur="1" fill="hold">
                                          <p:stCondLst>
                                            <p:cond delay="0"/>
                                          </p:stCondLst>
                                        </p:cTn>
                                        <p:tgtEl>
                                          <p:spTgt spid="182"/>
                                        </p:tgtEl>
                                        <p:attrNameLst>
                                          <p:attrName>style.visibility</p:attrName>
                                        </p:attrNameLst>
                                      </p:cBhvr>
                                      <p:to>
                                        <p:strVal val="visible"/>
                                      </p:to>
                                    </p:set>
                                    <p:animEffect transition="in" filter="wipe(up)">
                                      <p:cBhvr>
                                        <p:cTn id="399" dur="2000"/>
                                        <p:tgtEl>
                                          <p:spTgt spid="182"/>
                                        </p:tgtEl>
                                      </p:cBhvr>
                                    </p:animEffect>
                                  </p:childTnLst>
                                </p:cTn>
                              </p:par>
                            </p:childTnLst>
                          </p:cTn>
                        </p:par>
                      </p:childTnLst>
                    </p:cTn>
                  </p:par>
                  <p:par>
                    <p:cTn id="400" fill="hold" nodeType="clickPar">
                      <p:stCondLst>
                        <p:cond delay="indefinite"/>
                      </p:stCondLst>
                      <p:childTnLst>
                        <p:par>
                          <p:cTn id="401" fill="hold" nodeType="withGroup">
                            <p:stCondLst>
                              <p:cond delay="0"/>
                            </p:stCondLst>
                            <p:childTnLst>
                              <p:par>
                                <p:cTn id="402" presetID="35" presetClass="emph" presetSubtype="0" repeatCount="3000" fill="hold" grpId="1" nodeType="clickEffect">
                                  <p:stCondLst>
                                    <p:cond delay="0"/>
                                  </p:stCondLst>
                                  <p:childTnLst>
                                    <p:anim calcmode="discrete" valueType="str">
                                      <p:cBhvr>
                                        <p:cTn id="403" dur="500" fill="hold"/>
                                        <p:tgtEl>
                                          <p:spTgt spid="182"/>
                                        </p:tgtEl>
                                        <p:attrNameLst>
                                          <p:attrName>style.visibility</p:attrName>
                                        </p:attrNameLst>
                                      </p:cBhvr>
                                      <p:tavLst>
                                        <p:tav tm="0">
                                          <p:val>
                                            <p:strVal val="hidden"/>
                                          </p:val>
                                        </p:tav>
                                        <p:tav tm="50000">
                                          <p:val>
                                            <p:strVal val="visible"/>
                                          </p:val>
                                        </p:tav>
                                      </p:tavLst>
                                    </p:anim>
                                  </p:childTnLst>
                                </p:cTn>
                              </p:par>
                              <p:par>
                                <p:cTn id="404" presetID="26" presetClass="entr" presetSubtype="0" fill="hold" grpId="0" nodeType="withEffect">
                                  <p:stCondLst>
                                    <p:cond delay="0"/>
                                  </p:stCondLst>
                                  <p:childTnLst>
                                    <p:set>
                                      <p:cBhvr>
                                        <p:cTn id="405" dur="1" fill="hold">
                                          <p:stCondLst>
                                            <p:cond delay="0"/>
                                          </p:stCondLst>
                                        </p:cTn>
                                        <p:tgtEl>
                                          <p:spTgt spid="183"/>
                                        </p:tgtEl>
                                        <p:attrNameLst>
                                          <p:attrName>style.visibility</p:attrName>
                                        </p:attrNameLst>
                                      </p:cBhvr>
                                      <p:to>
                                        <p:strVal val="visible"/>
                                      </p:to>
                                    </p:set>
                                    <p:animEffect transition="in" filter="wipe(down)">
                                      <p:cBhvr>
                                        <p:cTn id="406" dur="580">
                                          <p:stCondLst>
                                            <p:cond delay="0"/>
                                          </p:stCondLst>
                                        </p:cTn>
                                        <p:tgtEl>
                                          <p:spTgt spid="183"/>
                                        </p:tgtEl>
                                      </p:cBhvr>
                                    </p:animEffect>
                                    <p:anim calcmode="lin" valueType="num">
                                      <p:cBhvr>
                                        <p:cTn id="407" dur="1822"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408" dur="664"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409" dur="664" tmFilter="0, 0; 0.125,0.2665; 0.25,0.4; 0.375,0.465; 0.5,0.5;  0.625,0.535; 0.75,0.6; 0.875,0.7335; 1,1">
                                          <p:stCondLst>
                                            <p:cond delay="664"/>
                                          </p:stCondLst>
                                        </p:cTn>
                                        <p:tgtEl>
                                          <p:spTgt spid="183"/>
                                        </p:tgtEl>
                                        <p:attrNameLst>
                                          <p:attrName>ppt_y</p:attrName>
                                        </p:attrNameLst>
                                      </p:cBhvr>
                                      <p:tavLst>
                                        <p:tav tm="0" fmla="#ppt_y-sin(pi*$)/9">
                                          <p:val>
                                            <p:fltVal val="0"/>
                                          </p:val>
                                        </p:tav>
                                        <p:tav tm="100000">
                                          <p:val>
                                            <p:fltVal val="1"/>
                                          </p:val>
                                        </p:tav>
                                      </p:tavLst>
                                    </p:anim>
                                    <p:anim calcmode="lin" valueType="num">
                                      <p:cBhvr>
                                        <p:cTn id="410" dur="332" tmFilter="0, 0; 0.125,0.2665; 0.25,0.4; 0.375,0.465; 0.5,0.5;  0.625,0.535; 0.75,0.6; 0.875,0.7335; 1,1">
                                          <p:stCondLst>
                                            <p:cond delay="1324"/>
                                          </p:stCondLst>
                                        </p:cTn>
                                        <p:tgtEl>
                                          <p:spTgt spid="183"/>
                                        </p:tgtEl>
                                        <p:attrNameLst>
                                          <p:attrName>ppt_y</p:attrName>
                                        </p:attrNameLst>
                                      </p:cBhvr>
                                      <p:tavLst>
                                        <p:tav tm="0" fmla="#ppt_y-sin(pi*$)/27">
                                          <p:val>
                                            <p:fltVal val="0"/>
                                          </p:val>
                                        </p:tav>
                                        <p:tav tm="100000">
                                          <p:val>
                                            <p:fltVal val="1"/>
                                          </p:val>
                                        </p:tav>
                                      </p:tavLst>
                                    </p:anim>
                                    <p:anim calcmode="lin" valueType="num">
                                      <p:cBhvr>
                                        <p:cTn id="411" dur="164" tmFilter="0, 0; 0.125,0.2665; 0.25,0.4; 0.375,0.465; 0.5,0.5;  0.625,0.535; 0.75,0.6; 0.875,0.7335; 1,1">
                                          <p:stCondLst>
                                            <p:cond delay="1656"/>
                                          </p:stCondLst>
                                        </p:cTn>
                                        <p:tgtEl>
                                          <p:spTgt spid="183"/>
                                        </p:tgtEl>
                                        <p:attrNameLst>
                                          <p:attrName>ppt_y</p:attrName>
                                        </p:attrNameLst>
                                      </p:cBhvr>
                                      <p:tavLst>
                                        <p:tav tm="0" fmla="#ppt_y-sin(pi*$)/81">
                                          <p:val>
                                            <p:fltVal val="0"/>
                                          </p:val>
                                        </p:tav>
                                        <p:tav tm="100000">
                                          <p:val>
                                            <p:fltVal val="1"/>
                                          </p:val>
                                        </p:tav>
                                      </p:tavLst>
                                    </p:anim>
                                    <p:animScale>
                                      <p:cBhvr>
                                        <p:cTn id="412" dur="26">
                                          <p:stCondLst>
                                            <p:cond delay="650"/>
                                          </p:stCondLst>
                                        </p:cTn>
                                        <p:tgtEl>
                                          <p:spTgt spid="183"/>
                                        </p:tgtEl>
                                      </p:cBhvr>
                                      <p:to x="100000" y="60000"/>
                                    </p:animScale>
                                    <p:animScale>
                                      <p:cBhvr>
                                        <p:cTn id="413" dur="166" decel="50000">
                                          <p:stCondLst>
                                            <p:cond delay="676"/>
                                          </p:stCondLst>
                                        </p:cTn>
                                        <p:tgtEl>
                                          <p:spTgt spid="183"/>
                                        </p:tgtEl>
                                      </p:cBhvr>
                                      <p:to x="100000" y="100000"/>
                                    </p:animScale>
                                    <p:animScale>
                                      <p:cBhvr>
                                        <p:cTn id="414" dur="26">
                                          <p:stCondLst>
                                            <p:cond delay="1312"/>
                                          </p:stCondLst>
                                        </p:cTn>
                                        <p:tgtEl>
                                          <p:spTgt spid="183"/>
                                        </p:tgtEl>
                                      </p:cBhvr>
                                      <p:to x="100000" y="80000"/>
                                    </p:animScale>
                                    <p:animScale>
                                      <p:cBhvr>
                                        <p:cTn id="415" dur="166" decel="50000">
                                          <p:stCondLst>
                                            <p:cond delay="1338"/>
                                          </p:stCondLst>
                                        </p:cTn>
                                        <p:tgtEl>
                                          <p:spTgt spid="183"/>
                                        </p:tgtEl>
                                      </p:cBhvr>
                                      <p:to x="100000" y="100000"/>
                                    </p:animScale>
                                    <p:animScale>
                                      <p:cBhvr>
                                        <p:cTn id="416" dur="26">
                                          <p:stCondLst>
                                            <p:cond delay="1642"/>
                                          </p:stCondLst>
                                        </p:cTn>
                                        <p:tgtEl>
                                          <p:spTgt spid="183"/>
                                        </p:tgtEl>
                                      </p:cBhvr>
                                      <p:to x="100000" y="90000"/>
                                    </p:animScale>
                                    <p:animScale>
                                      <p:cBhvr>
                                        <p:cTn id="417" dur="166" decel="50000">
                                          <p:stCondLst>
                                            <p:cond delay="1668"/>
                                          </p:stCondLst>
                                        </p:cTn>
                                        <p:tgtEl>
                                          <p:spTgt spid="183"/>
                                        </p:tgtEl>
                                      </p:cBhvr>
                                      <p:to x="100000" y="100000"/>
                                    </p:animScale>
                                    <p:animScale>
                                      <p:cBhvr>
                                        <p:cTn id="418" dur="26">
                                          <p:stCondLst>
                                            <p:cond delay="1808"/>
                                          </p:stCondLst>
                                        </p:cTn>
                                        <p:tgtEl>
                                          <p:spTgt spid="183"/>
                                        </p:tgtEl>
                                      </p:cBhvr>
                                      <p:to x="100000" y="95000"/>
                                    </p:animScale>
                                    <p:animScale>
                                      <p:cBhvr>
                                        <p:cTn id="419" dur="166" decel="50000">
                                          <p:stCondLst>
                                            <p:cond delay="1834"/>
                                          </p:stCondLst>
                                        </p:cTn>
                                        <p:tgtEl>
                                          <p:spTgt spid="183"/>
                                        </p:tgtEl>
                                      </p:cBhvr>
                                      <p:to x="100000" y="100000"/>
                                    </p:animScale>
                                  </p:childTnLst>
                                </p:cTn>
                              </p:par>
                            </p:childTnLst>
                          </p:cTn>
                        </p:par>
                      </p:childTnLst>
                    </p:cTn>
                  </p:par>
                  <p:par>
                    <p:cTn id="420" fill="hold" nodeType="clickPar">
                      <p:stCondLst>
                        <p:cond delay="indefinite"/>
                      </p:stCondLst>
                      <p:childTnLst>
                        <p:par>
                          <p:cTn id="421" fill="hold" nodeType="withGroup">
                            <p:stCondLst>
                              <p:cond delay="0"/>
                            </p:stCondLst>
                            <p:childTnLst>
                              <p:par>
                                <p:cTn id="422" presetID="22" presetClass="entr" presetSubtype="4" fill="hold" nodeType="clickEffect">
                                  <p:stCondLst>
                                    <p:cond delay="0"/>
                                  </p:stCondLst>
                                  <p:childTnLst>
                                    <p:set>
                                      <p:cBhvr>
                                        <p:cTn id="423" dur="1" fill="hold">
                                          <p:stCondLst>
                                            <p:cond delay="0"/>
                                          </p:stCondLst>
                                        </p:cTn>
                                        <p:tgtEl>
                                          <p:spTgt spid="5"/>
                                        </p:tgtEl>
                                        <p:attrNameLst>
                                          <p:attrName>style.visibility</p:attrName>
                                        </p:attrNameLst>
                                      </p:cBhvr>
                                      <p:to>
                                        <p:strVal val="visible"/>
                                      </p:to>
                                    </p:set>
                                    <p:animEffect transition="in" filter="wipe(down)">
                                      <p:cBhvr>
                                        <p:cTn id="424" dur="2000"/>
                                        <p:tgtEl>
                                          <p:spTgt spid="5"/>
                                        </p:tgtEl>
                                      </p:cBhvr>
                                    </p:animEffect>
                                  </p:childTnLst>
                                </p:cTn>
                              </p:par>
                            </p:childTnLst>
                          </p:cTn>
                        </p:par>
                      </p:childTnLst>
                    </p:cTn>
                  </p:par>
                  <p:par>
                    <p:cTn id="425" fill="hold" nodeType="clickPar">
                      <p:stCondLst>
                        <p:cond delay="indefinite"/>
                      </p:stCondLst>
                      <p:childTnLst>
                        <p:par>
                          <p:cTn id="426" fill="hold" nodeType="withGroup">
                            <p:stCondLst>
                              <p:cond delay="0"/>
                            </p:stCondLst>
                            <p:childTnLst>
                              <p:par>
                                <p:cTn id="427" presetID="22" presetClass="entr" presetSubtype="1" fill="hold" nodeType="clickEffect">
                                  <p:stCondLst>
                                    <p:cond delay="0"/>
                                  </p:stCondLst>
                                  <p:childTnLst>
                                    <p:set>
                                      <p:cBhvr>
                                        <p:cTn id="428" dur="1" fill="hold">
                                          <p:stCondLst>
                                            <p:cond delay="0"/>
                                          </p:stCondLst>
                                        </p:cTn>
                                        <p:tgtEl>
                                          <p:spTgt spid="501"/>
                                        </p:tgtEl>
                                        <p:attrNameLst>
                                          <p:attrName>style.visibility</p:attrName>
                                        </p:attrNameLst>
                                      </p:cBhvr>
                                      <p:to>
                                        <p:strVal val="visible"/>
                                      </p:to>
                                    </p:set>
                                    <p:animEffect transition="in" filter="wipe(up)">
                                      <p:cBhvr>
                                        <p:cTn id="429" dur="2000"/>
                                        <p:tgtEl>
                                          <p:spTgt spid="501"/>
                                        </p:tgtEl>
                                      </p:cBhvr>
                                    </p:animEffect>
                                  </p:childTnLst>
                                </p:cTn>
                              </p:par>
                            </p:childTnLst>
                          </p:cTn>
                        </p:par>
                      </p:childTnLst>
                    </p:cTn>
                  </p:par>
                  <p:par>
                    <p:cTn id="430" fill="hold" nodeType="clickPar">
                      <p:stCondLst>
                        <p:cond delay="indefinite"/>
                      </p:stCondLst>
                      <p:childTnLst>
                        <p:par>
                          <p:cTn id="431" fill="hold" nodeType="withGroup">
                            <p:stCondLst>
                              <p:cond delay="0"/>
                            </p:stCondLst>
                            <p:childTnLst>
                              <p:par>
                                <p:cTn id="432" presetID="10" presetClass="exit" presetSubtype="0" fill="hold" grpId="2" nodeType="clickEffect">
                                  <p:stCondLst>
                                    <p:cond delay="0"/>
                                  </p:stCondLst>
                                  <p:childTnLst>
                                    <p:animEffect transition="out" filter="fade">
                                      <p:cBhvr>
                                        <p:cTn id="433" dur="2000"/>
                                        <p:tgtEl>
                                          <p:spTgt spid="180"/>
                                        </p:tgtEl>
                                      </p:cBhvr>
                                    </p:animEffect>
                                    <p:set>
                                      <p:cBhvr>
                                        <p:cTn id="434" dur="1" fill="hold">
                                          <p:stCondLst>
                                            <p:cond delay="1999"/>
                                          </p:stCondLst>
                                        </p:cTn>
                                        <p:tgtEl>
                                          <p:spTgt spid="180"/>
                                        </p:tgtEl>
                                        <p:attrNameLst>
                                          <p:attrName>style.visibility</p:attrName>
                                        </p:attrNameLst>
                                      </p:cBhvr>
                                      <p:to>
                                        <p:strVal val="hidden"/>
                                      </p:to>
                                    </p:set>
                                  </p:childTnLst>
                                </p:cTn>
                              </p:par>
                              <p:par>
                                <p:cTn id="435" presetID="10" presetClass="exit" presetSubtype="0" fill="hold" grpId="2" nodeType="withEffect">
                                  <p:stCondLst>
                                    <p:cond delay="0"/>
                                  </p:stCondLst>
                                  <p:childTnLst>
                                    <p:animEffect transition="out" filter="fade">
                                      <p:cBhvr>
                                        <p:cTn id="436" dur="2000"/>
                                        <p:tgtEl>
                                          <p:spTgt spid="182"/>
                                        </p:tgtEl>
                                      </p:cBhvr>
                                    </p:animEffect>
                                    <p:set>
                                      <p:cBhvr>
                                        <p:cTn id="437" dur="1" fill="hold">
                                          <p:stCondLst>
                                            <p:cond delay="1999"/>
                                          </p:stCondLst>
                                        </p:cTn>
                                        <p:tgtEl>
                                          <p:spTgt spid="182"/>
                                        </p:tgtEl>
                                        <p:attrNameLst>
                                          <p:attrName>style.visibility</p:attrName>
                                        </p:attrNameLst>
                                      </p:cBhvr>
                                      <p:to>
                                        <p:strVal val="hidden"/>
                                      </p:to>
                                    </p:set>
                                  </p:childTnLst>
                                </p:cTn>
                              </p:par>
                            </p:childTnLst>
                          </p:cTn>
                        </p:par>
                      </p:childTnLst>
                    </p:cTn>
                  </p:par>
                  <p:par>
                    <p:cTn id="438" fill="hold" nodeType="clickPar">
                      <p:stCondLst>
                        <p:cond delay="indefinite"/>
                      </p:stCondLst>
                      <p:childTnLst>
                        <p:par>
                          <p:cTn id="439" fill="hold" nodeType="withGroup">
                            <p:stCondLst>
                              <p:cond delay="0"/>
                            </p:stCondLst>
                            <p:childTnLst>
                              <p:par>
                                <p:cTn id="440" presetID="22" presetClass="entr" presetSubtype="4" fill="hold" grpId="0" nodeType="clickEffect">
                                  <p:stCondLst>
                                    <p:cond delay="0"/>
                                  </p:stCondLst>
                                  <p:childTnLst>
                                    <p:set>
                                      <p:cBhvr>
                                        <p:cTn id="441" dur="1" fill="hold">
                                          <p:stCondLst>
                                            <p:cond delay="0"/>
                                          </p:stCondLst>
                                        </p:cTn>
                                        <p:tgtEl>
                                          <p:spTgt spid="184"/>
                                        </p:tgtEl>
                                        <p:attrNameLst>
                                          <p:attrName>style.visibility</p:attrName>
                                        </p:attrNameLst>
                                      </p:cBhvr>
                                      <p:to>
                                        <p:strVal val="visible"/>
                                      </p:to>
                                    </p:set>
                                    <p:animEffect transition="in" filter="wipe(down)">
                                      <p:cBhvr>
                                        <p:cTn id="442" dur="2000"/>
                                        <p:tgtEl>
                                          <p:spTgt spid="184"/>
                                        </p:tgtEl>
                                      </p:cBhvr>
                                    </p:animEffect>
                                  </p:childTnLst>
                                </p:cTn>
                              </p:par>
                            </p:childTnLst>
                          </p:cTn>
                        </p:par>
                      </p:childTnLst>
                    </p:cTn>
                  </p:par>
                  <p:par>
                    <p:cTn id="443" fill="hold" nodeType="clickPar">
                      <p:stCondLst>
                        <p:cond delay="indefinite"/>
                      </p:stCondLst>
                      <p:childTnLst>
                        <p:par>
                          <p:cTn id="444" fill="hold" nodeType="withGroup">
                            <p:stCondLst>
                              <p:cond delay="0"/>
                            </p:stCondLst>
                            <p:childTnLst>
                              <p:par>
                                <p:cTn id="445" presetID="35" presetClass="emph" presetSubtype="0" repeatCount="3000" fill="hold" grpId="1" nodeType="clickEffect">
                                  <p:stCondLst>
                                    <p:cond delay="0"/>
                                  </p:stCondLst>
                                  <p:childTnLst>
                                    <p:anim calcmode="discrete" valueType="str">
                                      <p:cBhvr>
                                        <p:cTn id="446" dur="500" fill="hold"/>
                                        <p:tgtEl>
                                          <p:spTgt spid="184"/>
                                        </p:tgtEl>
                                        <p:attrNameLst>
                                          <p:attrName>style.visibility</p:attrName>
                                        </p:attrNameLst>
                                      </p:cBhvr>
                                      <p:tavLst>
                                        <p:tav tm="0">
                                          <p:val>
                                            <p:strVal val="hidden"/>
                                          </p:val>
                                        </p:tav>
                                        <p:tav tm="50000">
                                          <p:val>
                                            <p:strVal val="visible"/>
                                          </p:val>
                                        </p:tav>
                                      </p:tavLst>
                                    </p:anim>
                                  </p:childTnLst>
                                </p:cTn>
                              </p:par>
                              <p:par>
                                <p:cTn id="447" presetID="26" presetClass="entr" presetSubtype="0" fill="hold" grpId="0" nodeType="withEffect">
                                  <p:stCondLst>
                                    <p:cond delay="0"/>
                                  </p:stCondLst>
                                  <p:childTnLst>
                                    <p:set>
                                      <p:cBhvr>
                                        <p:cTn id="448" dur="1" fill="hold">
                                          <p:stCondLst>
                                            <p:cond delay="0"/>
                                          </p:stCondLst>
                                        </p:cTn>
                                        <p:tgtEl>
                                          <p:spTgt spid="185"/>
                                        </p:tgtEl>
                                        <p:attrNameLst>
                                          <p:attrName>style.visibility</p:attrName>
                                        </p:attrNameLst>
                                      </p:cBhvr>
                                      <p:to>
                                        <p:strVal val="visible"/>
                                      </p:to>
                                    </p:set>
                                    <p:animEffect transition="in" filter="wipe(down)">
                                      <p:cBhvr>
                                        <p:cTn id="449" dur="580">
                                          <p:stCondLst>
                                            <p:cond delay="0"/>
                                          </p:stCondLst>
                                        </p:cTn>
                                        <p:tgtEl>
                                          <p:spTgt spid="185"/>
                                        </p:tgtEl>
                                      </p:cBhvr>
                                    </p:animEffect>
                                    <p:anim calcmode="lin" valueType="num">
                                      <p:cBhvr>
                                        <p:cTn id="450" dur="1822"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451" dur="664"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452" dur="664" tmFilter="0, 0; 0.125,0.2665; 0.25,0.4; 0.375,0.465; 0.5,0.5;  0.625,0.535; 0.75,0.6; 0.875,0.7335; 1,1">
                                          <p:stCondLst>
                                            <p:cond delay="664"/>
                                          </p:stCondLst>
                                        </p:cTn>
                                        <p:tgtEl>
                                          <p:spTgt spid="185"/>
                                        </p:tgtEl>
                                        <p:attrNameLst>
                                          <p:attrName>ppt_y</p:attrName>
                                        </p:attrNameLst>
                                      </p:cBhvr>
                                      <p:tavLst>
                                        <p:tav tm="0" fmla="#ppt_y-sin(pi*$)/9">
                                          <p:val>
                                            <p:fltVal val="0"/>
                                          </p:val>
                                        </p:tav>
                                        <p:tav tm="100000">
                                          <p:val>
                                            <p:fltVal val="1"/>
                                          </p:val>
                                        </p:tav>
                                      </p:tavLst>
                                    </p:anim>
                                    <p:anim calcmode="lin" valueType="num">
                                      <p:cBhvr>
                                        <p:cTn id="453" dur="332" tmFilter="0, 0; 0.125,0.2665; 0.25,0.4; 0.375,0.465; 0.5,0.5;  0.625,0.535; 0.75,0.6; 0.875,0.7335; 1,1">
                                          <p:stCondLst>
                                            <p:cond delay="1324"/>
                                          </p:stCondLst>
                                        </p:cTn>
                                        <p:tgtEl>
                                          <p:spTgt spid="185"/>
                                        </p:tgtEl>
                                        <p:attrNameLst>
                                          <p:attrName>ppt_y</p:attrName>
                                        </p:attrNameLst>
                                      </p:cBhvr>
                                      <p:tavLst>
                                        <p:tav tm="0" fmla="#ppt_y-sin(pi*$)/27">
                                          <p:val>
                                            <p:fltVal val="0"/>
                                          </p:val>
                                        </p:tav>
                                        <p:tav tm="100000">
                                          <p:val>
                                            <p:fltVal val="1"/>
                                          </p:val>
                                        </p:tav>
                                      </p:tavLst>
                                    </p:anim>
                                    <p:anim calcmode="lin" valueType="num">
                                      <p:cBhvr>
                                        <p:cTn id="454" dur="164" tmFilter="0, 0; 0.125,0.2665; 0.25,0.4; 0.375,0.465; 0.5,0.5;  0.625,0.535; 0.75,0.6; 0.875,0.7335; 1,1">
                                          <p:stCondLst>
                                            <p:cond delay="1656"/>
                                          </p:stCondLst>
                                        </p:cTn>
                                        <p:tgtEl>
                                          <p:spTgt spid="185"/>
                                        </p:tgtEl>
                                        <p:attrNameLst>
                                          <p:attrName>ppt_y</p:attrName>
                                        </p:attrNameLst>
                                      </p:cBhvr>
                                      <p:tavLst>
                                        <p:tav tm="0" fmla="#ppt_y-sin(pi*$)/81">
                                          <p:val>
                                            <p:fltVal val="0"/>
                                          </p:val>
                                        </p:tav>
                                        <p:tav tm="100000">
                                          <p:val>
                                            <p:fltVal val="1"/>
                                          </p:val>
                                        </p:tav>
                                      </p:tavLst>
                                    </p:anim>
                                    <p:animScale>
                                      <p:cBhvr>
                                        <p:cTn id="455" dur="26">
                                          <p:stCondLst>
                                            <p:cond delay="650"/>
                                          </p:stCondLst>
                                        </p:cTn>
                                        <p:tgtEl>
                                          <p:spTgt spid="185"/>
                                        </p:tgtEl>
                                      </p:cBhvr>
                                      <p:to x="100000" y="60000"/>
                                    </p:animScale>
                                    <p:animScale>
                                      <p:cBhvr>
                                        <p:cTn id="456" dur="166" decel="50000">
                                          <p:stCondLst>
                                            <p:cond delay="676"/>
                                          </p:stCondLst>
                                        </p:cTn>
                                        <p:tgtEl>
                                          <p:spTgt spid="185"/>
                                        </p:tgtEl>
                                      </p:cBhvr>
                                      <p:to x="100000" y="100000"/>
                                    </p:animScale>
                                    <p:animScale>
                                      <p:cBhvr>
                                        <p:cTn id="457" dur="26">
                                          <p:stCondLst>
                                            <p:cond delay="1312"/>
                                          </p:stCondLst>
                                        </p:cTn>
                                        <p:tgtEl>
                                          <p:spTgt spid="185"/>
                                        </p:tgtEl>
                                      </p:cBhvr>
                                      <p:to x="100000" y="80000"/>
                                    </p:animScale>
                                    <p:animScale>
                                      <p:cBhvr>
                                        <p:cTn id="458" dur="166" decel="50000">
                                          <p:stCondLst>
                                            <p:cond delay="1338"/>
                                          </p:stCondLst>
                                        </p:cTn>
                                        <p:tgtEl>
                                          <p:spTgt spid="185"/>
                                        </p:tgtEl>
                                      </p:cBhvr>
                                      <p:to x="100000" y="100000"/>
                                    </p:animScale>
                                    <p:animScale>
                                      <p:cBhvr>
                                        <p:cTn id="459" dur="26">
                                          <p:stCondLst>
                                            <p:cond delay="1642"/>
                                          </p:stCondLst>
                                        </p:cTn>
                                        <p:tgtEl>
                                          <p:spTgt spid="185"/>
                                        </p:tgtEl>
                                      </p:cBhvr>
                                      <p:to x="100000" y="90000"/>
                                    </p:animScale>
                                    <p:animScale>
                                      <p:cBhvr>
                                        <p:cTn id="460" dur="166" decel="50000">
                                          <p:stCondLst>
                                            <p:cond delay="1668"/>
                                          </p:stCondLst>
                                        </p:cTn>
                                        <p:tgtEl>
                                          <p:spTgt spid="185"/>
                                        </p:tgtEl>
                                      </p:cBhvr>
                                      <p:to x="100000" y="100000"/>
                                    </p:animScale>
                                    <p:animScale>
                                      <p:cBhvr>
                                        <p:cTn id="461" dur="26">
                                          <p:stCondLst>
                                            <p:cond delay="1808"/>
                                          </p:stCondLst>
                                        </p:cTn>
                                        <p:tgtEl>
                                          <p:spTgt spid="185"/>
                                        </p:tgtEl>
                                      </p:cBhvr>
                                      <p:to x="100000" y="95000"/>
                                    </p:animScale>
                                    <p:animScale>
                                      <p:cBhvr>
                                        <p:cTn id="462" dur="166" decel="50000">
                                          <p:stCondLst>
                                            <p:cond delay="1834"/>
                                          </p:stCondLst>
                                        </p:cTn>
                                        <p:tgtEl>
                                          <p:spTgt spid="185"/>
                                        </p:tgtEl>
                                      </p:cBhvr>
                                      <p:to x="100000" y="100000"/>
                                    </p:animScale>
                                  </p:childTnLst>
                                </p:cTn>
                              </p:par>
                            </p:childTnLst>
                          </p:cTn>
                        </p:par>
                      </p:childTnLst>
                    </p:cTn>
                  </p:par>
                  <p:par>
                    <p:cTn id="463" fill="hold" nodeType="clickPar">
                      <p:stCondLst>
                        <p:cond delay="indefinite"/>
                      </p:stCondLst>
                      <p:childTnLst>
                        <p:par>
                          <p:cTn id="464" fill="hold" nodeType="withGroup">
                            <p:stCondLst>
                              <p:cond delay="0"/>
                            </p:stCondLst>
                            <p:childTnLst>
                              <p:par>
                                <p:cTn id="465" presetID="22" presetClass="entr" presetSubtype="1" fill="hold" grpId="0" nodeType="clickEffect">
                                  <p:stCondLst>
                                    <p:cond delay="0"/>
                                  </p:stCondLst>
                                  <p:childTnLst>
                                    <p:set>
                                      <p:cBhvr>
                                        <p:cTn id="466" dur="1" fill="hold">
                                          <p:stCondLst>
                                            <p:cond delay="0"/>
                                          </p:stCondLst>
                                        </p:cTn>
                                        <p:tgtEl>
                                          <p:spTgt spid="186"/>
                                        </p:tgtEl>
                                        <p:attrNameLst>
                                          <p:attrName>style.visibility</p:attrName>
                                        </p:attrNameLst>
                                      </p:cBhvr>
                                      <p:to>
                                        <p:strVal val="visible"/>
                                      </p:to>
                                    </p:set>
                                    <p:animEffect transition="in" filter="wipe(up)">
                                      <p:cBhvr>
                                        <p:cTn id="467" dur="2000"/>
                                        <p:tgtEl>
                                          <p:spTgt spid="186"/>
                                        </p:tgtEl>
                                      </p:cBhvr>
                                    </p:animEffect>
                                  </p:childTnLst>
                                </p:cTn>
                              </p:par>
                            </p:childTnLst>
                          </p:cTn>
                        </p:par>
                      </p:childTnLst>
                    </p:cTn>
                  </p:par>
                  <p:par>
                    <p:cTn id="468" fill="hold" nodeType="clickPar">
                      <p:stCondLst>
                        <p:cond delay="indefinite"/>
                      </p:stCondLst>
                      <p:childTnLst>
                        <p:par>
                          <p:cTn id="469" fill="hold" nodeType="withGroup">
                            <p:stCondLst>
                              <p:cond delay="0"/>
                            </p:stCondLst>
                            <p:childTnLst>
                              <p:par>
                                <p:cTn id="470" presetID="35" presetClass="emph" presetSubtype="0" repeatCount="3000" fill="hold" grpId="1" nodeType="clickEffect">
                                  <p:stCondLst>
                                    <p:cond delay="0"/>
                                  </p:stCondLst>
                                  <p:childTnLst>
                                    <p:anim calcmode="discrete" valueType="str">
                                      <p:cBhvr>
                                        <p:cTn id="471" dur="500" fill="hold"/>
                                        <p:tgtEl>
                                          <p:spTgt spid="186"/>
                                        </p:tgtEl>
                                        <p:attrNameLst>
                                          <p:attrName>style.visibility</p:attrName>
                                        </p:attrNameLst>
                                      </p:cBhvr>
                                      <p:tavLst>
                                        <p:tav tm="0">
                                          <p:val>
                                            <p:strVal val="hidden"/>
                                          </p:val>
                                        </p:tav>
                                        <p:tav tm="50000">
                                          <p:val>
                                            <p:strVal val="visible"/>
                                          </p:val>
                                        </p:tav>
                                      </p:tavLst>
                                    </p:anim>
                                  </p:childTnLst>
                                </p:cTn>
                              </p:par>
                              <p:par>
                                <p:cTn id="472" presetID="26" presetClass="entr" presetSubtype="0" fill="hold" grpId="0" nodeType="withEffect">
                                  <p:stCondLst>
                                    <p:cond delay="0"/>
                                  </p:stCondLst>
                                  <p:childTnLst>
                                    <p:set>
                                      <p:cBhvr>
                                        <p:cTn id="473" dur="1" fill="hold">
                                          <p:stCondLst>
                                            <p:cond delay="0"/>
                                          </p:stCondLst>
                                        </p:cTn>
                                        <p:tgtEl>
                                          <p:spTgt spid="187"/>
                                        </p:tgtEl>
                                        <p:attrNameLst>
                                          <p:attrName>style.visibility</p:attrName>
                                        </p:attrNameLst>
                                      </p:cBhvr>
                                      <p:to>
                                        <p:strVal val="visible"/>
                                      </p:to>
                                    </p:set>
                                    <p:animEffect transition="in" filter="wipe(down)">
                                      <p:cBhvr>
                                        <p:cTn id="474" dur="580">
                                          <p:stCondLst>
                                            <p:cond delay="0"/>
                                          </p:stCondLst>
                                        </p:cTn>
                                        <p:tgtEl>
                                          <p:spTgt spid="187"/>
                                        </p:tgtEl>
                                      </p:cBhvr>
                                    </p:animEffect>
                                    <p:anim calcmode="lin" valueType="num">
                                      <p:cBhvr>
                                        <p:cTn id="475" dur="1822" tmFilter="0,0; 0.14,0.36; 0.43,0.73; 0.71,0.91; 1.0,1.0">
                                          <p:stCondLst>
                                            <p:cond delay="0"/>
                                          </p:stCondLst>
                                        </p:cTn>
                                        <p:tgtEl>
                                          <p:spTgt spid="187"/>
                                        </p:tgtEl>
                                        <p:attrNameLst>
                                          <p:attrName>ppt_x</p:attrName>
                                        </p:attrNameLst>
                                      </p:cBhvr>
                                      <p:tavLst>
                                        <p:tav tm="0">
                                          <p:val>
                                            <p:strVal val="#ppt_x-0.25"/>
                                          </p:val>
                                        </p:tav>
                                        <p:tav tm="100000">
                                          <p:val>
                                            <p:strVal val="#ppt_x"/>
                                          </p:val>
                                        </p:tav>
                                      </p:tavLst>
                                    </p:anim>
                                    <p:anim calcmode="lin" valueType="num">
                                      <p:cBhvr>
                                        <p:cTn id="476" dur="664" tmFilter="0.0,0.0; 0.25,0.07; 0.50,0.2; 0.75,0.467; 1.0,1.0">
                                          <p:stCondLst>
                                            <p:cond delay="0"/>
                                          </p:stCondLst>
                                        </p:cTn>
                                        <p:tgtEl>
                                          <p:spTgt spid="187"/>
                                        </p:tgtEl>
                                        <p:attrNameLst>
                                          <p:attrName>ppt_y</p:attrName>
                                        </p:attrNameLst>
                                      </p:cBhvr>
                                      <p:tavLst>
                                        <p:tav tm="0" fmla="#ppt_y-sin(pi*$)/3">
                                          <p:val>
                                            <p:fltVal val="0.5"/>
                                          </p:val>
                                        </p:tav>
                                        <p:tav tm="100000">
                                          <p:val>
                                            <p:fltVal val="1"/>
                                          </p:val>
                                        </p:tav>
                                      </p:tavLst>
                                    </p:anim>
                                    <p:anim calcmode="lin" valueType="num">
                                      <p:cBhvr>
                                        <p:cTn id="477" dur="664" tmFilter="0, 0; 0.125,0.2665; 0.25,0.4; 0.375,0.465; 0.5,0.5;  0.625,0.535; 0.75,0.6; 0.875,0.7335; 1,1">
                                          <p:stCondLst>
                                            <p:cond delay="664"/>
                                          </p:stCondLst>
                                        </p:cTn>
                                        <p:tgtEl>
                                          <p:spTgt spid="187"/>
                                        </p:tgtEl>
                                        <p:attrNameLst>
                                          <p:attrName>ppt_y</p:attrName>
                                        </p:attrNameLst>
                                      </p:cBhvr>
                                      <p:tavLst>
                                        <p:tav tm="0" fmla="#ppt_y-sin(pi*$)/9">
                                          <p:val>
                                            <p:fltVal val="0"/>
                                          </p:val>
                                        </p:tav>
                                        <p:tav tm="100000">
                                          <p:val>
                                            <p:fltVal val="1"/>
                                          </p:val>
                                        </p:tav>
                                      </p:tavLst>
                                    </p:anim>
                                    <p:anim calcmode="lin" valueType="num">
                                      <p:cBhvr>
                                        <p:cTn id="478" dur="332" tmFilter="0, 0; 0.125,0.2665; 0.25,0.4; 0.375,0.465; 0.5,0.5;  0.625,0.535; 0.75,0.6; 0.875,0.7335; 1,1">
                                          <p:stCondLst>
                                            <p:cond delay="1324"/>
                                          </p:stCondLst>
                                        </p:cTn>
                                        <p:tgtEl>
                                          <p:spTgt spid="187"/>
                                        </p:tgtEl>
                                        <p:attrNameLst>
                                          <p:attrName>ppt_y</p:attrName>
                                        </p:attrNameLst>
                                      </p:cBhvr>
                                      <p:tavLst>
                                        <p:tav tm="0" fmla="#ppt_y-sin(pi*$)/27">
                                          <p:val>
                                            <p:fltVal val="0"/>
                                          </p:val>
                                        </p:tav>
                                        <p:tav tm="100000">
                                          <p:val>
                                            <p:fltVal val="1"/>
                                          </p:val>
                                        </p:tav>
                                      </p:tavLst>
                                    </p:anim>
                                    <p:anim calcmode="lin" valueType="num">
                                      <p:cBhvr>
                                        <p:cTn id="479" dur="164" tmFilter="0, 0; 0.125,0.2665; 0.25,0.4; 0.375,0.465; 0.5,0.5;  0.625,0.535; 0.75,0.6; 0.875,0.7335; 1,1">
                                          <p:stCondLst>
                                            <p:cond delay="1656"/>
                                          </p:stCondLst>
                                        </p:cTn>
                                        <p:tgtEl>
                                          <p:spTgt spid="187"/>
                                        </p:tgtEl>
                                        <p:attrNameLst>
                                          <p:attrName>ppt_y</p:attrName>
                                        </p:attrNameLst>
                                      </p:cBhvr>
                                      <p:tavLst>
                                        <p:tav tm="0" fmla="#ppt_y-sin(pi*$)/81">
                                          <p:val>
                                            <p:fltVal val="0"/>
                                          </p:val>
                                        </p:tav>
                                        <p:tav tm="100000">
                                          <p:val>
                                            <p:fltVal val="1"/>
                                          </p:val>
                                        </p:tav>
                                      </p:tavLst>
                                    </p:anim>
                                    <p:animScale>
                                      <p:cBhvr>
                                        <p:cTn id="480" dur="26">
                                          <p:stCondLst>
                                            <p:cond delay="650"/>
                                          </p:stCondLst>
                                        </p:cTn>
                                        <p:tgtEl>
                                          <p:spTgt spid="187"/>
                                        </p:tgtEl>
                                      </p:cBhvr>
                                      <p:to x="100000" y="60000"/>
                                    </p:animScale>
                                    <p:animScale>
                                      <p:cBhvr>
                                        <p:cTn id="481" dur="166" decel="50000">
                                          <p:stCondLst>
                                            <p:cond delay="676"/>
                                          </p:stCondLst>
                                        </p:cTn>
                                        <p:tgtEl>
                                          <p:spTgt spid="187"/>
                                        </p:tgtEl>
                                      </p:cBhvr>
                                      <p:to x="100000" y="100000"/>
                                    </p:animScale>
                                    <p:animScale>
                                      <p:cBhvr>
                                        <p:cTn id="482" dur="26">
                                          <p:stCondLst>
                                            <p:cond delay="1312"/>
                                          </p:stCondLst>
                                        </p:cTn>
                                        <p:tgtEl>
                                          <p:spTgt spid="187"/>
                                        </p:tgtEl>
                                      </p:cBhvr>
                                      <p:to x="100000" y="80000"/>
                                    </p:animScale>
                                    <p:animScale>
                                      <p:cBhvr>
                                        <p:cTn id="483" dur="166" decel="50000">
                                          <p:stCondLst>
                                            <p:cond delay="1338"/>
                                          </p:stCondLst>
                                        </p:cTn>
                                        <p:tgtEl>
                                          <p:spTgt spid="187"/>
                                        </p:tgtEl>
                                      </p:cBhvr>
                                      <p:to x="100000" y="100000"/>
                                    </p:animScale>
                                    <p:animScale>
                                      <p:cBhvr>
                                        <p:cTn id="484" dur="26">
                                          <p:stCondLst>
                                            <p:cond delay="1642"/>
                                          </p:stCondLst>
                                        </p:cTn>
                                        <p:tgtEl>
                                          <p:spTgt spid="187"/>
                                        </p:tgtEl>
                                      </p:cBhvr>
                                      <p:to x="100000" y="90000"/>
                                    </p:animScale>
                                    <p:animScale>
                                      <p:cBhvr>
                                        <p:cTn id="485" dur="166" decel="50000">
                                          <p:stCondLst>
                                            <p:cond delay="1668"/>
                                          </p:stCondLst>
                                        </p:cTn>
                                        <p:tgtEl>
                                          <p:spTgt spid="187"/>
                                        </p:tgtEl>
                                      </p:cBhvr>
                                      <p:to x="100000" y="100000"/>
                                    </p:animScale>
                                    <p:animScale>
                                      <p:cBhvr>
                                        <p:cTn id="486" dur="26">
                                          <p:stCondLst>
                                            <p:cond delay="1808"/>
                                          </p:stCondLst>
                                        </p:cTn>
                                        <p:tgtEl>
                                          <p:spTgt spid="187"/>
                                        </p:tgtEl>
                                      </p:cBhvr>
                                      <p:to x="100000" y="95000"/>
                                    </p:animScale>
                                    <p:animScale>
                                      <p:cBhvr>
                                        <p:cTn id="487" dur="166" decel="50000">
                                          <p:stCondLst>
                                            <p:cond delay="1834"/>
                                          </p:stCondLst>
                                        </p:cTn>
                                        <p:tgtEl>
                                          <p:spTgt spid="187"/>
                                        </p:tgtEl>
                                      </p:cBhvr>
                                      <p:to x="100000" y="100000"/>
                                    </p:animScale>
                                  </p:childTnLst>
                                </p:cTn>
                              </p:par>
                            </p:childTnLst>
                          </p:cTn>
                        </p:par>
                      </p:childTnLst>
                    </p:cTn>
                  </p:par>
                  <p:par>
                    <p:cTn id="488" fill="hold" nodeType="clickPar">
                      <p:stCondLst>
                        <p:cond delay="indefinite"/>
                      </p:stCondLst>
                      <p:childTnLst>
                        <p:par>
                          <p:cTn id="489" fill="hold" nodeType="withGroup">
                            <p:stCondLst>
                              <p:cond delay="0"/>
                            </p:stCondLst>
                            <p:childTnLst>
                              <p:par>
                                <p:cTn id="490" presetID="22" presetClass="entr" presetSubtype="4" fill="hold" nodeType="clickEffect">
                                  <p:stCondLst>
                                    <p:cond delay="0"/>
                                  </p:stCondLst>
                                  <p:childTnLst>
                                    <p:set>
                                      <p:cBhvr>
                                        <p:cTn id="491" dur="1" fill="hold">
                                          <p:stCondLst>
                                            <p:cond delay="0"/>
                                          </p:stCondLst>
                                        </p:cTn>
                                        <p:tgtEl>
                                          <p:spTgt spid="6"/>
                                        </p:tgtEl>
                                        <p:attrNameLst>
                                          <p:attrName>style.visibility</p:attrName>
                                        </p:attrNameLst>
                                      </p:cBhvr>
                                      <p:to>
                                        <p:strVal val="visible"/>
                                      </p:to>
                                    </p:set>
                                    <p:animEffect transition="in" filter="wipe(down)">
                                      <p:cBhvr>
                                        <p:cTn id="492" dur="2000"/>
                                        <p:tgtEl>
                                          <p:spTgt spid="6"/>
                                        </p:tgtEl>
                                      </p:cBhvr>
                                    </p:animEffect>
                                  </p:childTnLst>
                                </p:cTn>
                              </p:par>
                            </p:childTnLst>
                          </p:cTn>
                        </p:par>
                      </p:childTnLst>
                    </p:cTn>
                  </p:par>
                  <p:par>
                    <p:cTn id="493" fill="hold" nodeType="clickPar">
                      <p:stCondLst>
                        <p:cond delay="indefinite"/>
                      </p:stCondLst>
                      <p:childTnLst>
                        <p:par>
                          <p:cTn id="494" fill="hold" nodeType="withGroup">
                            <p:stCondLst>
                              <p:cond delay="0"/>
                            </p:stCondLst>
                            <p:childTnLst>
                              <p:par>
                                <p:cTn id="495" presetID="22" presetClass="entr" presetSubtype="1" fill="hold" nodeType="clickEffect">
                                  <p:stCondLst>
                                    <p:cond delay="0"/>
                                  </p:stCondLst>
                                  <p:childTnLst>
                                    <p:set>
                                      <p:cBhvr>
                                        <p:cTn id="496" dur="1" fill="hold">
                                          <p:stCondLst>
                                            <p:cond delay="0"/>
                                          </p:stCondLst>
                                        </p:cTn>
                                        <p:tgtEl>
                                          <p:spTgt spid="505"/>
                                        </p:tgtEl>
                                        <p:attrNameLst>
                                          <p:attrName>style.visibility</p:attrName>
                                        </p:attrNameLst>
                                      </p:cBhvr>
                                      <p:to>
                                        <p:strVal val="visible"/>
                                      </p:to>
                                    </p:set>
                                    <p:animEffect transition="in" filter="wipe(up)">
                                      <p:cBhvr>
                                        <p:cTn id="497" dur="2000"/>
                                        <p:tgtEl>
                                          <p:spTgt spid="505"/>
                                        </p:tgtEl>
                                      </p:cBhvr>
                                    </p:animEffect>
                                  </p:childTnLst>
                                </p:cTn>
                              </p:par>
                            </p:childTnLst>
                          </p:cTn>
                        </p:par>
                      </p:childTnLst>
                    </p:cTn>
                  </p:par>
                  <p:par>
                    <p:cTn id="498" fill="hold" nodeType="clickPar">
                      <p:stCondLst>
                        <p:cond delay="indefinite"/>
                      </p:stCondLst>
                      <p:childTnLst>
                        <p:par>
                          <p:cTn id="499" fill="hold" nodeType="withGroup">
                            <p:stCondLst>
                              <p:cond delay="0"/>
                            </p:stCondLst>
                            <p:childTnLst>
                              <p:par>
                                <p:cTn id="500" presetID="10" presetClass="exit" presetSubtype="0" fill="hold" grpId="2" nodeType="clickEffect">
                                  <p:stCondLst>
                                    <p:cond delay="0"/>
                                  </p:stCondLst>
                                  <p:childTnLst>
                                    <p:animEffect transition="out" filter="fade">
                                      <p:cBhvr>
                                        <p:cTn id="501" dur="2000"/>
                                        <p:tgtEl>
                                          <p:spTgt spid="184"/>
                                        </p:tgtEl>
                                      </p:cBhvr>
                                    </p:animEffect>
                                    <p:set>
                                      <p:cBhvr>
                                        <p:cTn id="502" dur="1" fill="hold">
                                          <p:stCondLst>
                                            <p:cond delay="1999"/>
                                          </p:stCondLst>
                                        </p:cTn>
                                        <p:tgtEl>
                                          <p:spTgt spid="184"/>
                                        </p:tgtEl>
                                        <p:attrNameLst>
                                          <p:attrName>style.visibility</p:attrName>
                                        </p:attrNameLst>
                                      </p:cBhvr>
                                      <p:to>
                                        <p:strVal val="hidden"/>
                                      </p:to>
                                    </p:set>
                                  </p:childTnLst>
                                </p:cTn>
                              </p:par>
                              <p:par>
                                <p:cTn id="503" presetID="10" presetClass="exit" presetSubtype="0" fill="hold" grpId="2" nodeType="withEffect">
                                  <p:stCondLst>
                                    <p:cond delay="0"/>
                                  </p:stCondLst>
                                  <p:childTnLst>
                                    <p:animEffect transition="out" filter="fade">
                                      <p:cBhvr>
                                        <p:cTn id="504" dur="2000"/>
                                        <p:tgtEl>
                                          <p:spTgt spid="186"/>
                                        </p:tgtEl>
                                      </p:cBhvr>
                                    </p:animEffect>
                                    <p:set>
                                      <p:cBhvr>
                                        <p:cTn id="505" dur="1" fill="hold">
                                          <p:stCondLst>
                                            <p:cond delay="1999"/>
                                          </p:stCondLst>
                                        </p:cTn>
                                        <p:tgtEl>
                                          <p:spTgt spid="186"/>
                                        </p:tgtEl>
                                        <p:attrNameLst>
                                          <p:attrName>style.visibility</p:attrName>
                                        </p:attrNameLst>
                                      </p:cBhvr>
                                      <p:to>
                                        <p:strVal val="hidden"/>
                                      </p:to>
                                    </p:set>
                                  </p:childTnLst>
                                </p:cTn>
                              </p:par>
                            </p:childTnLst>
                          </p:cTn>
                        </p:par>
                      </p:childTnLst>
                    </p:cTn>
                  </p:par>
                  <p:par>
                    <p:cTn id="506" fill="hold" nodeType="clickPar">
                      <p:stCondLst>
                        <p:cond delay="indefinite"/>
                      </p:stCondLst>
                      <p:childTnLst>
                        <p:par>
                          <p:cTn id="507" fill="hold" nodeType="withGroup">
                            <p:stCondLst>
                              <p:cond delay="0"/>
                            </p:stCondLst>
                            <p:childTnLst>
                              <p:par>
                                <p:cTn id="508" presetID="22" presetClass="entr" presetSubtype="4" fill="hold" grpId="0" nodeType="clickEffect">
                                  <p:stCondLst>
                                    <p:cond delay="0"/>
                                  </p:stCondLst>
                                  <p:childTnLst>
                                    <p:set>
                                      <p:cBhvr>
                                        <p:cTn id="509" dur="1" fill="hold">
                                          <p:stCondLst>
                                            <p:cond delay="0"/>
                                          </p:stCondLst>
                                        </p:cTn>
                                        <p:tgtEl>
                                          <p:spTgt spid="188"/>
                                        </p:tgtEl>
                                        <p:attrNameLst>
                                          <p:attrName>style.visibility</p:attrName>
                                        </p:attrNameLst>
                                      </p:cBhvr>
                                      <p:to>
                                        <p:strVal val="visible"/>
                                      </p:to>
                                    </p:set>
                                    <p:animEffect transition="in" filter="wipe(down)">
                                      <p:cBhvr>
                                        <p:cTn id="510" dur="2000"/>
                                        <p:tgtEl>
                                          <p:spTgt spid="188"/>
                                        </p:tgtEl>
                                      </p:cBhvr>
                                    </p:animEffect>
                                  </p:childTnLst>
                                </p:cTn>
                              </p:par>
                            </p:childTnLst>
                          </p:cTn>
                        </p:par>
                      </p:childTnLst>
                    </p:cTn>
                  </p:par>
                  <p:par>
                    <p:cTn id="511" fill="hold" nodeType="clickPar">
                      <p:stCondLst>
                        <p:cond delay="indefinite"/>
                      </p:stCondLst>
                      <p:childTnLst>
                        <p:par>
                          <p:cTn id="512" fill="hold" nodeType="withGroup">
                            <p:stCondLst>
                              <p:cond delay="0"/>
                            </p:stCondLst>
                            <p:childTnLst>
                              <p:par>
                                <p:cTn id="513" presetID="35" presetClass="emph" presetSubtype="0" repeatCount="3000" fill="hold" grpId="1" nodeType="clickEffect">
                                  <p:stCondLst>
                                    <p:cond delay="0"/>
                                  </p:stCondLst>
                                  <p:childTnLst>
                                    <p:anim calcmode="discrete" valueType="str">
                                      <p:cBhvr>
                                        <p:cTn id="514" dur="500" fill="hold"/>
                                        <p:tgtEl>
                                          <p:spTgt spid="188"/>
                                        </p:tgtEl>
                                        <p:attrNameLst>
                                          <p:attrName>style.visibility</p:attrName>
                                        </p:attrNameLst>
                                      </p:cBhvr>
                                      <p:tavLst>
                                        <p:tav tm="0">
                                          <p:val>
                                            <p:strVal val="hidden"/>
                                          </p:val>
                                        </p:tav>
                                        <p:tav tm="50000">
                                          <p:val>
                                            <p:strVal val="visible"/>
                                          </p:val>
                                        </p:tav>
                                      </p:tavLst>
                                    </p:anim>
                                  </p:childTnLst>
                                </p:cTn>
                              </p:par>
                              <p:par>
                                <p:cTn id="515" presetID="26" presetClass="entr" presetSubtype="0" fill="hold" grpId="0" nodeType="withEffect">
                                  <p:stCondLst>
                                    <p:cond delay="0"/>
                                  </p:stCondLst>
                                  <p:childTnLst>
                                    <p:set>
                                      <p:cBhvr>
                                        <p:cTn id="516" dur="1" fill="hold">
                                          <p:stCondLst>
                                            <p:cond delay="0"/>
                                          </p:stCondLst>
                                        </p:cTn>
                                        <p:tgtEl>
                                          <p:spTgt spid="189"/>
                                        </p:tgtEl>
                                        <p:attrNameLst>
                                          <p:attrName>style.visibility</p:attrName>
                                        </p:attrNameLst>
                                      </p:cBhvr>
                                      <p:to>
                                        <p:strVal val="visible"/>
                                      </p:to>
                                    </p:set>
                                    <p:animEffect transition="in" filter="wipe(down)">
                                      <p:cBhvr>
                                        <p:cTn id="517" dur="580">
                                          <p:stCondLst>
                                            <p:cond delay="0"/>
                                          </p:stCondLst>
                                        </p:cTn>
                                        <p:tgtEl>
                                          <p:spTgt spid="189"/>
                                        </p:tgtEl>
                                      </p:cBhvr>
                                    </p:animEffect>
                                    <p:anim calcmode="lin" valueType="num">
                                      <p:cBhvr>
                                        <p:cTn id="518" dur="1822" tmFilter="0,0; 0.14,0.36; 0.43,0.73; 0.71,0.91; 1.0,1.0">
                                          <p:stCondLst>
                                            <p:cond delay="0"/>
                                          </p:stCondLst>
                                        </p:cTn>
                                        <p:tgtEl>
                                          <p:spTgt spid="189"/>
                                        </p:tgtEl>
                                        <p:attrNameLst>
                                          <p:attrName>ppt_x</p:attrName>
                                        </p:attrNameLst>
                                      </p:cBhvr>
                                      <p:tavLst>
                                        <p:tav tm="0">
                                          <p:val>
                                            <p:strVal val="#ppt_x-0.25"/>
                                          </p:val>
                                        </p:tav>
                                        <p:tav tm="100000">
                                          <p:val>
                                            <p:strVal val="#ppt_x"/>
                                          </p:val>
                                        </p:tav>
                                      </p:tavLst>
                                    </p:anim>
                                    <p:anim calcmode="lin" valueType="num">
                                      <p:cBhvr>
                                        <p:cTn id="519" dur="664" tmFilter="0.0,0.0; 0.25,0.07; 0.50,0.2; 0.75,0.467; 1.0,1.0">
                                          <p:stCondLst>
                                            <p:cond delay="0"/>
                                          </p:stCondLst>
                                        </p:cTn>
                                        <p:tgtEl>
                                          <p:spTgt spid="189"/>
                                        </p:tgtEl>
                                        <p:attrNameLst>
                                          <p:attrName>ppt_y</p:attrName>
                                        </p:attrNameLst>
                                      </p:cBhvr>
                                      <p:tavLst>
                                        <p:tav tm="0" fmla="#ppt_y-sin(pi*$)/3">
                                          <p:val>
                                            <p:fltVal val="0.5"/>
                                          </p:val>
                                        </p:tav>
                                        <p:tav tm="100000">
                                          <p:val>
                                            <p:fltVal val="1"/>
                                          </p:val>
                                        </p:tav>
                                      </p:tavLst>
                                    </p:anim>
                                    <p:anim calcmode="lin" valueType="num">
                                      <p:cBhvr>
                                        <p:cTn id="520" dur="664" tmFilter="0, 0; 0.125,0.2665; 0.25,0.4; 0.375,0.465; 0.5,0.5;  0.625,0.535; 0.75,0.6; 0.875,0.7335; 1,1">
                                          <p:stCondLst>
                                            <p:cond delay="664"/>
                                          </p:stCondLst>
                                        </p:cTn>
                                        <p:tgtEl>
                                          <p:spTgt spid="189"/>
                                        </p:tgtEl>
                                        <p:attrNameLst>
                                          <p:attrName>ppt_y</p:attrName>
                                        </p:attrNameLst>
                                      </p:cBhvr>
                                      <p:tavLst>
                                        <p:tav tm="0" fmla="#ppt_y-sin(pi*$)/9">
                                          <p:val>
                                            <p:fltVal val="0"/>
                                          </p:val>
                                        </p:tav>
                                        <p:tav tm="100000">
                                          <p:val>
                                            <p:fltVal val="1"/>
                                          </p:val>
                                        </p:tav>
                                      </p:tavLst>
                                    </p:anim>
                                    <p:anim calcmode="lin" valueType="num">
                                      <p:cBhvr>
                                        <p:cTn id="521" dur="332" tmFilter="0, 0; 0.125,0.2665; 0.25,0.4; 0.375,0.465; 0.5,0.5;  0.625,0.535; 0.75,0.6; 0.875,0.7335; 1,1">
                                          <p:stCondLst>
                                            <p:cond delay="1324"/>
                                          </p:stCondLst>
                                        </p:cTn>
                                        <p:tgtEl>
                                          <p:spTgt spid="189"/>
                                        </p:tgtEl>
                                        <p:attrNameLst>
                                          <p:attrName>ppt_y</p:attrName>
                                        </p:attrNameLst>
                                      </p:cBhvr>
                                      <p:tavLst>
                                        <p:tav tm="0" fmla="#ppt_y-sin(pi*$)/27">
                                          <p:val>
                                            <p:fltVal val="0"/>
                                          </p:val>
                                        </p:tav>
                                        <p:tav tm="100000">
                                          <p:val>
                                            <p:fltVal val="1"/>
                                          </p:val>
                                        </p:tav>
                                      </p:tavLst>
                                    </p:anim>
                                    <p:anim calcmode="lin" valueType="num">
                                      <p:cBhvr>
                                        <p:cTn id="522" dur="164" tmFilter="0, 0; 0.125,0.2665; 0.25,0.4; 0.375,0.465; 0.5,0.5;  0.625,0.535; 0.75,0.6; 0.875,0.7335; 1,1">
                                          <p:stCondLst>
                                            <p:cond delay="1656"/>
                                          </p:stCondLst>
                                        </p:cTn>
                                        <p:tgtEl>
                                          <p:spTgt spid="189"/>
                                        </p:tgtEl>
                                        <p:attrNameLst>
                                          <p:attrName>ppt_y</p:attrName>
                                        </p:attrNameLst>
                                      </p:cBhvr>
                                      <p:tavLst>
                                        <p:tav tm="0" fmla="#ppt_y-sin(pi*$)/81">
                                          <p:val>
                                            <p:fltVal val="0"/>
                                          </p:val>
                                        </p:tav>
                                        <p:tav tm="100000">
                                          <p:val>
                                            <p:fltVal val="1"/>
                                          </p:val>
                                        </p:tav>
                                      </p:tavLst>
                                    </p:anim>
                                    <p:animScale>
                                      <p:cBhvr>
                                        <p:cTn id="523" dur="26">
                                          <p:stCondLst>
                                            <p:cond delay="650"/>
                                          </p:stCondLst>
                                        </p:cTn>
                                        <p:tgtEl>
                                          <p:spTgt spid="189"/>
                                        </p:tgtEl>
                                      </p:cBhvr>
                                      <p:to x="100000" y="60000"/>
                                    </p:animScale>
                                    <p:animScale>
                                      <p:cBhvr>
                                        <p:cTn id="524" dur="166" decel="50000">
                                          <p:stCondLst>
                                            <p:cond delay="676"/>
                                          </p:stCondLst>
                                        </p:cTn>
                                        <p:tgtEl>
                                          <p:spTgt spid="189"/>
                                        </p:tgtEl>
                                      </p:cBhvr>
                                      <p:to x="100000" y="100000"/>
                                    </p:animScale>
                                    <p:animScale>
                                      <p:cBhvr>
                                        <p:cTn id="525" dur="26">
                                          <p:stCondLst>
                                            <p:cond delay="1312"/>
                                          </p:stCondLst>
                                        </p:cTn>
                                        <p:tgtEl>
                                          <p:spTgt spid="189"/>
                                        </p:tgtEl>
                                      </p:cBhvr>
                                      <p:to x="100000" y="80000"/>
                                    </p:animScale>
                                    <p:animScale>
                                      <p:cBhvr>
                                        <p:cTn id="526" dur="166" decel="50000">
                                          <p:stCondLst>
                                            <p:cond delay="1338"/>
                                          </p:stCondLst>
                                        </p:cTn>
                                        <p:tgtEl>
                                          <p:spTgt spid="189"/>
                                        </p:tgtEl>
                                      </p:cBhvr>
                                      <p:to x="100000" y="100000"/>
                                    </p:animScale>
                                    <p:animScale>
                                      <p:cBhvr>
                                        <p:cTn id="527" dur="26">
                                          <p:stCondLst>
                                            <p:cond delay="1642"/>
                                          </p:stCondLst>
                                        </p:cTn>
                                        <p:tgtEl>
                                          <p:spTgt spid="189"/>
                                        </p:tgtEl>
                                      </p:cBhvr>
                                      <p:to x="100000" y="90000"/>
                                    </p:animScale>
                                    <p:animScale>
                                      <p:cBhvr>
                                        <p:cTn id="528" dur="166" decel="50000">
                                          <p:stCondLst>
                                            <p:cond delay="1668"/>
                                          </p:stCondLst>
                                        </p:cTn>
                                        <p:tgtEl>
                                          <p:spTgt spid="189"/>
                                        </p:tgtEl>
                                      </p:cBhvr>
                                      <p:to x="100000" y="100000"/>
                                    </p:animScale>
                                    <p:animScale>
                                      <p:cBhvr>
                                        <p:cTn id="529" dur="26">
                                          <p:stCondLst>
                                            <p:cond delay="1808"/>
                                          </p:stCondLst>
                                        </p:cTn>
                                        <p:tgtEl>
                                          <p:spTgt spid="189"/>
                                        </p:tgtEl>
                                      </p:cBhvr>
                                      <p:to x="100000" y="95000"/>
                                    </p:animScale>
                                    <p:animScale>
                                      <p:cBhvr>
                                        <p:cTn id="530" dur="166" decel="50000">
                                          <p:stCondLst>
                                            <p:cond delay="1834"/>
                                          </p:stCondLst>
                                        </p:cTn>
                                        <p:tgtEl>
                                          <p:spTgt spid="189"/>
                                        </p:tgtEl>
                                      </p:cBhvr>
                                      <p:to x="100000" y="100000"/>
                                    </p:animScale>
                                  </p:childTnLst>
                                </p:cTn>
                              </p:par>
                            </p:childTnLst>
                          </p:cTn>
                        </p:par>
                      </p:childTnLst>
                    </p:cTn>
                  </p:par>
                  <p:par>
                    <p:cTn id="531" fill="hold" nodeType="clickPar">
                      <p:stCondLst>
                        <p:cond delay="indefinite"/>
                      </p:stCondLst>
                      <p:childTnLst>
                        <p:par>
                          <p:cTn id="532" fill="hold" nodeType="withGroup">
                            <p:stCondLst>
                              <p:cond delay="0"/>
                            </p:stCondLst>
                            <p:childTnLst>
                              <p:par>
                                <p:cTn id="533" presetID="22" presetClass="entr" presetSubtype="1" fill="hold" grpId="0" nodeType="clickEffect">
                                  <p:stCondLst>
                                    <p:cond delay="0"/>
                                  </p:stCondLst>
                                  <p:childTnLst>
                                    <p:set>
                                      <p:cBhvr>
                                        <p:cTn id="534" dur="1" fill="hold">
                                          <p:stCondLst>
                                            <p:cond delay="0"/>
                                          </p:stCondLst>
                                        </p:cTn>
                                        <p:tgtEl>
                                          <p:spTgt spid="190"/>
                                        </p:tgtEl>
                                        <p:attrNameLst>
                                          <p:attrName>style.visibility</p:attrName>
                                        </p:attrNameLst>
                                      </p:cBhvr>
                                      <p:to>
                                        <p:strVal val="visible"/>
                                      </p:to>
                                    </p:set>
                                    <p:animEffect transition="in" filter="wipe(up)">
                                      <p:cBhvr>
                                        <p:cTn id="535" dur="2000"/>
                                        <p:tgtEl>
                                          <p:spTgt spid="190"/>
                                        </p:tgtEl>
                                      </p:cBhvr>
                                    </p:animEffect>
                                  </p:childTnLst>
                                </p:cTn>
                              </p:par>
                            </p:childTnLst>
                          </p:cTn>
                        </p:par>
                      </p:childTnLst>
                    </p:cTn>
                  </p:par>
                  <p:par>
                    <p:cTn id="536" fill="hold" nodeType="clickPar">
                      <p:stCondLst>
                        <p:cond delay="indefinite"/>
                      </p:stCondLst>
                      <p:childTnLst>
                        <p:par>
                          <p:cTn id="537" fill="hold" nodeType="withGroup">
                            <p:stCondLst>
                              <p:cond delay="0"/>
                            </p:stCondLst>
                            <p:childTnLst>
                              <p:par>
                                <p:cTn id="538" presetID="35" presetClass="emph" presetSubtype="0" repeatCount="3000" fill="hold" grpId="1" nodeType="clickEffect">
                                  <p:stCondLst>
                                    <p:cond delay="0"/>
                                  </p:stCondLst>
                                  <p:childTnLst>
                                    <p:anim calcmode="discrete" valueType="str">
                                      <p:cBhvr>
                                        <p:cTn id="539" dur="500" fill="hold"/>
                                        <p:tgtEl>
                                          <p:spTgt spid="190"/>
                                        </p:tgtEl>
                                        <p:attrNameLst>
                                          <p:attrName>style.visibility</p:attrName>
                                        </p:attrNameLst>
                                      </p:cBhvr>
                                      <p:tavLst>
                                        <p:tav tm="0">
                                          <p:val>
                                            <p:strVal val="hidden"/>
                                          </p:val>
                                        </p:tav>
                                        <p:tav tm="50000">
                                          <p:val>
                                            <p:strVal val="visible"/>
                                          </p:val>
                                        </p:tav>
                                      </p:tavLst>
                                    </p:anim>
                                  </p:childTnLst>
                                </p:cTn>
                              </p:par>
                              <p:par>
                                <p:cTn id="540" presetID="26" presetClass="entr" presetSubtype="0" fill="hold" grpId="0" nodeType="withEffect">
                                  <p:stCondLst>
                                    <p:cond delay="0"/>
                                  </p:stCondLst>
                                  <p:childTnLst>
                                    <p:set>
                                      <p:cBhvr>
                                        <p:cTn id="541" dur="1" fill="hold">
                                          <p:stCondLst>
                                            <p:cond delay="0"/>
                                          </p:stCondLst>
                                        </p:cTn>
                                        <p:tgtEl>
                                          <p:spTgt spid="191"/>
                                        </p:tgtEl>
                                        <p:attrNameLst>
                                          <p:attrName>style.visibility</p:attrName>
                                        </p:attrNameLst>
                                      </p:cBhvr>
                                      <p:to>
                                        <p:strVal val="visible"/>
                                      </p:to>
                                    </p:set>
                                    <p:animEffect transition="in" filter="wipe(down)">
                                      <p:cBhvr>
                                        <p:cTn id="542" dur="580">
                                          <p:stCondLst>
                                            <p:cond delay="0"/>
                                          </p:stCondLst>
                                        </p:cTn>
                                        <p:tgtEl>
                                          <p:spTgt spid="191"/>
                                        </p:tgtEl>
                                      </p:cBhvr>
                                    </p:animEffect>
                                    <p:anim calcmode="lin" valueType="num">
                                      <p:cBhvr>
                                        <p:cTn id="543" dur="1822" tmFilter="0,0; 0.14,0.36; 0.43,0.73; 0.71,0.91; 1.0,1.0">
                                          <p:stCondLst>
                                            <p:cond delay="0"/>
                                          </p:stCondLst>
                                        </p:cTn>
                                        <p:tgtEl>
                                          <p:spTgt spid="191"/>
                                        </p:tgtEl>
                                        <p:attrNameLst>
                                          <p:attrName>ppt_x</p:attrName>
                                        </p:attrNameLst>
                                      </p:cBhvr>
                                      <p:tavLst>
                                        <p:tav tm="0">
                                          <p:val>
                                            <p:strVal val="#ppt_x-0.25"/>
                                          </p:val>
                                        </p:tav>
                                        <p:tav tm="100000">
                                          <p:val>
                                            <p:strVal val="#ppt_x"/>
                                          </p:val>
                                        </p:tav>
                                      </p:tavLst>
                                    </p:anim>
                                    <p:anim calcmode="lin" valueType="num">
                                      <p:cBhvr>
                                        <p:cTn id="544" dur="664" tmFilter="0.0,0.0; 0.25,0.07; 0.50,0.2; 0.75,0.467; 1.0,1.0">
                                          <p:stCondLst>
                                            <p:cond delay="0"/>
                                          </p:stCondLst>
                                        </p:cTn>
                                        <p:tgtEl>
                                          <p:spTgt spid="191"/>
                                        </p:tgtEl>
                                        <p:attrNameLst>
                                          <p:attrName>ppt_y</p:attrName>
                                        </p:attrNameLst>
                                      </p:cBhvr>
                                      <p:tavLst>
                                        <p:tav tm="0" fmla="#ppt_y-sin(pi*$)/3">
                                          <p:val>
                                            <p:fltVal val="0.5"/>
                                          </p:val>
                                        </p:tav>
                                        <p:tav tm="100000">
                                          <p:val>
                                            <p:fltVal val="1"/>
                                          </p:val>
                                        </p:tav>
                                      </p:tavLst>
                                    </p:anim>
                                    <p:anim calcmode="lin" valueType="num">
                                      <p:cBhvr>
                                        <p:cTn id="545" dur="664" tmFilter="0, 0; 0.125,0.2665; 0.25,0.4; 0.375,0.465; 0.5,0.5;  0.625,0.535; 0.75,0.6; 0.875,0.7335; 1,1">
                                          <p:stCondLst>
                                            <p:cond delay="664"/>
                                          </p:stCondLst>
                                        </p:cTn>
                                        <p:tgtEl>
                                          <p:spTgt spid="191"/>
                                        </p:tgtEl>
                                        <p:attrNameLst>
                                          <p:attrName>ppt_y</p:attrName>
                                        </p:attrNameLst>
                                      </p:cBhvr>
                                      <p:tavLst>
                                        <p:tav tm="0" fmla="#ppt_y-sin(pi*$)/9">
                                          <p:val>
                                            <p:fltVal val="0"/>
                                          </p:val>
                                        </p:tav>
                                        <p:tav tm="100000">
                                          <p:val>
                                            <p:fltVal val="1"/>
                                          </p:val>
                                        </p:tav>
                                      </p:tavLst>
                                    </p:anim>
                                    <p:anim calcmode="lin" valueType="num">
                                      <p:cBhvr>
                                        <p:cTn id="546" dur="332" tmFilter="0, 0; 0.125,0.2665; 0.25,0.4; 0.375,0.465; 0.5,0.5;  0.625,0.535; 0.75,0.6; 0.875,0.7335; 1,1">
                                          <p:stCondLst>
                                            <p:cond delay="1324"/>
                                          </p:stCondLst>
                                        </p:cTn>
                                        <p:tgtEl>
                                          <p:spTgt spid="191"/>
                                        </p:tgtEl>
                                        <p:attrNameLst>
                                          <p:attrName>ppt_y</p:attrName>
                                        </p:attrNameLst>
                                      </p:cBhvr>
                                      <p:tavLst>
                                        <p:tav tm="0" fmla="#ppt_y-sin(pi*$)/27">
                                          <p:val>
                                            <p:fltVal val="0"/>
                                          </p:val>
                                        </p:tav>
                                        <p:tav tm="100000">
                                          <p:val>
                                            <p:fltVal val="1"/>
                                          </p:val>
                                        </p:tav>
                                      </p:tavLst>
                                    </p:anim>
                                    <p:anim calcmode="lin" valueType="num">
                                      <p:cBhvr>
                                        <p:cTn id="547" dur="164" tmFilter="0, 0; 0.125,0.2665; 0.25,0.4; 0.375,0.465; 0.5,0.5;  0.625,0.535; 0.75,0.6; 0.875,0.7335; 1,1">
                                          <p:stCondLst>
                                            <p:cond delay="1656"/>
                                          </p:stCondLst>
                                        </p:cTn>
                                        <p:tgtEl>
                                          <p:spTgt spid="191"/>
                                        </p:tgtEl>
                                        <p:attrNameLst>
                                          <p:attrName>ppt_y</p:attrName>
                                        </p:attrNameLst>
                                      </p:cBhvr>
                                      <p:tavLst>
                                        <p:tav tm="0" fmla="#ppt_y-sin(pi*$)/81">
                                          <p:val>
                                            <p:fltVal val="0"/>
                                          </p:val>
                                        </p:tav>
                                        <p:tav tm="100000">
                                          <p:val>
                                            <p:fltVal val="1"/>
                                          </p:val>
                                        </p:tav>
                                      </p:tavLst>
                                    </p:anim>
                                    <p:animScale>
                                      <p:cBhvr>
                                        <p:cTn id="548" dur="26">
                                          <p:stCondLst>
                                            <p:cond delay="650"/>
                                          </p:stCondLst>
                                        </p:cTn>
                                        <p:tgtEl>
                                          <p:spTgt spid="191"/>
                                        </p:tgtEl>
                                      </p:cBhvr>
                                      <p:to x="100000" y="60000"/>
                                    </p:animScale>
                                    <p:animScale>
                                      <p:cBhvr>
                                        <p:cTn id="549" dur="166" decel="50000">
                                          <p:stCondLst>
                                            <p:cond delay="676"/>
                                          </p:stCondLst>
                                        </p:cTn>
                                        <p:tgtEl>
                                          <p:spTgt spid="191"/>
                                        </p:tgtEl>
                                      </p:cBhvr>
                                      <p:to x="100000" y="100000"/>
                                    </p:animScale>
                                    <p:animScale>
                                      <p:cBhvr>
                                        <p:cTn id="550" dur="26">
                                          <p:stCondLst>
                                            <p:cond delay="1312"/>
                                          </p:stCondLst>
                                        </p:cTn>
                                        <p:tgtEl>
                                          <p:spTgt spid="191"/>
                                        </p:tgtEl>
                                      </p:cBhvr>
                                      <p:to x="100000" y="80000"/>
                                    </p:animScale>
                                    <p:animScale>
                                      <p:cBhvr>
                                        <p:cTn id="551" dur="166" decel="50000">
                                          <p:stCondLst>
                                            <p:cond delay="1338"/>
                                          </p:stCondLst>
                                        </p:cTn>
                                        <p:tgtEl>
                                          <p:spTgt spid="191"/>
                                        </p:tgtEl>
                                      </p:cBhvr>
                                      <p:to x="100000" y="100000"/>
                                    </p:animScale>
                                    <p:animScale>
                                      <p:cBhvr>
                                        <p:cTn id="552" dur="26">
                                          <p:stCondLst>
                                            <p:cond delay="1642"/>
                                          </p:stCondLst>
                                        </p:cTn>
                                        <p:tgtEl>
                                          <p:spTgt spid="191"/>
                                        </p:tgtEl>
                                      </p:cBhvr>
                                      <p:to x="100000" y="90000"/>
                                    </p:animScale>
                                    <p:animScale>
                                      <p:cBhvr>
                                        <p:cTn id="553" dur="166" decel="50000">
                                          <p:stCondLst>
                                            <p:cond delay="1668"/>
                                          </p:stCondLst>
                                        </p:cTn>
                                        <p:tgtEl>
                                          <p:spTgt spid="191"/>
                                        </p:tgtEl>
                                      </p:cBhvr>
                                      <p:to x="100000" y="100000"/>
                                    </p:animScale>
                                    <p:animScale>
                                      <p:cBhvr>
                                        <p:cTn id="554" dur="26">
                                          <p:stCondLst>
                                            <p:cond delay="1808"/>
                                          </p:stCondLst>
                                        </p:cTn>
                                        <p:tgtEl>
                                          <p:spTgt spid="191"/>
                                        </p:tgtEl>
                                      </p:cBhvr>
                                      <p:to x="100000" y="95000"/>
                                    </p:animScale>
                                    <p:animScale>
                                      <p:cBhvr>
                                        <p:cTn id="555" dur="166" decel="50000">
                                          <p:stCondLst>
                                            <p:cond delay="1834"/>
                                          </p:stCondLst>
                                        </p:cTn>
                                        <p:tgtEl>
                                          <p:spTgt spid="191"/>
                                        </p:tgtEl>
                                      </p:cBhvr>
                                      <p:to x="100000" y="100000"/>
                                    </p:animScale>
                                  </p:childTnLst>
                                </p:cTn>
                              </p:par>
                            </p:childTnLst>
                          </p:cTn>
                        </p:par>
                      </p:childTnLst>
                    </p:cTn>
                  </p:par>
                  <p:par>
                    <p:cTn id="556" fill="hold" nodeType="clickPar">
                      <p:stCondLst>
                        <p:cond delay="indefinite"/>
                      </p:stCondLst>
                      <p:childTnLst>
                        <p:par>
                          <p:cTn id="557" fill="hold" nodeType="withGroup">
                            <p:stCondLst>
                              <p:cond delay="0"/>
                            </p:stCondLst>
                            <p:childTnLst>
                              <p:par>
                                <p:cTn id="558" presetID="22" presetClass="entr" presetSubtype="4" fill="hold" nodeType="clickEffect">
                                  <p:stCondLst>
                                    <p:cond delay="0"/>
                                  </p:stCondLst>
                                  <p:childTnLst>
                                    <p:set>
                                      <p:cBhvr>
                                        <p:cTn id="559" dur="1" fill="hold">
                                          <p:stCondLst>
                                            <p:cond delay="0"/>
                                          </p:stCondLst>
                                        </p:cTn>
                                        <p:tgtEl>
                                          <p:spTgt spid="7"/>
                                        </p:tgtEl>
                                        <p:attrNameLst>
                                          <p:attrName>style.visibility</p:attrName>
                                        </p:attrNameLst>
                                      </p:cBhvr>
                                      <p:to>
                                        <p:strVal val="visible"/>
                                      </p:to>
                                    </p:set>
                                    <p:animEffect transition="in" filter="wipe(down)">
                                      <p:cBhvr>
                                        <p:cTn id="560" dur="2000"/>
                                        <p:tgtEl>
                                          <p:spTgt spid="7"/>
                                        </p:tgtEl>
                                      </p:cBhvr>
                                    </p:animEffect>
                                  </p:childTnLst>
                                </p:cTn>
                              </p:par>
                            </p:childTnLst>
                          </p:cTn>
                        </p:par>
                      </p:childTnLst>
                    </p:cTn>
                  </p:par>
                  <p:par>
                    <p:cTn id="561" fill="hold" nodeType="clickPar">
                      <p:stCondLst>
                        <p:cond delay="indefinite"/>
                      </p:stCondLst>
                      <p:childTnLst>
                        <p:par>
                          <p:cTn id="562" fill="hold" nodeType="withGroup">
                            <p:stCondLst>
                              <p:cond delay="0"/>
                            </p:stCondLst>
                            <p:childTnLst>
                              <p:par>
                                <p:cTn id="563" presetID="22" presetClass="entr" presetSubtype="1" fill="hold" nodeType="clickEffect">
                                  <p:stCondLst>
                                    <p:cond delay="0"/>
                                  </p:stCondLst>
                                  <p:childTnLst>
                                    <p:set>
                                      <p:cBhvr>
                                        <p:cTn id="564" dur="1" fill="hold">
                                          <p:stCondLst>
                                            <p:cond delay="0"/>
                                          </p:stCondLst>
                                        </p:cTn>
                                        <p:tgtEl>
                                          <p:spTgt spid="509"/>
                                        </p:tgtEl>
                                        <p:attrNameLst>
                                          <p:attrName>style.visibility</p:attrName>
                                        </p:attrNameLst>
                                      </p:cBhvr>
                                      <p:to>
                                        <p:strVal val="visible"/>
                                      </p:to>
                                    </p:set>
                                    <p:animEffect transition="in" filter="wipe(up)">
                                      <p:cBhvr>
                                        <p:cTn id="565" dur="2000"/>
                                        <p:tgtEl>
                                          <p:spTgt spid="509"/>
                                        </p:tgtEl>
                                      </p:cBhvr>
                                    </p:animEffect>
                                  </p:childTnLst>
                                </p:cTn>
                              </p:par>
                            </p:childTnLst>
                          </p:cTn>
                        </p:par>
                      </p:childTnLst>
                    </p:cTn>
                  </p:par>
                  <p:par>
                    <p:cTn id="566" fill="hold" nodeType="clickPar">
                      <p:stCondLst>
                        <p:cond delay="indefinite"/>
                      </p:stCondLst>
                      <p:childTnLst>
                        <p:par>
                          <p:cTn id="567" fill="hold" nodeType="withGroup">
                            <p:stCondLst>
                              <p:cond delay="0"/>
                            </p:stCondLst>
                            <p:childTnLst>
                              <p:par>
                                <p:cTn id="568" presetID="10" presetClass="exit" presetSubtype="0" fill="hold" grpId="2" nodeType="clickEffect">
                                  <p:stCondLst>
                                    <p:cond delay="0"/>
                                  </p:stCondLst>
                                  <p:childTnLst>
                                    <p:animEffect transition="out" filter="fade">
                                      <p:cBhvr>
                                        <p:cTn id="569" dur="2000"/>
                                        <p:tgtEl>
                                          <p:spTgt spid="188"/>
                                        </p:tgtEl>
                                      </p:cBhvr>
                                    </p:animEffect>
                                    <p:set>
                                      <p:cBhvr>
                                        <p:cTn id="570" dur="1" fill="hold">
                                          <p:stCondLst>
                                            <p:cond delay="1999"/>
                                          </p:stCondLst>
                                        </p:cTn>
                                        <p:tgtEl>
                                          <p:spTgt spid="188"/>
                                        </p:tgtEl>
                                        <p:attrNameLst>
                                          <p:attrName>style.visibility</p:attrName>
                                        </p:attrNameLst>
                                      </p:cBhvr>
                                      <p:to>
                                        <p:strVal val="hidden"/>
                                      </p:to>
                                    </p:set>
                                  </p:childTnLst>
                                </p:cTn>
                              </p:par>
                              <p:par>
                                <p:cTn id="571" presetID="10" presetClass="exit" presetSubtype="0" fill="hold" grpId="2" nodeType="withEffect">
                                  <p:stCondLst>
                                    <p:cond delay="0"/>
                                  </p:stCondLst>
                                  <p:childTnLst>
                                    <p:animEffect transition="out" filter="fade">
                                      <p:cBhvr>
                                        <p:cTn id="572" dur="2000"/>
                                        <p:tgtEl>
                                          <p:spTgt spid="190"/>
                                        </p:tgtEl>
                                      </p:cBhvr>
                                    </p:animEffect>
                                    <p:set>
                                      <p:cBhvr>
                                        <p:cTn id="573" dur="1" fill="hold">
                                          <p:stCondLst>
                                            <p:cond delay="1999"/>
                                          </p:stCondLst>
                                        </p:cTn>
                                        <p:tgtEl>
                                          <p:spTgt spid="190"/>
                                        </p:tgtEl>
                                        <p:attrNameLst>
                                          <p:attrName>style.visibility</p:attrName>
                                        </p:attrNameLst>
                                      </p:cBhvr>
                                      <p:to>
                                        <p:strVal val="hidden"/>
                                      </p:to>
                                    </p:set>
                                  </p:childTnLst>
                                </p:cTn>
                              </p:par>
                            </p:childTnLst>
                          </p:cTn>
                        </p:par>
                      </p:childTnLst>
                    </p:cTn>
                  </p:par>
                  <p:par>
                    <p:cTn id="574" fill="hold" nodeType="clickPar">
                      <p:stCondLst>
                        <p:cond delay="indefinite"/>
                      </p:stCondLst>
                      <p:childTnLst>
                        <p:par>
                          <p:cTn id="575" fill="hold" nodeType="withGroup">
                            <p:stCondLst>
                              <p:cond delay="0"/>
                            </p:stCondLst>
                            <p:childTnLst>
                              <p:par>
                                <p:cTn id="576" presetID="22" presetClass="entr" presetSubtype="4" fill="hold" grpId="0" nodeType="clickEffect">
                                  <p:stCondLst>
                                    <p:cond delay="0"/>
                                  </p:stCondLst>
                                  <p:childTnLst>
                                    <p:set>
                                      <p:cBhvr>
                                        <p:cTn id="577" dur="1" fill="hold">
                                          <p:stCondLst>
                                            <p:cond delay="0"/>
                                          </p:stCondLst>
                                        </p:cTn>
                                        <p:tgtEl>
                                          <p:spTgt spid="192"/>
                                        </p:tgtEl>
                                        <p:attrNameLst>
                                          <p:attrName>style.visibility</p:attrName>
                                        </p:attrNameLst>
                                      </p:cBhvr>
                                      <p:to>
                                        <p:strVal val="visible"/>
                                      </p:to>
                                    </p:set>
                                    <p:animEffect transition="in" filter="wipe(down)">
                                      <p:cBhvr>
                                        <p:cTn id="578" dur="2000"/>
                                        <p:tgtEl>
                                          <p:spTgt spid="192"/>
                                        </p:tgtEl>
                                      </p:cBhvr>
                                    </p:animEffect>
                                  </p:childTnLst>
                                </p:cTn>
                              </p:par>
                            </p:childTnLst>
                          </p:cTn>
                        </p:par>
                      </p:childTnLst>
                    </p:cTn>
                  </p:par>
                  <p:par>
                    <p:cTn id="579" fill="hold" nodeType="clickPar">
                      <p:stCondLst>
                        <p:cond delay="indefinite"/>
                      </p:stCondLst>
                      <p:childTnLst>
                        <p:par>
                          <p:cTn id="580" fill="hold" nodeType="withGroup">
                            <p:stCondLst>
                              <p:cond delay="0"/>
                            </p:stCondLst>
                            <p:childTnLst>
                              <p:par>
                                <p:cTn id="581" presetID="35" presetClass="emph" presetSubtype="0" repeatCount="3000" fill="hold" grpId="1" nodeType="clickEffect">
                                  <p:stCondLst>
                                    <p:cond delay="0"/>
                                  </p:stCondLst>
                                  <p:childTnLst>
                                    <p:anim calcmode="discrete" valueType="str">
                                      <p:cBhvr>
                                        <p:cTn id="582" dur="500" fill="hold"/>
                                        <p:tgtEl>
                                          <p:spTgt spid="192"/>
                                        </p:tgtEl>
                                        <p:attrNameLst>
                                          <p:attrName>style.visibility</p:attrName>
                                        </p:attrNameLst>
                                      </p:cBhvr>
                                      <p:tavLst>
                                        <p:tav tm="0">
                                          <p:val>
                                            <p:strVal val="hidden"/>
                                          </p:val>
                                        </p:tav>
                                        <p:tav tm="50000">
                                          <p:val>
                                            <p:strVal val="visible"/>
                                          </p:val>
                                        </p:tav>
                                      </p:tavLst>
                                    </p:anim>
                                  </p:childTnLst>
                                </p:cTn>
                              </p:par>
                              <p:par>
                                <p:cTn id="583" presetID="26" presetClass="entr" presetSubtype="0" fill="hold" grpId="0" nodeType="withEffect">
                                  <p:stCondLst>
                                    <p:cond delay="0"/>
                                  </p:stCondLst>
                                  <p:childTnLst>
                                    <p:set>
                                      <p:cBhvr>
                                        <p:cTn id="584" dur="1" fill="hold">
                                          <p:stCondLst>
                                            <p:cond delay="0"/>
                                          </p:stCondLst>
                                        </p:cTn>
                                        <p:tgtEl>
                                          <p:spTgt spid="193"/>
                                        </p:tgtEl>
                                        <p:attrNameLst>
                                          <p:attrName>style.visibility</p:attrName>
                                        </p:attrNameLst>
                                      </p:cBhvr>
                                      <p:to>
                                        <p:strVal val="visible"/>
                                      </p:to>
                                    </p:set>
                                    <p:animEffect transition="in" filter="wipe(down)">
                                      <p:cBhvr>
                                        <p:cTn id="585" dur="580">
                                          <p:stCondLst>
                                            <p:cond delay="0"/>
                                          </p:stCondLst>
                                        </p:cTn>
                                        <p:tgtEl>
                                          <p:spTgt spid="193"/>
                                        </p:tgtEl>
                                      </p:cBhvr>
                                    </p:animEffect>
                                    <p:anim calcmode="lin" valueType="num">
                                      <p:cBhvr>
                                        <p:cTn id="586" dur="1822" tmFilter="0,0; 0.14,0.36; 0.43,0.73; 0.71,0.91; 1.0,1.0">
                                          <p:stCondLst>
                                            <p:cond delay="0"/>
                                          </p:stCondLst>
                                        </p:cTn>
                                        <p:tgtEl>
                                          <p:spTgt spid="193"/>
                                        </p:tgtEl>
                                        <p:attrNameLst>
                                          <p:attrName>ppt_x</p:attrName>
                                        </p:attrNameLst>
                                      </p:cBhvr>
                                      <p:tavLst>
                                        <p:tav tm="0">
                                          <p:val>
                                            <p:strVal val="#ppt_x-0.25"/>
                                          </p:val>
                                        </p:tav>
                                        <p:tav tm="100000">
                                          <p:val>
                                            <p:strVal val="#ppt_x"/>
                                          </p:val>
                                        </p:tav>
                                      </p:tavLst>
                                    </p:anim>
                                    <p:anim calcmode="lin" valueType="num">
                                      <p:cBhvr>
                                        <p:cTn id="587" dur="664" tmFilter="0.0,0.0; 0.25,0.07; 0.50,0.2; 0.75,0.467; 1.0,1.0">
                                          <p:stCondLst>
                                            <p:cond delay="0"/>
                                          </p:stCondLst>
                                        </p:cTn>
                                        <p:tgtEl>
                                          <p:spTgt spid="193"/>
                                        </p:tgtEl>
                                        <p:attrNameLst>
                                          <p:attrName>ppt_y</p:attrName>
                                        </p:attrNameLst>
                                      </p:cBhvr>
                                      <p:tavLst>
                                        <p:tav tm="0" fmla="#ppt_y-sin(pi*$)/3">
                                          <p:val>
                                            <p:fltVal val="0.5"/>
                                          </p:val>
                                        </p:tav>
                                        <p:tav tm="100000">
                                          <p:val>
                                            <p:fltVal val="1"/>
                                          </p:val>
                                        </p:tav>
                                      </p:tavLst>
                                    </p:anim>
                                    <p:anim calcmode="lin" valueType="num">
                                      <p:cBhvr>
                                        <p:cTn id="588" dur="664" tmFilter="0, 0; 0.125,0.2665; 0.25,0.4; 0.375,0.465; 0.5,0.5;  0.625,0.535; 0.75,0.6; 0.875,0.7335; 1,1">
                                          <p:stCondLst>
                                            <p:cond delay="664"/>
                                          </p:stCondLst>
                                        </p:cTn>
                                        <p:tgtEl>
                                          <p:spTgt spid="193"/>
                                        </p:tgtEl>
                                        <p:attrNameLst>
                                          <p:attrName>ppt_y</p:attrName>
                                        </p:attrNameLst>
                                      </p:cBhvr>
                                      <p:tavLst>
                                        <p:tav tm="0" fmla="#ppt_y-sin(pi*$)/9">
                                          <p:val>
                                            <p:fltVal val="0"/>
                                          </p:val>
                                        </p:tav>
                                        <p:tav tm="100000">
                                          <p:val>
                                            <p:fltVal val="1"/>
                                          </p:val>
                                        </p:tav>
                                      </p:tavLst>
                                    </p:anim>
                                    <p:anim calcmode="lin" valueType="num">
                                      <p:cBhvr>
                                        <p:cTn id="589" dur="332" tmFilter="0, 0; 0.125,0.2665; 0.25,0.4; 0.375,0.465; 0.5,0.5;  0.625,0.535; 0.75,0.6; 0.875,0.7335; 1,1">
                                          <p:stCondLst>
                                            <p:cond delay="1324"/>
                                          </p:stCondLst>
                                        </p:cTn>
                                        <p:tgtEl>
                                          <p:spTgt spid="193"/>
                                        </p:tgtEl>
                                        <p:attrNameLst>
                                          <p:attrName>ppt_y</p:attrName>
                                        </p:attrNameLst>
                                      </p:cBhvr>
                                      <p:tavLst>
                                        <p:tav tm="0" fmla="#ppt_y-sin(pi*$)/27">
                                          <p:val>
                                            <p:fltVal val="0"/>
                                          </p:val>
                                        </p:tav>
                                        <p:tav tm="100000">
                                          <p:val>
                                            <p:fltVal val="1"/>
                                          </p:val>
                                        </p:tav>
                                      </p:tavLst>
                                    </p:anim>
                                    <p:anim calcmode="lin" valueType="num">
                                      <p:cBhvr>
                                        <p:cTn id="590" dur="164" tmFilter="0, 0; 0.125,0.2665; 0.25,0.4; 0.375,0.465; 0.5,0.5;  0.625,0.535; 0.75,0.6; 0.875,0.7335; 1,1">
                                          <p:stCondLst>
                                            <p:cond delay="1656"/>
                                          </p:stCondLst>
                                        </p:cTn>
                                        <p:tgtEl>
                                          <p:spTgt spid="193"/>
                                        </p:tgtEl>
                                        <p:attrNameLst>
                                          <p:attrName>ppt_y</p:attrName>
                                        </p:attrNameLst>
                                      </p:cBhvr>
                                      <p:tavLst>
                                        <p:tav tm="0" fmla="#ppt_y-sin(pi*$)/81">
                                          <p:val>
                                            <p:fltVal val="0"/>
                                          </p:val>
                                        </p:tav>
                                        <p:tav tm="100000">
                                          <p:val>
                                            <p:fltVal val="1"/>
                                          </p:val>
                                        </p:tav>
                                      </p:tavLst>
                                    </p:anim>
                                    <p:animScale>
                                      <p:cBhvr>
                                        <p:cTn id="591" dur="26">
                                          <p:stCondLst>
                                            <p:cond delay="650"/>
                                          </p:stCondLst>
                                        </p:cTn>
                                        <p:tgtEl>
                                          <p:spTgt spid="193"/>
                                        </p:tgtEl>
                                      </p:cBhvr>
                                      <p:to x="100000" y="60000"/>
                                    </p:animScale>
                                    <p:animScale>
                                      <p:cBhvr>
                                        <p:cTn id="592" dur="166" decel="50000">
                                          <p:stCondLst>
                                            <p:cond delay="676"/>
                                          </p:stCondLst>
                                        </p:cTn>
                                        <p:tgtEl>
                                          <p:spTgt spid="193"/>
                                        </p:tgtEl>
                                      </p:cBhvr>
                                      <p:to x="100000" y="100000"/>
                                    </p:animScale>
                                    <p:animScale>
                                      <p:cBhvr>
                                        <p:cTn id="593" dur="26">
                                          <p:stCondLst>
                                            <p:cond delay="1312"/>
                                          </p:stCondLst>
                                        </p:cTn>
                                        <p:tgtEl>
                                          <p:spTgt spid="193"/>
                                        </p:tgtEl>
                                      </p:cBhvr>
                                      <p:to x="100000" y="80000"/>
                                    </p:animScale>
                                    <p:animScale>
                                      <p:cBhvr>
                                        <p:cTn id="594" dur="166" decel="50000">
                                          <p:stCondLst>
                                            <p:cond delay="1338"/>
                                          </p:stCondLst>
                                        </p:cTn>
                                        <p:tgtEl>
                                          <p:spTgt spid="193"/>
                                        </p:tgtEl>
                                      </p:cBhvr>
                                      <p:to x="100000" y="100000"/>
                                    </p:animScale>
                                    <p:animScale>
                                      <p:cBhvr>
                                        <p:cTn id="595" dur="26">
                                          <p:stCondLst>
                                            <p:cond delay="1642"/>
                                          </p:stCondLst>
                                        </p:cTn>
                                        <p:tgtEl>
                                          <p:spTgt spid="193"/>
                                        </p:tgtEl>
                                      </p:cBhvr>
                                      <p:to x="100000" y="90000"/>
                                    </p:animScale>
                                    <p:animScale>
                                      <p:cBhvr>
                                        <p:cTn id="596" dur="166" decel="50000">
                                          <p:stCondLst>
                                            <p:cond delay="1668"/>
                                          </p:stCondLst>
                                        </p:cTn>
                                        <p:tgtEl>
                                          <p:spTgt spid="193"/>
                                        </p:tgtEl>
                                      </p:cBhvr>
                                      <p:to x="100000" y="100000"/>
                                    </p:animScale>
                                    <p:animScale>
                                      <p:cBhvr>
                                        <p:cTn id="597" dur="26">
                                          <p:stCondLst>
                                            <p:cond delay="1808"/>
                                          </p:stCondLst>
                                        </p:cTn>
                                        <p:tgtEl>
                                          <p:spTgt spid="193"/>
                                        </p:tgtEl>
                                      </p:cBhvr>
                                      <p:to x="100000" y="95000"/>
                                    </p:animScale>
                                    <p:animScale>
                                      <p:cBhvr>
                                        <p:cTn id="598" dur="166" decel="50000">
                                          <p:stCondLst>
                                            <p:cond delay="1834"/>
                                          </p:stCondLst>
                                        </p:cTn>
                                        <p:tgtEl>
                                          <p:spTgt spid="193"/>
                                        </p:tgtEl>
                                      </p:cBhvr>
                                      <p:to x="100000" y="100000"/>
                                    </p:animScale>
                                  </p:childTnLst>
                                </p:cTn>
                              </p:par>
                            </p:childTnLst>
                          </p:cTn>
                        </p:par>
                      </p:childTnLst>
                    </p:cTn>
                  </p:par>
                  <p:par>
                    <p:cTn id="599" fill="hold" nodeType="clickPar">
                      <p:stCondLst>
                        <p:cond delay="indefinite"/>
                      </p:stCondLst>
                      <p:childTnLst>
                        <p:par>
                          <p:cTn id="600" fill="hold" nodeType="withGroup">
                            <p:stCondLst>
                              <p:cond delay="0"/>
                            </p:stCondLst>
                            <p:childTnLst>
                              <p:par>
                                <p:cTn id="601" presetID="22" presetClass="entr" presetSubtype="1" fill="hold" grpId="0" nodeType="clickEffect">
                                  <p:stCondLst>
                                    <p:cond delay="0"/>
                                  </p:stCondLst>
                                  <p:childTnLst>
                                    <p:set>
                                      <p:cBhvr>
                                        <p:cTn id="602" dur="1" fill="hold">
                                          <p:stCondLst>
                                            <p:cond delay="0"/>
                                          </p:stCondLst>
                                        </p:cTn>
                                        <p:tgtEl>
                                          <p:spTgt spid="194"/>
                                        </p:tgtEl>
                                        <p:attrNameLst>
                                          <p:attrName>style.visibility</p:attrName>
                                        </p:attrNameLst>
                                      </p:cBhvr>
                                      <p:to>
                                        <p:strVal val="visible"/>
                                      </p:to>
                                    </p:set>
                                    <p:animEffect transition="in" filter="wipe(up)">
                                      <p:cBhvr>
                                        <p:cTn id="603" dur="2000"/>
                                        <p:tgtEl>
                                          <p:spTgt spid="194"/>
                                        </p:tgtEl>
                                      </p:cBhvr>
                                    </p:animEffect>
                                  </p:childTnLst>
                                </p:cTn>
                              </p:par>
                            </p:childTnLst>
                          </p:cTn>
                        </p:par>
                      </p:childTnLst>
                    </p:cTn>
                  </p:par>
                  <p:par>
                    <p:cTn id="604" fill="hold" nodeType="clickPar">
                      <p:stCondLst>
                        <p:cond delay="indefinite"/>
                      </p:stCondLst>
                      <p:childTnLst>
                        <p:par>
                          <p:cTn id="605" fill="hold" nodeType="withGroup">
                            <p:stCondLst>
                              <p:cond delay="0"/>
                            </p:stCondLst>
                            <p:childTnLst>
                              <p:par>
                                <p:cTn id="606" presetID="35" presetClass="emph" presetSubtype="0" repeatCount="3000" fill="hold" grpId="1" nodeType="clickEffect">
                                  <p:stCondLst>
                                    <p:cond delay="0"/>
                                  </p:stCondLst>
                                  <p:childTnLst>
                                    <p:anim calcmode="discrete" valueType="str">
                                      <p:cBhvr>
                                        <p:cTn id="607" dur="500" fill="hold"/>
                                        <p:tgtEl>
                                          <p:spTgt spid="194"/>
                                        </p:tgtEl>
                                        <p:attrNameLst>
                                          <p:attrName>style.visibility</p:attrName>
                                        </p:attrNameLst>
                                      </p:cBhvr>
                                      <p:tavLst>
                                        <p:tav tm="0">
                                          <p:val>
                                            <p:strVal val="hidden"/>
                                          </p:val>
                                        </p:tav>
                                        <p:tav tm="50000">
                                          <p:val>
                                            <p:strVal val="visible"/>
                                          </p:val>
                                        </p:tav>
                                      </p:tavLst>
                                    </p:anim>
                                  </p:childTnLst>
                                </p:cTn>
                              </p:par>
                              <p:par>
                                <p:cTn id="608" presetID="26" presetClass="entr" presetSubtype="0" fill="hold" grpId="0" nodeType="withEffect">
                                  <p:stCondLst>
                                    <p:cond delay="0"/>
                                  </p:stCondLst>
                                  <p:childTnLst>
                                    <p:set>
                                      <p:cBhvr>
                                        <p:cTn id="609" dur="1" fill="hold">
                                          <p:stCondLst>
                                            <p:cond delay="0"/>
                                          </p:stCondLst>
                                        </p:cTn>
                                        <p:tgtEl>
                                          <p:spTgt spid="195"/>
                                        </p:tgtEl>
                                        <p:attrNameLst>
                                          <p:attrName>style.visibility</p:attrName>
                                        </p:attrNameLst>
                                      </p:cBhvr>
                                      <p:to>
                                        <p:strVal val="visible"/>
                                      </p:to>
                                    </p:set>
                                    <p:animEffect transition="in" filter="wipe(down)">
                                      <p:cBhvr>
                                        <p:cTn id="610" dur="580">
                                          <p:stCondLst>
                                            <p:cond delay="0"/>
                                          </p:stCondLst>
                                        </p:cTn>
                                        <p:tgtEl>
                                          <p:spTgt spid="195"/>
                                        </p:tgtEl>
                                      </p:cBhvr>
                                    </p:animEffect>
                                    <p:anim calcmode="lin" valueType="num">
                                      <p:cBhvr>
                                        <p:cTn id="611" dur="1822" tmFilter="0,0; 0.14,0.36; 0.43,0.73; 0.71,0.91; 1.0,1.0">
                                          <p:stCondLst>
                                            <p:cond delay="0"/>
                                          </p:stCondLst>
                                        </p:cTn>
                                        <p:tgtEl>
                                          <p:spTgt spid="195"/>
                                        </p:tgtEl>
                                        <p:attrNameLst>
                                          <p:attrName>ppt_x</p:attrName>
                                        </p:attrNameLst>
                                      </p:cBhvr>
                                      <p:tavLst>
                                        <p:tav tm="0">
                                          <p:val>
                                            <p:strVal val="#ppt_x-0.25"/>
                                          </p:val>
                                        </p:tav>
                                        <p:tav tm="100000">
                                          <p:val>
                                            <p:strVal val="#ppt_x"/>
                                          </p:val>
                                        </p:tav>
                                      </p:tavLst>
                                    </p:anim>
                                    <p:anim calcmode="lin" valueType="num">
                                      <p:cBhvr>
                                        <p:cTn id="612" dur="664" tmFilter="0.0,0.0; 0.25,0.07; 0.50,0.2; 0.75,0.467; 1.0,1.0">
                                          <p:stCondLst>
                                            <p:cond delay="0"/>
                                          </p:stCondLst>
                                        </p:cTn>
                                        <p:tgtEl>
                                          <p:spTgt spid="195"/>
                                        </p:tgtEl>
                                        <p:attrNameLst>
                                          <p:attrName>ppt_y</p:attrName>
                                        </p:attrNameLst>
                                      </p:cBhvr>
                                      <p:tavLst>
                                        <p:tav tm="0" fmla="#ppt_y-sin(pi*$)/3">
                                          <p:val>
                                            <p:fltVal val="0.5"/>
                                          </p:val>
                                        </p:tav>
                                        <p:tav tm="100000">
                                          <p:val>
                                            <p:fltVal val="1"/>
                                          </p:val>
                                        </p:tav>
                                      </p:tavLst>
                                    </p:anim>
                                    <p:anim calcmode="lin" valueType="num">
                                      <p:cBhvr>
                                        <p:cTn id="613" dur="664" tmFilter="0, 0; 0.125,0.2665; 0.25,0.4; 0.375,0.465; 0.5,0.5;  0.625,0.535; 0.75,0.6; 0.875,0.7335; 1,1">
                                          <p:stCondLst>
                                            <p:cond delay="664"/>
                                          </p:stCondLst>
                                        </p:cTn>
                                        <p:tgtEl>
                                          <p:spTgt spid="195"/>
                                        </p:tgtEl>
                                        <p:attrNameLst>
                                          <p:attrName>ppt_y</p:attrName>
                                        </p:attrNameLst>
                                      </p:cBhvr>
                                      <p:tavLst>
                                        <p:tav tm="0" fmla="#ppt_y-sin(pi*$)/9">
                                          <p:val>
                                            <p:fltVal val="0"/>
                                          </p:val>
                                        </p:tav>
                                        <p:tav tm="100000">
                                          <p:val>
                                            <p:fltVal val="1"/>
                                          </p:val>
                                        </p:tav>
                                      </p:tavLst>
                                    </p:anim>
                                    <p:anim calcmode="lin" valueType="num">
                                      <p:cBhvr>
                                        <p:cTn id="614" dur="332" tmFilter="0, 0; 0.125,0.2665; 0.25,0.4; 0.375,0.465; 0.5,0.5;  0.625,0.535; 0.75,0.6; 0.875,0.7335; 1,1">
                                          <p:stCondLst>
                                            <p:cond delay="1324"/>
                                          </p:stCondLst>
                                        </p:cTn>
                                        <p:tgtEl>
                                          <p:spTgt spid="195"/>
                                        </p:tgtEl>
                                        <p:attrNameLst>
                                          <p:attrName>ppt_y</p:attrName>
                                        </p:attrNameLst>
                                      </p:cBhvr>
                                      <p:tavLst>
                                        <p:tav tm="0" fmla="#ppt_y-sin(pi*$)/27">
                                          <p:val>
                                            <p:fltVal val="0"/>
                                          </p:val>
                                        </p:tav>
                                        <p:tav tm="100000">
                                          <p:val>
                                            <p:fltVal val="1"/>
                                          </p:val>
                                        </p:tav>
                                      </p:tavLst>
                                    </p:anim>
                                    <p:anim calcmode="lin" valueType="num">
                                      <p:cBhvr>
                                        <p:cTn id="615" dur="164" tmFilter="0, 0; 0.125,0.2665; 0.25,0.4; 0.375,0.465; 0.5,0.5;  0.625,0.535; 0.75,0.6; 0.875,0.7335; 1,1">
                                          <p:stCondLst>
                                            <p:cond delay="1656"/>
                                          </p:stCondLst>
                                        </p:cTn>
                                        <p:tgtEl>
                                          <p:spTgt spid="195"/>
                                        </p:tgtEl>
                                        <p:attrNameLst>
                                          <p:attrName>ppt_y</p:attrName>
                                        </p:attrNameLst>
                                      </p:cBhvr>
                                      <p:tavLst>
                                        <p:tav tm="0" fmla="#ppt_y-sin(pi*$)/81">
                                          <p:val>
                                            <p:fltVal val="0"/>
                                          </p:val>
                                        </p:tav>
                                        <p:tav tm="100000">
                                          <p:val>
                                            <p:fltVal val="1"/>
                                          </p:val>
                                        </p:tav>
                                      </p:tavLst>
                                    </p:anim>
                                    <p:animScale>
                                      <p:cBhvr>
                                        <p:cTn id="616" dur="26">
                                          <p:stCondLst>
                                            <p:cond delay="650"/>
                                          </p:stCondLst>
                                        </p:cTn>
                                        <p:tgtEl>
                                          <p:spTgt spid="195"/>
                                        </p:tgtEl>
                                      </p:cBhvr>
                                      <p:to x="100000" y="60000"/>
                                    </p:animScale>
                                    <p:animScale>
                                      <p:cBhvr>
                                        <p:cTn id="617" dur="166" decel="50000">
                                          <p:stCondLst>
                                            <p:cond delay="676"/>
                                          </p:stCondLst>
                                        </p:cTn>
                                        <p:tgtEl>
                                          <p:spTgt spid="195"/>
                                        </p:tgtEl>
                                      </p:cBhvr>
                                      <p:to x="100000" y="100000"/>
                                    </p:animScale>
                                    <p:animScale>
                                      <p:cBhvr>
                                        <p:cTn id="618" dur="26">
                                          <p:stCondLst>
                                            <p:cond delay="1312"/>
                                          </p:stCondLst>
                                        </p:cTn>
                                        <p:tgtEl>
                                          <p:spTgt spid="195"/>
                                        </p:tgtEl>
                                      </p:cBhvr>
                                      <p:to x="100000" y="80000"/>
                                    </p:animScale>
                                    <p:animScale>
                                      <p:cBhvr>
                                        <p:cTn id="619" dur="166" decel="50000">
                                          <p:stCondLst>
                                            <p:cond delay="1338"/>
                                          </p:stCondLst>
                                        </p:cTn>
                                        <p:tgtEl>
                                          <p:spTgt spid="195"/>
                                        </p:tgtEl>
                                      </p:cBhvr>
                                      <p:to x="100000" y="100000"/>
                                    </p:animScale>
                                    <p:animScale>
                                      <p:cBhvr>
                                        <p:cTn id="620" dur="26">
                                          <p:stCondLst>
                                            <p:cond delay="1642"/>
                                          </p:stCondLst>
                                        </p:cTn>
                                        <p:tgtEl>
                                          <p:spTgt spid="195"/>
                                        </p:tgtEl>
                                      </p:cBhvr>
                                      <p:to x="100000" y="90000"/>
                                    </p:animScale>
                                    <p:animScale>
                                      <p:cBhvr>
                                        <p:cTn id="621" dur="166" decel="50000">
                                          <p:stCondLst>
                                            <p:cond delay="1668"/>
                                          </p:stCondLst>
                                        </p:cTn>
                                        <p:tgtEl>
                                          <p:spTgt spid="195"/>
                                        </p:tgtEl>
                                      </p:cBhvr>
                                      <p:to x="100000" y="100000"/>
                                    </p:animScale>
                                    <p:animScale>
                                      <p:cBhvr>
                                        <p:cTn id="622" dur="26">
                                          <p:stCondLst>
                                            <p:cond delay="1808"/>
                                          </p:stCondLst>
                                        </p:cTn>
                                        <p:tgtEl>
                                          <p:spTgt spid="195"/>
                                        </p:tgtEl>
                                      </p:cBhvr>
                                      <p:to x="100000" y="95000"/>
                                    </p:animScale>
                                    <p:animScale>
                                      <p:cBhvr>
                                        <p:cTn id="623" dur="166" decel="50000">
                                          <p:stCondLst>
                                            <p:cond delay="1834"/>
                                          </p:stCondLst>
                                        </p:cTn>
                                        <p:tgtEl>
                                          <p:spTgt spid="195"/>
                                        </p:tgtEl>
                                      </p:cBhvr>
                                      <p:to x="100000" y="100000"/>
                                    </p:animScale>
                                  </p:childTnLst>
                                </p:cTn>
                              </p:par>
                            </p:childTnLst>
                          </p:cTn>
                        </p:par>
                      </p:childTnLst>
                    </p:cTn>
                  </p:par>
                  <p:par>
                    <p:cTn id="624" fill="hold" nodeType="clickPar">
                      <p:stCondLst>
                        <p:cond delay="indefinite"/>
                      </p:stCondLst>
                      <p:childTnLst>
                        <p:par>
                          <p:cTn id="625" fill="hold" nodeType="withGroup">
                            <p:stCondLst>
                              <p:cond delay="0"/>
                            </p:stCondLst>
                            <p:childTnLst>
                              <p:par>
                                <p:cTn id="626" presetID="22" presetClass="entr" presetSubtype="4" fill="hold" nodeType="clickEffect">
                                  <p:stCondLst>
                                    <p:cond delay="0"/>
                                  </p:stCondLst>
                                  <p:childTnLst>
                                    <p:set>
                                      <p:cBhvr>
                                        <p:cTn id="627" dur="1" fill="hold">
                                          <p:stCondLst>
                                            <p:cond delay="0"/>
                                          </p:stCondLst>
                                        </p:cTn>
                                        <p:tgtEl>
                                          <p:spTgt spid="8"/>
                                        </p:tgtEl>
                                        <p:attrNameLst>
                                          <p:attrName>style.visibility</p:attrName>
                                        </p:attrNameLst>
                                      </p:cBhvr>
                                      <p:to>
                                        <p:strVal val="visible"/>
                                      </p:to>
                                    </p:set>
                                    <p:animEffect transition="in" filter="wipe(down)">
                                      <p:cBhvr>
                                        <p:cTn id="628" dur="2000"/>
                                        <p:tgtEl>
                                          <p:spTgt spid="8"/>
                                        </p:tgtEl>
                                      </p:cBhvr>
                                    </p:animEffect>
                                  </p:childTnLst>
                                </p:cTn>
                              </p:par>
                            </p:childTnLst>
                          </p:cTn>
                        </p:par>
                      </p:childTnLst>
                    </p:cTn>
                  </p:par>
                  <p:par>
                    <p:cTn id="629" fill="hold" nodeType="clickPar">
                      <p:stCondLst>
                        <p:cond delay="indefinite"/>
                      </p:stCondLst>
                      <p:childTnLst>
                        <p:par>
                          <p:cTn id="630" fill="hold" nodeType="withGroup">
                            <p:stCondLst>
                              <p:cond delay="0"/>
                            </p:stCondLst>
                            <p:childTnLst>
                              <p:par>
                                <p:cTn id="631" presetID="22" presetClass="entr" presetSubtype="1" fill="hold" nodeType="clickEffect">
                                  <p:stCondLst>
                                    <p:cond delay="0"/>
                                  </p:stCondLst>
                                  <p:childTnLst>
                                    <p:set>
                                      <p:cBhvr>
                                        <p:cTn id="632" dur="1" fill="hold">
                                          <p:stCondLst>
                                            <p:cond delay="0"/>
                                          </p:stCondLst>
                                        </p:cTn>
                                        <p:tgtEl>
                                          <p:spTgt spid="513"/>
                                        </p:tgtEl>
                                        <p:attrNameLst>
                                          <p:attrName>style.visibility</p:attrName>
                                        </p:attrNameLst>
                                      </p:cBhvr>
                                      <p:to>
                                        <p:strVal val="visible"/>
                                      </p:to>
                                    </p:set>
                                    <p:animEffect transition="in" filter="wipe(up)">
                                      <p:cBhvr>
                                        <p:cTn id="633" dur="2000"/>
                                        <p:tgtEl>
                                          <p:spTgt spid="513"/>
                                        </p:tgtEl>
                                      </p:cBhvr>
                                    </p:animEffect>
                                  </p:childTnLst>
                                </p:cTn>
                              </p:par>
                            </p:childTnLst>
                          </p:cTn>
                        </p:par>
                      </p:childTnLst>
                    </p:cTn>
                  </p:par>
                  <p:par>
                    <p:cTn id="634" fill="hold" nodeType="clickPar">
                      <p:stCondLst>
                        <p:cond delay="indefinite"/>
                      </p:stCondLst>
                      <p:childTnLst>
                        <p:par>
                          <p:cTn id="635" fill="hold" nodeType="withGroup">
                            <p:stCondLst>
                              <p:cond delay="0"/>
                            </p:stCondLst>
                            <p:childTnLst>
                              <p:par>
                                <p:cTn id="636" presetID="10" presetClass="exit" presetSubtype="0" fill="hold" grpId="2" nodeType="clickEffect">
                                  <p:stCondLst>
                                    <p:cond delay="0"/>
                                  </p:stCondLst>
                                  <p:childTnLst>
                                    <p:animEffect transition="out" filter="fade">
                                      <p:cBhvr>
                                        <p:cTn id="637" dur="2000"/>
                                        <p:tgtEl>
                                          <p:spTgt spid="192"/>
                                        </p:tgtEl>
                                      </p:cBhvr>
                                    </p:animEffect>
                                    <p:set>
                                      <p:cBhvr>
                                        <p:cTn id="638" dur="1" fill="hold">
                                          <p:stCondLst>
                                            <p:cond delay="1999"/>
                                          </p:stCondLst>
                                        </p:cTn>
                                        <p:tgtEl>
                                          <p:spTgt spid="192"/>
                                        </p:tgtEl>
                                        <p:attrNameLst>
                                          <p:attrName>style.visibility</p:attrName>
                                        </p:attrNameLst>
                                      </p:cBhvr>
                                      <p:to>
                                        <p:strVal val="hidden"/>
                                      </p:to>
                                    </p:set>
                                  </p:childTnLst>
                                </p:cTn>
                              </p:par>
                              <p:par>
                                <p:cTn id="639" presetID="10" presetClass="exit" presetSubtype="0" fill="hold" grpId="2" nodeType="withEffect">
                                  <p:stCondLst>
                                    <p:cond delay="0"/>
                                  </p:stCondLst>
                                  <p:childTnLst>
                                    <p:animEffect transition="out" filter="fade">
                                      <p:cBhvr>
                                        <p:cTn id="640" dur="2000"/>
                                        <p:tgtEl>
                                          <p:spTgt spid="194"/>
                                        </p:tgtEl>
                                      </p:cBhvr>
                                    </p:animEffect>
                                    <p:set>
                                      <p:cBhvr>
                                        <p:cTn id="641" dur="1" fill="hold">
                                          <p:stCondLst>
                                            <p:cond delay="1999"/>
                                          </p:stCondLst>
                                        </p:cTn>
                                        <p:tgtEl>
                                          <p:spTgt spid="194"/>
                                        </p:tgtEl>
                                        <p:attrNameLst>
                                          <p:attrName>style.visibility</p:attrName>
                                        </p:attrNameLst>
                                      </p:cBhvr>
                                      <p:to>
                                        <p:strVal val="hidden"/>
                                      </p:to>
                                    </p:set>
                                  </p:childTnLst>
                                </p:cTn>
                              </p:par>
                            </p:childTnLst>
                          </p:cTn>
                        </p:par>
                      </p:childTnLst>
                    </p:cTn>
                  </p:par>
                  <p:par>
                    <p:cTn id="642" fill="hold" nodeType="clickPar">
                      <p:stCondLst>
                        <p:cond delay="indefinite"/>
                      </p:stCondLst>
                      <p:childTnLst>
                        <p:par>
                          <p:cTn id="643" fill="hold" nodeType="withGroup">
                            <p:stCondLst>
                              <p:cond delay="0"/>
                            </p:stCondLst>
                            <p:childTnLst>
                              <p:par>
                                <p:cTn id="644" presetID="22" presetClass="entr" presetSubtype="4" fill="hold" grpId="0" nodeType="clickEffect">
                                  <p:stCondLst>
                                    <p:cond delay="0"/>
                                  </p:stCondLst>
                                  <p:childTnLst>
                                    <p:set>
                                      <p:cBhvr>
                                        <p:cTn id="645" dur="1" fill="hold">
                                          <p:stCondLst>
                                            <p:cond delay="0"/>
                                          </p:stCondLst>
                                        </p:cTn>
                                        <p:tgtEl>
                                          <p:spTgt spid="196"/>
                                        </p:tgtEl>
                                        <p:attrNameLst>
                                          <p:attrName>style.visibility</p:attrName>
                                        </p:attrNameLst>
                                      </p:cBhvr>
                                      <p:to>
                                        <p:strVal val="visible"/>
                                      </p:to>
                                    </p:set>
                                    <p:animEffect transition="in" filter="wipe(down)">
                                      <p:cBhvr>
                                        <p:cTn id="646" dur="2000"/>
                                        <p:tgtEl>
                                          <p:spTgt spid="196"/>
                                        </p:tgtEl>
                                      </p:cBhvr>
                                    </p:animEffect>
                                  </p:childTnLst>
                                </p:cTn>
                              </p:par>
                            </p:childTnLst>
                          </p:cTn>
                        </p:par>
                      </p:childTnLst>
                    </p:cTn>
                  </p:par>
                  <p:par>
                    <p:cTn id="647" fill="hold" nodeType="clickPar">
                      <p:stCondLst>
                        <p:cond delay="indefinite"/>
                      </p:stCondLst>
                      <p:childTnLst>
                        <p:par>
                          <p:cTn id="648" fill="hold" nodeType="withGroup">
                            <p:stCondLst>
                              <p:cond delay="0"/>
                            </p:stCondLst>
                            <p:childTnLst>
                              <p:par>
                                <p:cTn id="649" presetID="35" presetClass="emph" presetSubtype="0" repeatCount="3000" fill="hold" grpId="1" nodeType="clickEffect">
                                  <p:stCondLst>
                                    <p:cond delay="0"/>
                                  </p:stCondLst>
                                  <p:childTnLst>
                                    <p:anim calcmode="discrete" valueType="str">
                                      <p:cBhvr>
                                        <p:cTn id="650" dur="500" fill="hold"/>
                                        <p:tgtEl>
                                          <p:spTgt spid="196"/>
                                        </p:tgtEl>
                                        <p:attrNameLst>
                                          <p:attrName>style.visibility</p:attrName>
                                        </p:attrNameLst>
                                      </p:cBhvr>
                                      <p:tavLst>
                                        <p:tav tm="0">
                                          <p:val>
                                            <p:strVal val="hidden"/>
                                          </p:val>
                                        </p:tav>
                                        <p:tav tm="50000">
                                          <p:val>
                                            <p:strVal val="visible"/>
                                          </p:val>
                                        </p:tav>
                                      </p:tavLst>
                                    </p:anim>
                                  </p:childTnLst>
                                </p:cTn>
                              </p:par>
                              <p:par>
                                <p:cTn id="651" presetID="26" presetClass="entr" presetSubtype="0" fill="hold" grpId="0" nodeType="withEffect">
                                  <p:stCondLst>
                                    <p:cond delay="0"/>
                                  </p:stCondLst>
                                  <p:childTnLst>
                                    <p:set>
                                      <p:cBhvr>
                                        <p:cTn id="652" dur="1" fill="hold">
                                          <p:stCondLst>
                                            <p:cond delay="0"/>
                                          </p:stCondLst>
                                        </p:cTn>
                                        <p:tgtEl>
                                          <p:spTgt spid="197"/>
                                        </p:tgtEl>
                                        <p:attrNameLst>
                                          <p:attrName>style.visibility</p:attrName>
                                        </p:attrNameLst>
                                      </p:cBhvr>
                                      <p:to>
                                        <p:strVal val="visible"/>
                                      </p:to>
                                    </p:set>
                                    <p:animEffect transition="in" filter="wipe(down)">
                                      <p:cBhvr>
                                        <p:cTn id="653" dur="580">
                                          <p:stCondLst>
                                            <p:cond delay="0"/>
                                          </p:stCondLst>
                                        </p:cTn>
                                        <p:tgtEl>
                                          <p:spTgt spid="197"/>
                                        </p:tgtEl>
                                      </p:cBhvr>
                                    </p:animEffect>
                                    <p:anim calcmode="lin" valueType="num">
                                      <p:cBhvr>
                                        <p:cTn id="654" dur="1822" tmFilter="0,0; 0.14,0.36; 0.43,0.73; 0.71,0.91; 1.0,1.0">
                                          <p:stCondLst>
                                            <p:cond delay="0"/>
                                          </p:stCondLst>
                                        </p:cTn>
                                        <p:tgtEl>
                                          <p:spTgt spid="197"/>
                                        </p:tgtEl>
                                        <p:attrNameLst>
                                          <p:attrName>ppt_x</p:attrName>
                                        </p:attrNameLst>
                                      </p:cBhvr>
                                      <p:tavLst>
                                        <p:tav tm="0">
                                          <p:val>
                                            <p:strVal val="#ppt_x-0.25"/>
                                          </p:val>
                                        </p:tav>
                                        <p:tav tm="100000">
                                          <p:val>
                                            <p:strVal val="#ppt_x"/>
                                          </p:val>
                                        </p:tav>
                                      </p:tavLst>
                                    </p:anim>
                                    <p:anim calcmode="lin" valueType="num">
                                      <p:cBhvr>
                                        <p:cTn id="655" dur="664" tmFilter="0.0,0.0; 0.25,0.07; 0.50,0.2; 0.75,0.467; 1.0,1.0">
                                          <p:stCondLst>
                                            <p:cond delay="0"/>
                                          </p:stCondLst>
                                        </p:cTn>
                                        <p:tgtEl>
                                          <p:spTgt spid="197"/>
                                        </p:tgtEl>
                                        <p:attrNameLst>
                                          <p:attrName>ppt_y</p:attrName>
                                        </p:attrNameLst>
                                      </p:cBhvr>
                                      <p:tavLst>
                                        <p:tav tm="0" fmla="#ppt_y-sin(pi*$)/3">
                                          <p:val>
                                            <p:fltVal val="0.5"/>
                                          </p:val>
                                        </p:tav>
                                        <p:tav tm="100000">
                                          <p:val>
                                            <p:fltVal val="1"/>
                                          </p:val>
                                        </p:tav>
                                      </p:tavLst>
                                    </p:anim>
                                    <p:anim calcmode="lin" valueType="num">
                                      <p:cBhvr>
                                        <p:cTn id="656" dur="664" tmFilter="0, 0; 0.125,0.2665; 0.25,0.4; 0.375,0.465; 0.5,0.5;  0.625,0.535; 0.75,0.6; 0.875,0.7335; 1,1">
                                          <p:stCondLst>
                                            <p:cond delay="664"/>
                                          </p:stCondLst>
                                        </p:cTn>
                                        <p:tgtEl>
                                          <p:spTgt spid="197"/>
                                        </p:tgtEl>
                                        <p:attrNameLst>
                                          <p:attrName>ppt_y</p:attrName>
                                        </p:attrNameLst>
                                      </p:cBhvr>
                                      <p:tavLst>
                                        <p:tav tm="0" fmla="#ppt_y-sin(pi*$)/9">
                                          <p:val>
                                            <p:fltVal val="0"/>
                                          </p:val>
                                        </p:tav>
                                        <p:tav tm="100000">
                                          <p:val>
                                            <p:fltVal val="1"/>
                                          </p:val>
                                        </p:tav>
                                      </p:tavLst>
                                    </p:anim>
                                    <p:anim calcmode="lin" valueType="num">
                                      <p:cBhvr>
                                        <p:cTn id="657" dur="332" tmFilter="0, 0; 0.125,0.2665; 0.25,0.4; 0.375,0.465; 0.5,0.5;  0.625,0.535; 0.75,0.6; 0.875,0.7335; 1,1">
                                          <p:stCondLst>
                                            <p:cond delay="1324"/>
                                          </p:stCondLst>
                                        </p:cTn>
                                        <p:tgtEl>
                                          <p:spTgt spid="197"/>
                                        </p:tgtEl>
                                        <p:attrNameLst>
                                          <p:attrName>ppt_y</p:attrName>
                                        </p:attrNameLst>
                                      </p:cBhvr>
                                      <p:tavLst>
                                        <p:tav tm="0" fmla="#ppt_y-sin(pi*$)/27">
                                          <p:val>
                                            <p:fltVal val="0"/>
                                          </p:val>
                                        </p:tav>
                                        <p:tav tm="100000">
                                          <p:val>
                                            <p:fltVal val="1"/>
                                          </p:val>
                                        </p:tav>
                                      </p:tavLst>
                                    </p:anim>
                                    <p:anim calcmode="lin" valueType="num">
                                      <p:cBhvr>
                                        <p:cTn id="658" dur="164" tmFilter="0, 0; 0.125,0.2665; 0.25,0.4; 0.375,0.465; 0.5,0.5;  0.625,0.535; 0.75,0.6; 0.875,0.7335; 1,1">
                                          <p:stCondLst>
                                            <p:cond delay="1656"/>
                                          </p:stCondLst>
                                        </p:cTn>
                                        <p:tgtEl>
                                          <p:spTgt spid="197"/>
                                        </p:tgtEl>
                                        <p:attrNameLst>
                                          <p:attrName>ppt_y</p:attrName>
                                        </p:attrNameLst>
                                      </p:cBhvr>
                                      <p:tavLst>
                                        <p:tav tm="0" fmla="#ppt_y-sin(pi*$)/81">
                                          <p:val>
                                            <p:fltVal val="0"/>
                                          </p:val>
                                        </p:tav>
                                        <p:tav tm="100000">
                                          <p:val>
                                            <p:fltVal val="1"/>
                                          </p:val>
                                        </p:tav>
                                      </p:tavLst>
                                    </p:anim>
                                    <p:animScale>
                                      <p:cBhvr>
                                        <p:cTn id="659" dur="26">
                                          <p:stCondLst>
                                            <p:cond delay="650"/>
                                          </p:stCondLst>
                                        </p:cTn>
                                        <p:tgtEl>
                                          <p:spTgt spid="197"/>
                                        </p:tgtEl>
                                      </p:cBhvr>
                                      <p:to x="100000" y="60000"/>
                                    </p:animScale>
                                    <p:animScale>
                                      <p:cBhvr>
                                        <p:cTn id="660" dur="166" decel="50000">
                                          <p:stCondLst>
                                            <p:cond delay="676"/>
                                          </p:stCondLst>
                                        </p:cTn>
                                        <p:tgtEl>
                                          <p:spTgt spid="197"/>
                                        </p:tgtEl>
                                      </p:cBhvr>
                                      <p:to x="100000" y="100000"/>
                                    </p:animScale>
                                    <p:animScale>
                                      <p:cBhvr>
                                        <p:cTn id="661" dur="26">
                                          <p:stCondLst>
                                            <p:cond delay="1312"/>
                                          </p:stCondLst>
                                        </p:cTn>
                                        <p:tgtEl>
                                          <p:spTgt spid="197"/>
                                        </p:tgtEl>
                                      </p:cBhvr>
                                      <p:to x="100000" y="80000"/>
                                    </p:animScale>
                                    <p:animScale>
                                      <p:cBhvr>
                                        <p:cTn id="662" dur="166" decel="50000">
                                          <p:stCondLst>
                                            <p:cond delay="1338"/>
                                          </p:stCondLst>
                                        </p:cTn>
                                        <p:tgtEl>
                                          <p:spTgt spid="197"/>
                                        </p:tgtEl>
                                      </p:cBhvr>
                                      <p:to x="100000" y="100000"/>
                                    </p:animScale>
                                    <p:animScale>
                                      <p:cBhvr>
                                        <p:cTn id="663" dur="26">
                                          <p:stCondLst>
                                            <p:cond delay="1642"/>
                                          </p:stCondLst>
                                        </p:cTn>
                                        <p:tgtEl>
                                          <p:spTgt spid="197"/>
                                        </p:tgtEl>
                                      </p:cBhvr>
                                      <p:to x="100000" y="90000"/>
                                    </p:animScale>
                                    <p:animScale>
                                      <p:cBhvr>
                                        <p:cTn id="664" dur="166" decel="50000">
                                          <p:stCondLst>
                                            <p:cond delay="1668"/>
                                          </p:stCondLst>
                                        </p:cTn>
                                        <p:tgtEl>
                                          <p:spTgt spid="197"/>
                                        </p:tgtEl>
                                      </p:cBhvr>
                                      <p:to x="100000" y="100000"/>
                                    </p:animScale>
                                    <p:animScale>
                                      <p:cBhvr>
                                        <p:cTn id="665" dur="26">
                                          <p:stCondLst>
                                            <p:cond delay="1808"/>
                                          </p:stCondLst>
                                        </p:cTn>
                                        <p:tgtEl>
                                          <p:spTgt spid="197"/>
                                        </p:tgtEl>
                                      </p:cBhvr>
                                      <p:to x="100000" y="95000"/>
                                    </p:animScale>
                                    <p:animScale>
                                      <p:cBhvr>
                                        <p:cTn id="666" dur="166" decel="50000">
                                          <p:stCondLst>
                                            <p:cond delay="1834"/>
                                          </p:stCondLst>
                                        </p:cTn>
                                        <p:tgtEl>
                                          <p:spTgt spid="197"/>
                                        </p:tgtEl>
                                      </p:cBhvr>
                                      <p:to x="100000" y="100000"/>
                                    </p:animScale>
                                  </p:childTnLst>
                                </p:cTn>
                              </p:par>
                            </p:childTnLst>
                          </p:cTn>
                        </p:par>
                      </p:childTnLst>
                    </p:cTn>
                  </p:par>
                  <p:par>
                    <p:cTn id="667" fill="hold" nodeType="clickPar">
                      <p:stCondLst>
                        <p:cond delay="indefinite"/>
                      </p:stCondLst>
                      <p:childTnLst>
                        <p:par>
                          <p:cTn id="668" fill="hold" nodeType="withGroup">
                            <p:stCondLst>
                              <p:cond delay="0"/>
                            </p:stCondLst>
                            <p:childTnLst>
                              <p:par>
                                <p:cTn id="669" presetID="22" presetClass="entr" presetSubtype="1" fill="hold" grpId="0" nodeType="clickEffect">
                                  <p:stCondLst>
                                    <p:cond delay="0"/>
                                  </p:stCondLst>
                                  <p:childTnLst>
                                    <p:set>
                                      <p:cBhvr>
                                        <p:cTn id="670" dur="1" fill="hold">
                                          <p:stCondLst>
                                            <p:cond delay="0"/>
                                          </p:stCondLst>
                                        </p:cTn>
                                        <p:tgtEl>
                                          <p:spTgt spid="198"/>
                                        </p:tgtEl>
                                        <p:attrNameLst>
                                          <p:attrName>style.visibility</p:attrName>
                                        </p:attrNameLst>
                                      </p:cBhvr>
                                      <p:to>
                                        <p:strVal val="visible"/>
                                      </p:to>
                                    </p:set>
                                    <p:animEffect transition="in" filter="wipe(up)">
                                      <p:cBhvr>
                                        <p:cTn id="671" dur="2000"/>
                                        <p:tgtEl>
                                          <p:spTgt spid="198"/>
                                        </p:tgtEl>
                                      </p:cBhvr>
                                    </p:animEffect>
                                  </p:childTnLst>
                                </p:cTn>
                              </p:par>
                            </p:childTnLst>
                          </p:cTn>
                        </p:par>
                      </p:childTnLst>
                    </p:cTn>
                  </p:par>
                  <p:par>
                    <p:cTn id="672" fill="hold" nodeType="clickPar">
                      <p:stCondLst>
                        <p:cond delay="indefinite"/>
                      </p:stCondLst>
                      <p:childTnLst>
                        <p:par>
                          <p:cTn id="673" fill="hold" nodeType="withGroup">
                            <p:stCondLst>
                              <p:cond delay="0"/>
                            </p:stCondLst>
                            <p:childTnLst>
                              <p:par>
                                <p:cTn id="674" presetID="35" presetClass="emph" presetSubtype="0" repeatCount="3000" fill="hold" grpId="1" nodeType="clickEffect">
                                  <p:stCondLst>
                                    <p:cond delay="0"/>
                                  </p:stCondLst>
                                  <p:childTnLst>
                                    <p:anim calcmode="discrete" valueType="str">
                                      <p:cBhvr>
                                        <p:cTn id="675" dur="500" fill="hold"/>
                                        <p:tgtEl>
                                          <p:spTgt spid="198"/>
                                        </p:tgtEl>
                                        <p:attrNameLst>
                                          <p:attrName>style.visibility</p:attrName>
                                        </p:attrNameLst>
                                      </p:cBhvr>
                                      <p:tavLst>
                                        <p:tav tm="0">
                                          <p:val>
                                            <p:strVal val="hidden"/>
                                          </p:val>
                                        </p:tav>
                                        <p:tav tm="50000">
                                          <p:val>
                                            <p:strVal val="visible"/>
                                          </p:val>
                                        </p:tav>
                                      </p:tavLst>
                                    </p:anim>
                                  </p:childTnLst>
                                </p:cTn>
                              </p:par>
                              <p:par>
                                <p:cTn id="676" presetID="26" presetClass="entr" presetSubtype="0" fill="hold" grpId="0" nodeType="withEffect">
                                  <p:stCondLst>
                                    <p:cond delay="0"/>
                                  </p:stCondLst>
                                  <p:childTnLst>
                                    <p:set>
                                      <p:cBhvr>
                                        <p:cTn id="677" dur="1" fill="hold">
                                          <p:stCondLst>
                                            <p:cond delay="0"/>
                                          </p:stCondLst>
                                        </p:cTn>
                                        <p:tgtEl>
                                          <p:spTgt spid="199"/>
                                        </p:tgtEl>
                                        <p:attrNameLst>
                                          <p:attrName>style.visibility</p:attrName>
                                        </p:attrNameLst>
                                      </p:cBhvr>
                                      <p:to>
                                        <p:strVal val="visible"/>
                                      </p:to>
                                    </p:set>
                                    <p:animEffect transition="in" filter="wipe(down)">
                                      <p:cBhvr>
                                        <p:cTn id="678" dur="580">
                                          <p:stCondLst>
                                            <p:cond delay="0"/>
                                          </p:stCondLst>
                                        </p:cTn>
                                        <p:tgtEl>
                                          <p:spTgt spid="199"/>
                                        </p:tgtEl>
                                      </p:cBhvr>
                                    </p:animEffect>
                                    <p:anim calcmode="lin" valueType="num">
                                      <p:cBhvr>
                                        <p:cTn id="679" dur="1822" tmFilter="0,0; 0.14,0.36; 0.43,0.73; 0.71,0.91; 1.0,1.0">
                                          <p:stCondLst>
                                            <p:cond delay="0"/>
                                          </p:stCondLst>
                                        </p:cTn>
                                        <p:tgtEl>
                                          <p:spTgt spid="199"/>
                                        </p:tgtEl>
                                        <p:attrNameLst>
                                          <p:attrName>ppt_x</p:attrName>
                                        </p:attrNameLst>
                                      </p:cBhvr>
                                      <p:tavLst>
                                        <p:tav tm="0">
                                          <p:val>
                                            <p:strVal val="#ppt_x-0.25"/>
                                          </p:val>
                                        </p:tav>
                                        <p:tav tm="100000">
                                          <p:val>
                                            <p:strVal val="#ppt_x"/>
                                          </p:val>
                                        </p:tav>
                                      </p:tavLst>
                                    </p:anim>
                                    <p:anim calcmode="lin" valueType="num">
                                      <p:cBhvr>
                                        <p:cTn id="680" dur="664" tmFilter="0.0,0.0; 0.25,0.07; 0.50,0.2; 0.75,0.467; 1.0,1.0">
                                          <p:stCondLst>
                                            <p:cond delay="0"/>
                                          </p:stCondLst>
                                        </p:cTn>
                                        <p:tgtEl>
                                          <p:spTgt spid="199"/>
                                        </p:tgtEl>
                                        <p:attrNameLst>
                                          <p:attrName>ppt_y</p:attrName>
                                        </p:attrNameLst>
                                      </p:cBhvr>
                                      <p:tavLst>
                                        <p:tav tm="0" fmla="#ppt_y-sin(pi*$)/3">
                                          <p:val>
                                            <p:fltVal val="0.5"/>
                                          </p:val>
                                        </p:tav>
                                        <p:tav tm="100000">
                                          <p:val>
                                            <p:fltVal val="1"/>
                                          </p:val>
                                        </p:tav>
                                      </p:tavLst>
                                    </p:anim>
                                    <p:anim calcmode="lin" valueType="num">
                                      <p:cBhvr>
                                        <p:cTn id="681" dur="664" tmFilter="0, 0; 0.125,0.2665; 0.25,0.4; 0.375,0.465; 0.5,0.5;  0.625,0.535; 0.75,0.6; 0.875,0.7335; 1,1">
                                          <p:stCondLst>
                                            <p:cond delay="664"/>
                                          </p:stCondLst>
                                        </p:cTn>
                                        <p:tgtEl>
                                          <p:spTgt spid="199"/>
                                        </p:tgtEl>
                                        <p:attrNameLst>
                                          <p:attrName>ppt_y</p:attrName>
                                        </p:attrNameLst>
                                      </p:cBhvr>
                                      <p:tavLst>
                                        <p:tav tm="0" fmla="#ppt_y-sin(pi*$)/9">
                                          <p:val>
                                            <p:fltVal val="0"/>
                                          </p:val>
                                        </p:tav>
                                        <p:tav tm="100000">
                                          <p:val>
                                            <p:fltVal val="1"/>
                                          </p:val>
                                        </p:tav>
                                      </p:tavLst>
                                    </p:anim>
                                    <p:anim calcmode="lin" valueType="num">
                                      <p:cBhvr>
                                        <p:cTn id="682" dur="332" tmFilter="0, 0; 0.125,0.2665; 0.25,0.4; 0.375,0.465; 0.5,0.5;  0.625,0.535; 0.75,0.6; 0.875,0.7335; 1,1">
                                          <p:stCondLst>
                                            <p:cond delay="1324"/>
                                          </p:stCondLst>
                                        </p:cTn>
                                        <p:tgtEl>
                                          <p:spTgt spid="199"/>
                                        </p:tgtEl>
                                        <p:attrNameLst>
                                          <p:attrName>ppt_y</p:attrName>
                                        </p:attrNameLst>
                                      </p:cBhvr>
                                      <p:tavLst>
                                        <p:tav tm="0" fmla="#ppt_y-sin(pi*$)/27">
                                          <p:val>
                                            <p:fltVal val="0"/>
                                          </p:val>
                                        </p:tav>
                                        <p:tav tm="100000">
                                          <p:val>
                                            <p:fltVal val="1"/>
                                          </p:val>
                                        </p:tav>
                                      </p:tavLst>
                                    </p:anim>
                                    <p:anim calcmode="lin" valueType="num">
                                      <p:cBhvr>
                                        <p:cTn id="683" dur="164" tmFilter="0, 0; 0.125,0.2665; 0.25,0.4; 0.375,0.465; 0.5,0.5;  0.625,0.535; 0.75,0.6; 0.875,0.7335; 1,1">
                                          <p:stCondLst>
                                            <p:cond delay="1656"/>
                                          </p:stCondLst>
                                        </p:cTn>
                                        <p:tgtEl>
                                          <p:spTgt spid="199"/>
                                        </p:tgtEl>
                                        <p:attrNameLst>
                                          <p:attrName>ppt_y</p:attrName>
                                        </p:attrNameLst>
                                      </p:cBhvr>
                                      <p:tavLst>
                                        <p:tav tm="0" fmla="#ppt_y-sin(pi*$)/81">
                                          <p:val>
                                            <p:fltVal val="0"/>
                                          </p:val>
                                        </p:tav>
                                        <p:tav tm="100000">
                                          <p:val>
                                            <p:fltVal val="1"/>
                                          </p:val>
                                        </p:tav>
                                      </p:tavLst>
                                    </p:anim>
                                    <p:animScale>
                                      <p:cBhvr>
                                        <p:cTn id="684" dur="26">
                                          <p:stCondLst>
                                            <p:cond delay="650"/>
                                          </p:stCondLst>
                                        </p:cTn>
                                        <p:tgtEl>
                                          <p:spTgt spid="199"/>
                                        </p:tgtEl>
                                      </p:cBhvr>
                                      <p:to x="100000" y="60000"/>
                                    </p:animScale>
                                    <p:animScale>
                                      <p:cBhvr>
                                        <p:cTn id="685" dur="166" decel="50000">
                                          <p:stCondLst>
                                            <p:cond delay="676"/>
                                          </p:stCondLst>
                                        </p:cTn>
                                        <p:tgtEl>
                                          <p:spTgt spid="199"/>
                                        </p:tgtEl>
                                      </p:cBhvr>
                                      <p:to x="100000" y="100000"/>
                                    </p:animScale>
                                    <p:animScale>
                                      <p:cBhvr>
                                        <p:cTn id="686" dur="26">
                                          <p:stCondLst>
                                            <p:cond delay="1312"/>
                                          </p:stCondLst>
                                        </p:cTn>
                                        <p:tgtEl>
                                          <p:spTgt spid="199"/>
                                        </p:tgtEl>
                                      </p:cBhvr>
                                      <p:to x="100000" y="80000"/>
                                    </p:animScale>
                                    <p:animScale>
                                      <p:cBhvr>
                                        <p:cTn id="687" dur="166" decel="50000">
                                          <p:stCondLst>
                                            <p:cond delay="1338"/>
                                          </p:stCondLst>
                                        </p:cTn>
                                        <p:tgtEl>
                                          <p:spTgt spid="199"/>
                                        </p:tgtEl>
                                      </p:cBhvr>
                                      <p:to x="100000" y="100000"/>
                                    </p:animScale>
                                    <p:animScale>
                                      <p:cBhvr>
                                        <p:cTn id="688" dur="26">
                                          <p:stCondLst>
                                            <p:cond delay="1642"/>
                                          </p:stCondLst>
                                        </p:cTn>
                                        <p:tgtEl>
                                          <p:spTgt spid="199"/>
                                        </p:tgtEl>
                                      </p:cBhvr>
                                      <p:to x="100000" y="90000"/>
                                    </p:animScale>
                                    <p:animScale>
                                      <p:cBhvr>
                                        <p:cTn id="689" dur="166" decel="50000">
                                          <p:stCondLst>
                                            <p:cond delay="1668"/>
                                          </p:stCondLst>
                                        </p:cTn>
                                        <p:tgtEl>
                                          <p:spTgt spid="199"/>
                                        </p:tgtEl>
                                      </p:cBhvr>
                                      <p:to x="100000" y="100000"/>
                                    </p:animScale>
                                    <p:animScale>
                                      <p:cBhvr>
                                        <p:cTn id="690" dur="26">
                                          <p:stCondLst>
                                            <p:cond delay="1808"/>
                                          </p:stCondLst>
                                        </p:cTn>
                                        <p:tgtEl>
                                          <p:spTgt spid="199"/>
                                        </p:tgtEl>
                                      </p:cBhvr>
                                      <p:to x="100000" y="95000"/>
                                    </p:animScale>
                                    <p:animScale>
                                      <p:cBhvr>
                                        <p:cTn id="691" dur="166" decel="50000">
                                          <p:stCondLst>
                                            <p:cond delay="1834"/>
                                          </p:stCondLst>
                                        </p:cTn>
                                        <p:tgtEl>
                                          <p:spTgt spid="199"/>
                                        </p:tgtEl>
                                      </p:cBhvr>
                                      <p:to x="100000" y="100000"/>
                                    </p:animScale>
                                  </p:childTnLst>
                                </p:cTn>
                              </p:par>
                            </p:childTnLst>
                          </p:cTn>
                        </p:par>
                      </p:childTnLst>
                    </p:cTn>
                  </p:par>
                  <p:par>
                    <p:cTn id="692" fill="hold" nodeType="clickPar">
                      <p:stCondLst>
                        <p:cond delay="indefinite"/>
                      </p:stCondLst>
                      <p:childTnLst>
                        <p:par>
                          <p:cTn id="693" fill="hold" nodeType="withGroup">
                            <p:stCondLst>
                              <p:cond delay="0"/>
                            </p:stCondLst>
                            <p:childTnLst>
                              <p:par>
                                <p:cTn id="694" presetID="22" presetClass="entr" presetSubtype="4" fill="hold" nodeType="clickEffect">
                                  <p:stCondLst>
                                    <p:cond delay="0"/>
                                  </p:stCondLst>
                                  <p:childTnLst>
                                    <p:set>
                                      <p:cBhvr>
                                        <p:cTn id="695" dur="1" fill="hold">
                                          <p:stCondLst>
                                            <p:cond delay="0"/>
                                          </p:stCondLst>
                                        </p:cTn>
                                        <p:tgtEl>
                                          <p:spTgt spid="9"/>
                                        </p:tgtEl>
                                        <p:attrNameLst>
                                          <p:attrName>style.visibility</p:attrName>
                                        </p:attrNameLst>
                                      </p:cBhvr>
                                      <p:to>
                                        <p:strVal val="visible"/>
                                      </p:to>
                                    </p:set>
                                    <p:animEffect transition="in" filter="wipe(down)">
                                      <p:cBhvr>
                                        <p:cTn id="696" dur="2000"/>
                                        <p:tgtEl>
                                          <p:spTgt spid="9"/>
                                        </p:tgtEl>
                                      </p:cBhvr>
                                    </p:animEffect>
                                  </p:childTnLst>
                                </p:cTn>
                              </p:par>
                            </p:childTnLst>
                          </p:cTn>
                        </p:par>
                      </p:childTnLst>
                    </p:cTn>
                  </p:par>
                  <p:par>
                    <p:cTn id="697" fill="hold" nodeType="clickPar">
                      <p:stCondLst>
                        <p:cond delay="indefinite"/>
                      </p:stCondLst>
                      <p:childTnLst>
                        <p:par>
                          <p:cTn id="698" fill="hold" nodeType="withGroup">
                            <p:stCondLst>
                              <p:cond delay="0"/>
                            </p:stCondLst>
                            <p:childTnLst>
                              <p:par>
                                <p:cTn id="699" presetID="22" presetClass="entr" presetSubtype="1" fill="hold" nodeType="clickEffect">
                                  <p:stCondLst>
                                    <p:cond delay="0"/>
                                  </p:stCondLst>
                                  <p:childTnLst>
                                    <p:set>
                                      <p:cBhvr>
                                        <p:cTn id="700" dur="1" fill="hold">
                                          <p:stCondLst>
                                            <p:cond delay="0"/>
                                          </p:stCondLst>
                                        </p:cTn>
                                        <p:tgtEl>
                                          <p:spTgt spid="517"/>
                                        </p:tgtEl>
                                        <p:attrNameLst>
                                          <p:attrName>style.visibility</p:attrName>
                                        </p:attrNameLst>
                                      </p:cBhvr>
                                      <p:to>
                                        <p:strVal val="visible"/>
                                      </p:to>
                                    </p:set>
                                    <p:animEffect transition="in" filter="wipe(up)">
                                      <p:cBhvr>
                                        <p:cTn id="701" dur="2000"/>
                                        <p:tgtEl>
                                          <p:spTgt spid="517"/>
                                        </p:tgtEl>
                                      </p:cBhvr>
                                    </p:animEffect>
                                  </p:childTnLst>
                                </p:cTn>
                              </p:par>
                            </p:childTnLst>
                          </p:cTn>
                        </p:par>
                      </p:childTnLst>
                    </p:cTn>
                  </p:par>
                  <p:par>
                    <p:cTn id="702" fill="hold" nodeType="clickPar">
                      <p:stCondLst>
                        <p:cond delay="indefinite"/>
                      </p:stCondLst>
                      <p:childTnLst>
                        <p:par>
                          <p:cTn id="703" fill="hold" nodeType="withGroup">
                            <p:stCondLst>
                              <p:cond delay="0"/>
                            </p:stCondLst>
                            <p:childTnLst>
                              <p:par>
                                <p:cTn id="704" presetID="10" presetClass="exit" presetSubtype="0" fill="hold" grpId="2" nodeType="clickEffect">
                                  <p:stCondLst>
                                    <p:cond delay="0"/>
                                  </p:stCondLst>
                                  <p:childTnLst>
                                    <p:animEffect transition="out" filter="fade">
                                      <p:cBhvr>
                                        <p:cTn id="705" dur="2000"/>
                                        <p:tgtEl>
                                          <p:spTgt spid="196"/>
                                        </p:tgtEl>
                                      </p:cBhvr>
                                    </p:animEffect>
                                    <p:set>
                                      <p:cBhvr>
                                        <p:cTn id="706" dur="1" fill="hold">
                                          <p:stCondLst>
                                            <p:cond delay="1999"/>
                                          </p:stCondLst>
                                        </p:cTn>
                                        <p:tgtEl>
                                          <p:spTgt spid="196"/>
                                        </p:tgtEl>
                                        <p:attrNameLst>
                                          <p:attrName>style.visibility</p:attrName>
                                        </p:attrNameLst>
                                      </p:cBhvr>
                                      <p:to>
                                        <p:strVal val="hidden"/>
                                      </p:to>
                                    </p:set>
                                  </p:childTnLst>
                                </p:cTn>
                              </p:par>
                              <p:par>
                                <p:cTn id="707" presetID="10" presetClass="exit" presetSubtype="0" fill="hold" grpId="2" nodeType="withEffect">
                                  <p:stCondLst>
                                    <p:cond delay="0"/>
                                  </p:stCondLst>
                                  <p:childTnLst>
                                    <p:animEffect transition="out" filter="fade">
                                      <p:cBhvr>
                                        <p:cTn id="708" dur="2000"/>
                                        <p:tgtEl>
                                          <p:spTgt spid="198"/>
                                        </p:tgtEl>
                                      </p:cBhvr>
                                    </p:animEffect>
                                    <p:set>
                                      <p:cBhvr>
                                        <p:cTn id="709" dur="1" fill="hold">
                                          <p:stCondLst>
                                            <p:cond delay="1999"/>
                                          </p:stCondLst>
                                        </p:cTn>
                                        <p:tgtEl>
                                          <p:spTgt spid="198"/>
                                        </p:tgtEl>
                                        <p:attrNameLst>
                                          <p:attrName>style.visibility</p:attrName>
                                        </p:attrNameLst>
                                      </p:cBhvr>
                                      <p:to>
                                        <p:strVal val="hidden"/>
                                      </p:to>
                                    </p:set>
                                  </p:childTnLst>
                                </p:cTn>
                              </p:par>
                            </p:childTnLst>
                          </p:cTn>
                        </p:par>
                      </p:childTnLst>
                    </p:cTn>
                  </p:par>
                  <p:par>
                    <p:cTn id="710" fill="hold" nodeType="clickPar">
                      <p:stCondLst>
                        <p:cond delay="indefinite"/>
                      </p:stCondLst>
                      <p:childTnLst>
                        <p:par>
                          <p:cTn id="711" fill="hold" nodeType="withGroup">
                            <p:stCondLst>
                              <p:cond delay="0"/>
                            </p:stCondLst>
                            <p:childTnLst>
                              <p:par>
                                <p:cTn id="712" presetID="10" presetClass="exit" presetSubtype="0" fill="hold" grpId="1" nodeType="clickEffect">
                                  <p:stCondLst>
                                    <p:cond delay="0"/>
                                  </p:stCondLst>
                                  <p:childTnLst>
                                    <p:animEffect transition="out" filter="fade">
                                      <p:cBhvr>
                                        <p:cTn id="713" dur="2000"/>
                                        <p:tgtEl>
                                          <p:spTgt spid="177"/>
                                        </p:tgtEl>
                                      </p:cBhvr>
                                    </p:animEffect>
                                    <p:set>
                                      <p:cBhvr>
                                        <p:cTn id="714" dur="1" fill="hold">
                                          <p:stCondLst>
                                            <p:cond delay="1999"/>
                                          </p:stCondLst>
                                        </p:cTn>
                                        <p:tgtEl>
                                          <p:spTgt spid="177"/>
                                        </p:tgtEl>
                                        <p:attrNameLst>
                                          <p:attrName>style.visibility</p:attrName>
                                        </p:attrNameLst>
                                      </p:cBhvr>
                                      <p:to>
                                        <p:strVal val="hidden"/>
                                      </p:to>
                                    </p:set>
                                  </p:childTnLst>
                                </p:cTn>
                              </p:par>
                              <p:par>
                                <p:cTn id="715" presetID="10" presetClass="exit" presetSubtype="0" fill="hold" grpId="1" nodeType="withEffect">
                                  <p:stCondLst>
                                    <p:cond delay="0"/>
                                  </p:stCondLst>
                                  <p:childTnLst>
                                    <p:animEffect transition="out" filter="fade">
                                      <p:cBhvr>
                                        <p:cTn id="716" dur="2000"/>
                                        <p:tgtEl>
                                          <p:spTgt spid="181"/>
                                        </p:tgtEl>
                                      </p:cBhvr>
                                    </p:animEffect>
                                    <p:set>
                                      <p:cBhvr>
                                        <p:cTn id="717" dur="1" fill="hold">
                                          <p:stCondLst>
                                            <p:cond delay="1999"/>
                                          </p:stCondLst>
                                        </p:cTn>
                                        <p:tgtEl>
                                          <p:spTgt spid="181"/>
                                        </p:tgtEl>
                                        <p:attrNameLst>
                                          <p:attrName>style.visibility</p:attrName>
                                        </p:attrNameLst>
                                      </p:cBhvr>
                                      <p:to>
                                        <p:strVal val="hidden"/>
                                      </p:to>
                                    </p:set>
                                  </p:childTnLst>
                                </p:cTn>
                              </p:par>
                              <p:par>
                                <p:cTn id="718" presetID="10" presetClass="exit" presetSubtype="0" fill="hold" grpId="1" nodeType="withEffect">
                                  <p:stCondLst>
                                    <p:cond delay="0"/>
                                  </p:stCondLst>
                                  <p:childTnLst>
                                    <p:animEffect transition="out" filter="fade">
                                      <p:cBhvr>
                                        <p:cTn id="719" dur="2000"/>
                                        <p:tgtEl>
                                          <p:spTgt spid="185"/>
                                        </p:tgtEl>
                                      </p:cBhvr>
                                    </p:animEffect>
                                    <p:set>
                                      <p:cBhvr>
                                        <p:cTn id="720" dur="1" fill="hold">
                                          <p:stCondLst>
                                            <p:cond delay="1999"/>
                                          </p:stCondLst>
                                        </p:cTn>
                                        <p:tgtEl>
                                          <p:spTgt spid="185"/>
                                        </p:tgtEl>
                                        <p:attrNameLst>
                                          <p:attrName>style.visibility</p:attrName>
                                        </p:attrNameLst>
                                      </p:cBhvr>
                                      <p:to>
                                        <p:strVal val="hidden"/>
                                      </p:to>
                                    </p:set>
                                  </p:childTnLst>
                                </p:cTn>
                              </p:par>
                              <p:par>
                                <p:cTn id="721" presetID="10" presetClass="exit" presetSubtype="0" fill="hold" grpId="1" nodeType="withEffect">
                                  <p:stCondLst>
                                    <p:cond delay="0"/>
                                  </p:stCondLst>
                                  <p:childTnLst>
                                    <p:animEffect transition="out" filter="fade">
                                      <p:cBhvr>
                                        <p:cTn id="722" dur="2000"/>
                                        <p:tgtEl>
                                          <p:spTgt spid="189"/>
                                        </p:tgtEl>
                                      </p:cBhvr>
                                    </p:animEffect>
                                    <p:set>
                                      <p:cBhvr>
                                        <p:cTn id="723" dur="1" fill="hold">
                                          <p:stCondLst>
                                            <p:cond delay="1999"/>
                                          </p:stCondLst>
                                        </p:cTn>
                                        <p:tgtEl>
                                          <p:spTgt spid="189"/>
                                        </p:tgtEl>
                                        <p:attrNameLst>
                                          <p:attrName>style.visibility</p:attrName>
                                        </p:attrNameLst>
                                      </p:cBhvr>
                                      <p:to>
                                        <p:strVal val="hidden"/>
                                      </p:to>
                                    </p:set>
                                  </p:childTnLst>
                                </p:cTn>
                              </p:par>
                              <p:par>
                                <p:cTn id="724" presetID="10" presetClass="exit" presetSubtype="0" fill="hold" grpId="1" nodeType="withEffect">
                                  <p:stCondLst>
                                    <p:cond delay="0"/>
                                  </p:stCondLst>
                                  <p:childTnLst>
                                    <p:animEffect transition="out" filter="fade">
                                      <p:cBhvr>
                                        <p:cTn id="725" dur="2000"/>
                                        <p:tgtEl>
                                          <p:spTgt spid="193"/>
                                        </p:tgtEl>
                                      </p:cBhvr>
                                    </p:animEffect>
                                    <p:set>
                                      <p:cBhvr>
                                        <p:cTn id="726" dur="1" fill="hold">
                                          <p:stCondLst>
                                            <p:cond delay="1999"/>
                                          </p:stCondLst>
                                        </p:cTn>
                                        <p:tgtEl>
                                          <p:spTgt spid="193"/>
                                        </p:tgtEl>
                                        <p:attrNameLst>
                                          <p:attrName>style.visibility</p:attrName>
                                        </p:attrNameLst>
                                      </p:cBhvr>
                                      <p:to>
                                        <p:strVal val="hidden"/>
                                      </p:to>
                                    </p:set>
                                  </p:childTnLst>
                                </p:cTn>
                              </p:par>
                              <p:par>
                                <p:cTn id="727" presetID="10" presetClass="exit" presetSubtype="0" fill="hold" grpId="1" nodeType="withEffect">
                                  <p:stCondLst>
                                    <p:cond delay="0"/>
                                  </p:stCondLst>
                                  <p:childTnLst>
                                    <p:animEffect transition="out" filter="fade">
                                      <p:cBhvr>
                                        <p:cTn id="728" dur="2000"/>
                                        <p:tgtEl>
                                          <p:spTgt spid="197"/>
                                        </p:tgtEl>
                                      </p:cBhvr>
                                    </p:animEffect>
                                    <p:set>
                                      <p:cBhvr>
                                        <p:cTn id="729" dur="1" fill="hold">
                                          <p:stCondLst>
                                            <p:cond delay="1999"/>
                                          </p:stCondLst>
                                        </p:cTn>
                                        <p:tgtEl>
                                          <p:spTgt spid="197"/>
                                        </p:tgtEl>
                                        <p:attrNameLst>
                                          <p:attrName>style.visibility</p:attrName>
                                        </p:attrNameLst>
                                      </p:cBhvr>
                                      <p:to>
                                        <p:strVal val="hidden"/>
                                      </p:to>
                                    </p:set>
                                  </p:childTnLst>
                                </p:cTn>
                              </p:par>
                              <p:par>
                                <p:cTn id="730" presetID="10" presetClass="exit" presetSubtype="0" fill="hold" grpId="2" nodeType="withEffect">
                                  <p:stCondLst>
                                    <p:cond delay="0"/>
                                  </p:stCondLst>
                                  <p:childTnLst>
                                    <p:animEffect transition="out" filter="fade">
                                      <p:cBhvr>
                                        <p:cTn id="731" dur="2000"/>
                                        <p:tgtEl>
                                          <p:spTgt spid="166"/>
                                        </p:tgtEl>
                                      </p:cBhvr>
                                    </p:animEffect>
                                    <p:set>
                                      <p:cBhvr>
                                        <p:cTn id="732" dur="1" fill="hold">
                                          <p:stCondLst>
                                            <p:cond delay="1999"/>
                                          </p:stCondLst>
                                        </p:cTn>
                                        <p:tgtEl>
                                          <p:spTgt spid="166"/>
                                        </p:tgtEl>
                                        <p:attrNameLst>
                                          <p:attrName>style.visibility</p:attrName>
                                        </p:attrNameLst>
                                      </p:cBhvr>
                                      <p:to>
                                        <p:strVal val="hidden"/>
                                      </p:to>
                                    </p:set>
                                  </p:childTnLst>
                                </p:cTn>
                              </p:par>
                              <p:par>
                                <p:cTn id="733" presetID="10" presetClass="exit" presetSubtype="0" fill="hold" grpId="2" nodeType="withEffect">
                                  <p:stCondLst>
                                    <p:cond delay="0"/>
                                  </p:stCondLst>
                                  <p:childTnLst>
                                    <p:animEffect transition="out" filter="fade">
                                      <p:cBhvr>
                                        <p:cTn id="734" dur="2000"/>
                                        <p:tgtEl>
                                          <p:spTgt spid="167"/>
                                        </p:tgtEl>
                                      </p:cBhvr>
                                    </p:animEffect>
                                    <p:set>
                                      <p:cBhvr>
                                        <p:cTn id="735" dur="1" fill="hold">
                                          <p:stCondLst>
                                            <p:cond delay="1999"/>
                                          </p:stCondLst>
                                        </p:cTn>
                                        <p:tgtEl>
                                          <p:spTgt spid="167"/>
                                        </p:tgtEl>
                                        <p:attrNameLst>
                                          <p:attrName>style.visibility</p:attrName>
                                        </p:attrNameLst>
                                      </p:cBhvr>
                                      <p:to>
                                        <p:strVal val="hidden"/>
                                      </p:to>
                                    </p:set>
                                  </p:childTnLst>
                                </p:cTn>
                              </p:par>
                              <p:par>
                                <p:cTn id="736" presetID="10" presetClass="exit" presetSubtype="0" fill="hold" grpId="2" nodeType="withEffect">
                                  <p:stCondLst>
                                    <p:cond delay="0"/>
                                  </p:stCondLst>
                                  <p:childTnLst>
                                    <p:animEffect transition="out" filter="fade">
                                      <p:cBhvr>
                                        <p:cTn id="737" dur="2000"/>
                                        <p:tgtEl>
                                          <p:spTgt spid="168"/>
                                        </p:tgtEl>
                                      </p:cBhvr>
                                    </p:animEffect>
                                    <p:set>
                                      <p:cBhvr>
                                        <p:cTn id="738" dur="1" fill="hold">
                                          <p:stCondLst>
                                            <p:cond delay="1999"/>
                                          </p:stCondLst>
                                        </p:cTn>
                                        <p:tgtEl>
                                          <p:spTgt spid="168"/>
                                        </p:tgtEl>
                                        <p:attrNameLst>
                                          <p:attrName>style.visibility</p:attrName>
                                        </p:attrNameLst>
                                      </p:cBhvr>
                                      <p:to>
                                        <p:strVal val="hidden"/>
                                      </p:to>
                                    </p:set>
                                  </p:childTnLst>
                                </p:cTn>
                              </p:par>
                              <p:par>
                                <p:cTn id="739" presetID="10" presetClass="exit" presetSubtype="0" fill="hold" grpId="2" nodeType="withEffect">
                                  <p:stCondLst>
                                    <p:cond delay="0"/>
                                  </p:stCondLst>
                                  <p:childTnLst>
                                    <p:animEffect transition="out" filter="fade">
                                      <p:cBhvr>
                                        <p:cTn id="740" dur="2000"/>
                                        <p:tgtEl>
                                          <p:spTgt spid="169"/>
                                        </p:tgtEl>
                                      </p:cBhvr>
                                    </p:animEffect>
                                    <p:set>
                                      <p:cBhvr>
                                        <p:cTn id="741" dur="1" fill="hold">
                                          <p:stCondLst>
                                            <p:cond delay="1999"/>
                                          </p:stCondLst>
                                        </p:cTn>
                                        <p:tgtEl>
                                          <p:spTgt spid="169"/>
                                        </p:tgtEl>
                                        <p:attrNameLst>
                                          <p:attrName>style.visibility</p:attrName>
                                        </p:attrNameLst>
                                      </p:cBhvr>
                                      <p:to>
                                        <p:strVal val="hidden"/>
                                      </p:to>
                                    </p:set>
                                  </p:childTnLst>
                                </p:cTn>
                              </p:par>
                              <p:par>
                                <p:cTn id="742" presetID="10" presetClass="exit" presetSubtype="0" fill="hold" grpId="2" nodeType="withEffect">
                                  <p:stCondLst>
                                    <p:cond delay="0"/>
                                  </p:stCondLst>
                                  <p:childTnLst>
                                    <p:animEffect transition="out" filter="fade">
                                      <p:cBhvr>
                                        <p:cTn id="743" dur="2000"/>
                                        <p:tgtEl>
                                          <p:spTgt spid="170"/>
                                        </p:tgtEl>
                                      </p:cBhvr>
                                    </p:animEffect>
                                    <p:set>
                                      <p:cBhvr>
                                        <p:cTn id="744" dur="1" fill="hold">
                                          <p:stCondLst>
                                            <p:cond delay="1999"/>
                                          </p:stCondLst>
                                        </p:cTn>
                                        <p:tgtEl>
                                          <p:spTgt spid="170"/>
                                        </p:tgtEl>
                                        <p:attrNameLst>
                                          <p:attrName>style.visibility</p:attrName>
                                        </p:attrNameLst>
                                      </p:cBhvr>
                                      <p:to>
                                        <p:strVal val="hidden"/>
                                      </p:to>
                                    </p:set>
                                  </p:childTnLst>
                                </p:cTn>
                              </p:par>
                              <p:par>
                                <p:cTn id="745" presetID="10" presetClass="exit" presetSubtype="0" fill="hold" grpId="2" nodeType="withEffect">
                                  <p:stCondLst>
                                    <p:cond delay="0"/>
                                  </p:stCondLst>
                                  <p:childTnLst>
                                    <p:animEffect transition="out" filter="fade">
                                      <p:cBhvr>
                                        <p:cTn id="746" dur="2000"/>
                                        <p:tgtEl>
                                          <p:spTgt spid="171"/>
                                        </p:tgtEl>
                                      </p:cBhvr>
                                    </p:animEffect>
                                    <p:set>
                                      <p:cBhvr>
                                        <p:cTn id="747" dur="1" fill="hold">
                                          <p:stCondLst>
                                            <p:cond delay="1999"/>
                                          </p:stCondLst>
                                        </p:cTn>
                                        <p:tgtEl>
                                          <p:spTgt spid="171"/>
                                        </p:tgtEl>
                                        <p:attrNameLst>
                                          <p:attrName>style.visibility</p:attrName>
                                        </p:attrNameLst>
                                      </p:cBhvr>
                                      <p:to>
                                        <p:strVal val="hidden"/>
                                      </p:to>
                                    </p:set>
                                  </p:childTnLst>
                                </p:cTn>
                              </p:par>
                              <p:par>
                                <p:cTn id="748" presetID="10" presetClass="exit" presetSubtype="0" fill="hold" grpId="1" nodeType="withEffect">
                                  <p:stCondLst>
                                    <p:cond delay="0"/>
                                  </p:stCondLst>
                                  <p:childTnLst>
                                    <p:animEffect transition="out" filter="fade">
                                      <p:cBhvr>
                                        <p:cTn id="749" dur="2000"/>
                                        <p:tgtEl>
                                          <p:spTgt spid="179"/>
                                        </p:tgtEl>
                                      </p:cBhvr>
                                    </p:animEffect>
                                    <p:set>
                                      <p:cBhvr>
                                        <p:cTn id="750" dur="1" fill="hold">
                                          <p:stCondLst>
                                            <p:cond delay="1999"/>
                                          </p:stCondLst>
                                        </p:cTn>
                                        <p:tgtEl>
                                          <p:spTgt spid="179"/>
                                        </p:tgtEl>
                                        <p:attrNameLst>
                                          <p:attrName>style.visibility</p:attrName>
                                        </p:attrNameLst>
                                      </p:cBhvr>
                                      <p:to>
                                        <p:strVal val="hidden"/>
                                      </p:to>
                                    </p:set>
                                  </p:childTnLst>
                                </p:cTn>
                              </p:par>
                              <p:par>
                                <p:cTn id="751" presetID="10" presetClass="exit" presetSubtype="0" fill="hold" grpId="1" nodeType="withEffect">
                                  <p:stCondLst>
                                    <p:cond delay="0"/>
                                  </p:stCondLst>
                                  <p:childTnLst>
                                    <p:animEffect transition="out" filter="fade">
                                      <p:cBhvr>
                                        <p:cTn id="752" dur="2000"/>
                                        <p:tgtEl>
                                          <p:spTgt spid="183"/>
                                        </p:tgtEl>
                                      </p:cBhvr>
                                    </p:animEffect>
                                    <p:set>
                                      <p:cBhvr>
                                        <p:cTn id="753" dur="1" fill="hold">
                                          <p:stCondLst>
                                            <p:cond delay="1999"/>
                                          </p:stCondLst>
                                        </p:cTn>
                                        <p:tgtEl>
                                          <p:spTgt spid="183"/>
                                        </p:tgtEl>
                                        <p:attrNameLst>
                                          <p:attrName>style.visibility</p:attrName>
                                        </p:attrNameLst>
                                      </p:cBhvr>
                                      <p:to>
                                        <p:strVal val="hidden"/>
                                      </p:to>
                                    </p:set>
                                  </p:childTnLst>
                                </p:cTn>
                              </p:par>
                              <p:par>
                                <p:cTn id="754" presetID="10" presetClass="exit" presetSubtype="0" fill="hold" grpId="1" nodeType="withEffect">
                                  <p:stCondLst>
                                    <p:cond delay="0"/>
                                  </p:stCondLst>
                                  <p:childTnLst>
                                    <p:animEffect transition="out" filter="fade">
                                      <p:cBhvr>
                                        <p:cTn id="755" dur="2000"/>
                                        <p:tgtEl>
                                          <p:spTgt spid="187"/>
                                        </p:tgtEl>
                                      </p:cBhvr>
                                    </p:animEffect>
                                    <p:set>
                                      <p:cBhvr>
                                        <p:cTn id="756" dur="1" fill="hold">
                                          <p:stCondLst>
                                            <p:cond delay="1999"/>
                                          </p:stCondLst>
                                        </p:cTn>
                                        <p:tgtEl>
                                          <p:spTgt spid="187"/>
                                        </p:tgtEl>
                                        <p:attrNameLst>
                                          <p:attrName>style.visibility</p:attrName>
                                        </p:attrNameLst>
                                      </p:cBhvr>
                                      <p:to>
                                        <p:strVal val="hidden"/>
                                      </p:to>
                                    </p:set>
                                  </p:childTnLst>
                                </p:cTn>
                              </p:par>
                              <p:par>
                                <p:cTn id="757" presetID="10" presetClass="exit" presetSubtype="0" fill="hold" grpId="1" nodeType="withEffect">
                                  <p:stCondLst>
                                    <p:cond delay="0"/>
                                  </p:stCondLst>
                                  <p:childTnLst>
                                    <p:animEffect transition="out" filter="fade">
                                      <p:cBhvr>
                                        <p:cTn id="758" dur="2000"/>
                                        <p:tgtEl>
                                          <p:spTgt spid="191"/>
                                        </p:tgtEl>
                                      </p:cBhvr>
                                    </p:animEffect>
                                    <p:set>
                                      <p:cBhvr>
                                        <p:cTn id="759" dur="1" fill="hold">
                                          <p:stCondLst>
                                            <p:cond delay="1999"/>
                                          </p:stCondLst>
                                        </p:cTn>
                                        <p:tgtEl>
                                          <p:spTgt spid="191"/>
                                        </p:tgtEl>
                                        <p:attrNameLst>
                                          <p:attrName>style.visibility</p:attrName>
                                        </p:attrNameLst>
                                      </p:cBhvr>
                                      <p:to>
                                        <p:strVal val="hidden"/>
                                      </p:to>
                                    </p:set>
                                  </p:childTnLst>
                                </p:cTn>
                              </p:par>
                              <p:par>
                                <p:cTn id="760" presetID="10" presetClass="exit" presetSubtype="0" fill="hold" grpId="1" nodeType="withEffect">
                                  <p:stCondLst>
                                    <p:cond delay="0"/>
                                  </p:stCondLst>
                                  <p:childTnLst>
                                    <p:animEffect transition="out" filter="fade">
                                      <p:cBhvr>
                                        <p:cTn id="761" dur="2000"/>
                                        <p:tgtEl>
                                          <p:spTgt spid="195"/>
                                        </p:tgtEl>
                                      </p:cBhvr>
                                    </p:animEffect>
                                    <p:set>
                                      <p:cBhvr>
                                        <p:cTn id="762" dur="1" fill="hold">
                                          <p:stCondLst>
                                            <p:cond delay="1999"/>
                                          </p:stCondLst>
                                        </p:cTn>
                                        <p:tgtEl>
                                          <p:spTgt spid="195"/>
                                        </p:tgtEl>
                                        <p:attrNameLst>
                                          <p:attrName>style.visibility</p:attrName>
                                        </p:attrNameLst>
                                      </p:cBhvr>
                                      <p:to>
                                        <p:strVal val="hidden"/>
                                      </p:to>
                                    </p:set>
                                  </p:childTnLst>
                                </p:cTn>
                              </p:par>
                              <p:par>
                                <p:cTn id="763" presetID="10" presetClass="exit" presetSubtype="0" fill="hold" grpId="1" nodeType="withEffect">
                                  <p:stCondLst>
                                    <p:cond delay="0"/>
                                  </p:stCondLst>
                                  <p:childTnLst>
                                    <p:animEffect transition="out" filter="fade">
                                      <p:cBhvr>
                                        <p:cTn id="764" dur="2000"/>
                                        <p:tgtEl>
                                          <p:spTgt spid="199"/>
                                        </p:tgtEl>
                                      </p:cBhvr>
                                    </p:animEffect>
                                    <p:set>
                                      <p:cBhvr>
                                        <p:cTn id="765" dur="1" fill="hold">
                                          <p:stCondLst>
                                            <p:cond delay="1999"/>
                                          </p:stCondLst>
                                        </p:cTn>
                                        <p:tgtEl>
                                          <p:spTgt spid="19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 grpId="0"/>
      <p:bldP spid="142" grpId="0"/>
      <p:bldP spid="143" grpId="0"/>
      <p:bldP spid="165" grpId="0"/>
      <p:bldP spid="166" grpId="0" animBg="1"/>
      <p:bldP spid="166" grpId="1" animBg="1"/>
      <p:bldP spid="166" grpId="2" animBg="1"/>
      <p:bldP spid="167" grpId="0" animBg="1"/>
      <p:bldP spid="167" grpId="1" animBg="1"/>
      <p:bldP spid="167" grpId="2" animBg="1"/>
      <p:bldP spid="168" grpId="0" animBg="1"/>
      <p:bldP spid="168" grpId="1" animBg="1"/>
      <p:bldP spid="168" grpId="2" animBg="1"/>
      <p:bldP spid="169" grpId="0" animBg="1"/>
      <p:bldP spid="169" grpId="1" animBg="1"/>
      <p:bldP spid="169" grpId="2" animBg="1"/>
      <p:bldP spid="170" grpId="0" animBg="1"/>
      <p:bldP spid="170" grpId="1" animBg="1"/>
      <p:bldP spid="170" grpId="2" animBg="1"/>
      <p:bldP spid="171" grpId="0" animBg="1"/>
      <p:bldP spid="171" grpId="1" animBg="1"/>
      <p:bldP spid="171" grpId="2" animBg="1"/>
      <p:bldP spid="172" grpId="0"/>
      <p:bldP spid="173" grpId="0"/>
      <p:bldP spid="174" grpId="0"/>
      <p:bldP spid="175" grpId="0"/>
      <p:bldP spid="176" grpId="0" animBg="1"/>
      <p:bldP spid="176" grpId="1" animBg="1"/>
      <p:bldP spid="176" grpId="2" animBg="1"/>
      <p:bldP spid="177" grpId="0" animBg="1"/>
      <p:bldP spid="177" grpId="1" animBg="1"/>
      <p:bldP spid="178" grpId="0" animBg="1"/>
      <p:bldP spid="178" grpId="1" animBg="1"/>
      <p:bldP spid="178" grpId="2" animBg="1"/>
      <p:bldP spid="179" grpId="0" animBg="1"/>
      <p:bldP spid="179" grpId="1" animBg="1"/>
      <p:bldP spid="180" grpId="0" animBg="1"/>
      <p:bldP spid="180" grpId="1" animBg="1"/>
      <p:bldP spid="180" grpId="2" animBg="1"/>
      <p:bldP spid="181" grpId="0" animBg="1"/>
      <p:bldP spid="181" grpId="1" animBg="1"/>
      <p:bldP spid="182" grpId="0" animBg="1"/>
      <p:bldP spid="182" grpId="1" animBg="1"/>
      <p:bldP spid="182" grpId="2" animBg="1"/>
      <p:bldP spid="183" grpId="0" animBg="1"/>
      <p:bldP spid="183" grpId="1" animBg="1"/>
      <p:bldP spid="184" grpId="0" animBg="1"/>
      <p:bldP spid="184" grpId="1" animBg="1"/>
      <p:bldP spid="184" grpId="2" animBg="1"/>
      <p:bldP spid="185" grpId="0" animBg="1"/>
      <p:bldP spid="185" grpId="1" animBg="1"/>
      <p:bldP spid="186" grpId="0" animBg="1"/>
      <p:bldP spid="186" grpId="1" animBg="1"/>
      <p:bldP spid="186" grpId="2" animBg="1"/>
      <p:bldP spid="187" grpId="0" animBg="1"/>
      <p:bldP spid="187" grpId="1" animBg="1"/>
      <p:bldP spid="188" grpId="0" animBg="1"/>
      <p:bldP spid="188" grpId="1" animBg="1"/>
      <p:bldP spid="188" grpId="2" animBg="1"/>
      <p:bldP spid="189" grpId="0" animBg="1"/>
      <p:bldP spid="189" grpId="1" animBg="1"/>
      <p:bldP spid="190" grpId="0" animBg="1"/>
      <p:bldP spid="190" grpId="1" animBg="1"/>
      <p:bldP spid="190" grpId="2" animBg="1"/>
      <p:bldP spid="191" grpId="0" animBg="1"/>
      <p:bldP spid="191" grpId="1" animBg="1"/>
      <p:bldP spid="192" grpId="0" animBg="1"/>
      <p:bldP spid="192" grpId="1" animBg="1"/>
      <p:bldP spid="192" grpId="2" animBg="1"/>
      <p:bldP spid="193" grpId="0" animBg="1"/>
      <p:bldP spid="193" grpId="1" animBg="1"/>
      <p:bldP spid="194" grpId="0" animBg="1"/>
      <p:bldP spid="194" grpId="1" animBg="1"/>
      <p:bldP spid="194" grpId="2" animBg="1"/>
      <p:bldP spid="195" grpId="0" animBg="1"/>
      <p:bldP spid="195" grpId="1" animBg="1"/>
      <p:bldP spid="196" grpId="0" animBg="1"/>
      <p:bldP spid="196" grpId="1" animBg="1"/>
      <p:bldP spid="196" grpId="2" animBg="1"/>
      <p:bldP spid="197" grpId="0" animBg="1"/>
      <p:bldP spid="197" grpId="1" animBg="1"/>
      <p:bldP spid="198" grpId="0" animBg="1"/>
      <p:bldP spid="198" grpId="1" animBg="1"/>
      <p:bldP spid="198" grpId="2" animBg="1"/>
      <p:bldP spid="199" grpId="0" animBg="1"/>
      <p:bldP spid="199"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D99F4-14C1-4849-97FE-A6F1E6ED2F49}"/>
              </a:ext>
            </a:extLst>
          </p:cNvPr>
          <p:cNvSpPr>
            <a:spLocks noGrp="1"/>
          </p:cNvSpPr>
          <p:nvPr>
            <p:ph type="title"/>
          </p:nvPr>
        </p:nvSpPr>
        <p:spPr>
          <a:xfrm>
            <a:off x="428625" y="428625"/>
            <a:ext cx="8043863" cy="511175"/>
          </a:xfrm>
        </p:spPr>
        <p:txBody>
          <a:bodyPr/>
          <a:lstStyle/>
          <a:p>
            <a:pPr eaLnBrk="1" hangingPunct="1">
              <a:defRPr/>
            </a:pPr>
            <a:r>
              <a:rPr lang="en-CA" sz="2400" dirty="0"/>
              <a:t>I)Review: Cosecant/Secant/Cotangent functions</a:t>
            </a:r>
          </a:p>
        </p:txBody>
      </p:sp>
      <p:sp>
        <p:nvSpPr>
          <p:cNvPr id="11267" name="Text Box 5">
            <a:extLst>
              <a:ext uri="{FF2B5EF4-FFF2-40B4-BE49-F238E27FC236}">
                <a16:creationId xmlns:a16="http://schemas.microsoft.com/office/drawing/2014/main" id="{45A41387-CFED-4ADB-82F9-C7A88CE46BD2}"/>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sp>
        <p:nvSpPr>
          <p:cNvPr id="25" name="Content Placeholder 2">
            <a:extLst>
              <a:ext uri="{FF2B5EF4-FFF2-40B4-BE49-F238E27FC236}">
                <a16:creationId xmlns:a16="http://schemas.microsoft.com/office/drawing/2014/main" id="{7A033DA1-5CE1-4B2B-B051-FE794C96B498}"/>
              </a:ext>
            </a:extLst>
          </p:cNvPr>
          <p:cNvSpPr>
            <a:spLocks noGrp="1"/>
          </p:cNvSpPr>
          <p:nvPr>
            <p:ph sz="quarter" idx="1"/>
          </p:nvPr>
        </p:nvSpPr>
        <p:spPr>
          <a:xfrm>
            <a:off x="457200" y="1071563"/>
            <a:ext cx="8258175" cy="5402262"/>
          </a:xfrm>
        </p:spPr>
        <p:txBody>
          <a:bodyPr/>
          <a:lstStyle/>
          <a:p>
            <a:r>
              <a:rPr lang="en-CA" altLang="en-US"/>
              <a:t>Cosecant is the reciprocal of the sine function</a:t>
            </a:r>
          </a:p>
          <a:p>
            <a:endParaRPr lang="en-CA" altLang="en-US"/>
          </a:p>
          <a:p>
            <a:pPr>
              <a:buFont typeface="Wingdings" panose="05000000000000000000" pitchFamily="2" charset="2"/>
              <a:buNone/>
            </a:pPr>
            <a:br>
              <a:rPr lang="en-CA" altLang="en-US"/>
            </a:br>
            <a:endParaRPr lang="en-CA" altLang="en-US"/>
          </a:p>
          <a:p>
            <a:r>
              <a:rPr lang="en-CA" altLang="en-US"/>
              <a:t>Secant is the reciprocal of the cosine function</a:t>
            </a:r>
          </a:p>
          <a:p>
            <a:pPr>
              <a:buFont typeface="Wingdings" panose="05000000000000000000" pitchFamily="2" charset="2"/>
              <a:buNone/>
            </a:pPr>
            <a:br>
              <a:rPr lang="en-CA" altLang="en-US"/>
            </a:br>
            <a:endParaRPr lang="en-CA" altLang="en-US"/>
          </a:p>
          <a:p>
            <a:pPr>
              <a:buFont typeface="Wingdings" panose="05000000000000000000" pitchFamily="2" charset="2"/>
              <a:buNone/>
            </a:pPr>
            <a:endParaRPr lang="en-CA" altLang="en-US"/>
          </a:p>
          <a:p>
            <a:r>
              <a:rPr lang="en-CA" altLang="en-US"/>
              <a:t>Cotangent is the reciprocal of the tangent function</a:t>
            </a:r>
          </a:p>
        </p:txBody>
      </p:sp>
      <p:graphicFrame>
        <p:nvGraphicFramePr>
          <p:cNvPr id="26" name="Object 2">
            <a:extLst>
              <a:ext uri="{FF2B5EF4-FFF2-40B4-BE49-F238E27FC236}">
                <a16:creationId xmlns:a16="http://schemas.microsoft.com/office/drawing/2014/main" id="{8F217636-479B-4091-9BAF-5758FE9E140F}"/>
              </a:ext>
            </a:extLst>
          </p:cNvPr>
          <p:cNvGraphicFramePr>
            <a:graphicFrameLocks noChangeAspect="1"/>
          </p:cNvGraphicFramePr>
          <p:nvPr/>
        </p:nvGraphicFramePr>
        <p:xfrm>
          <a:off x="1485900" y="1857375"/>
          <a:ext cx="1371600" cy="492125"/>
        </p:xfrm>
        <a:graphic>
          <a:graphicData uri="http://schemas.openxmlformats.org/presentationml/2006/ole">
            <mc:AlternateContent xmlns:mc="http://schemas.openxmlformats.org/markup-compatibility/2006">
              <mc:Choice xmlns:v="urn:schemas-microsoft-com:vml" Requires="v">
                <p:oleObj spid="_x0000_s1026" name="Equation" r:id="rId5" imgW="494870" imgH="177646" progId="Equation.DSMT4">
                  <p:embed/>
                </p:oleObj>
              </mc:Choice>
              <mc:Fallback>
                <p:oleObj name="Equation" r:id="rId5" imgW="494870" imgH="177646" progId="Equation.DSMT4">
                  <p:embed/>
                  <p:pic>
                    <p:nvPicPr>
                      <p:cNvPr id="26" name="Object 2">
                        <a:extLst>
                          <a:ext uri="{FF2B5EF4-FFF2-40B4-BE49-F238E27FC236}">
                            <a16:creationId xmlns:a16="http://schemas.microsoft.com/office/drawing/2014/main" id="{8F217636-479B-4091-9BAF-5758FE9E140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85900" y="1857375"/>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 name="Object 3">
            <a:extLst>
              <a:ext uri="{FF2B5EF4-FFF2-40B4-BE49-F238E27FC236}">
                <a16:creationId xmlns:a16="http://schemas.microsoft.com/office/drawing/2014/main" id="{519F4743-17FF-44E1-B954-F96A99C3E6B4}"/>
              </a:ext>
            </a:extLst>
          </p:cNvPr>
          <p:cNvGraphicFramePr>
            <a:graphicFrameLocks noChangeAspect="1"/>
          </p:cNvGraphicFramePr>
          <p:nvPr/>
        </p:nvGraphicFramePr>
        <p:xfrm>
          <a:off x="2843213" y="1658938"/>
          <a:ext cx="742950" cy="841375"/>
        </p:xfrm>
        <a:graphic>
          <a:graphicData uri="http://schemas.openxmlformats.org/presentationml/2006/ole">
            <mc:AlternateContent xmlns:mc="http://schemas.openxmlformats.org/markup-compatibility/2006">
              <mc:Choice xmlns:v="urn:schemas-microsoft-com:vml" Requires="v">
                <p:oleObj spid="_x0000_s1027" name="Equation" r:id="rId7" imgW="380835" imgH="431613" progId="Equation.DSMT4">
                  <p:embed/>
                </p:oleObj>
              </mc:Choice>
              <mc:Fallback>
                <p:oleObj name="Equation" r:id="rId7" imgW="380835" imgH="431613" progId="Equation.DSMT4">
                  <p:embed/>
                  <p:pic>
                    <p:nvPicPr>
                      <p:cNvPr id="27" name="Object 3">
                        <a:extLst>
                          <a:ext uri="{FF2B5EF4-FFF2-40B4-BE49-F238E27FC236}">
                            <a16:creationId xmlns:a16="http://schemas.microsoft.com/office/drawing/2014/main" id="{519F4743-17FF-44E1-B954-F96A99C3E6B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3213" y="1658938"/>
                        <a:ext cx="742950" cy="841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 name="Object 4">
            <a:extLst>
              <a:ext uri="{FF2B5EF4-FFF2-40B4-BE49-F238E27FC236}">
                <a16:creationId xmlns:a16="http://schemas.microsoft.com/office/drawing/2014/main" id="{2DA29064-0D9C-4851-97FF-81BFAE7EC129}"/>
              </a:ext>
            </a:extLst>
          </p:cNvPr>
          <p:cNvGraphicFramePr>
            <a:graphicFrameLocks noChangeAspect="1"/>
          </p:cNvGraphicFramePr>
          <p:nvPr/>
        </p:nvGraphicFramePr>
        <p:xfrm>
          <a:off x="1485900" y="3698875"/>
          <a:ext cx="1371600" cy="492125"/>
        </p:xfrm>
        <a:graphic>
          <a:graphicData uri="http://schemas.openxmlformats.org/presentationml/2006/ole">
            <mc:AlternateContent xmlns:mc="http://schemas.openxmlformats.org/markup-compatibility/2006">
              <mc:Choice xmlns:v="urn:schemas-microsoft-com:vml" Requires="v">
                <p:oleObj spid="_x0000_s1028" name="Equation" r:id="rId9" imgW="494870" imgH="177646" progId="Equation.DSMT4">
                  <p:embed/>
                </p:oleObj>
              </mc:Choice>
              <mc:Fallback>
                <p:oleObj name="Equation" r:id="rId9" imgW="494870" imgH="177646" progId="Equation.DSMT4">
                  <p:embed/>
                  <p:pic>
                    <p:nvPicPr>
                      <p:cNvPr id="28" name="Object 4">
                        <a:extLst>
                          <a:ext uri="{FF2B5EF4-FFF2-40B4-BE49-F238E27FC236}">
                            <a16:creationId xmlns:a16="http://schemas.microsoft.com/office/drawing/2014/main" id="{2DA29064-0D9C-4851-97FF-81BFAE7EC12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85900" y="3698875"/>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 name="Object 5">
            <a:extLst>
              <a:ext uri="{FF2B5EF4-FFF2-40B4-BE49-F238E27FC236}">
                <a16:creationId xmlns:a16="http://schemas.microsoft.com/office/drawing/2014/main" id="{E545C011-55DB-43D0-AD84-11949C142680}"/>
              </a:ext>
            </a:extLst>
          </p:cNvPr>
          <p:cNvGraphicFramePr>
            <a:graphicFrameLocks noChangeAspect="1"/>
          </p:cNvGraphicFramePr>
          <p:nvPr/>
        </p:nvGraphicFramePr>
        <p:xfrm>
          <a:off x="2819400" y="3500438"/>
          <a:ext cx="792163" cy="841375"/>
        </p:xfrm>
        <a:graphic>
          <a:graphicData uri="http://schemas.openxmlformats.org/presentationml/2006/ole">
            <mc:AlternateContent xmlns:mc="http://schemas.openxmlformats.org/markup-compatibility/2006">
              <mc:Choice xmlns:v="urn:schemas-microsoft-com:vml" Requires="v">
                <p:oleObj spid="_x0000_s1029" name="Equation" r:id="rId11" imgW="406224" imgH="431613" progId="Equation.DSMT4">
                  <p:embed/>
                </p:oleObj>
              </mc:Choice>
              <mc:Fallback>
                <p:oleObj name="Equation" r:id="rId11" imgW="406224" imgH="431613" progId="Equation.DSMT4">
                  <p:embed/>
                  <p:pic>
                    <p:nvPicPr>
                      <p:cNvPr id="29" name="Object 5">
                        <a:extLst>
                          <a:ext uri="{FF2B5EF4-FFF2-40B4-BE49-F238E27FC236}">
                            <a16:creationId xmlns:a16="http://schemas.microsoft.com/office/drawing/2014/main" id="{E545C011-55DB-43D0-AD84-11949C14268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9400" y="3500438"/>
                        <a:ext cx="792163" cy="841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 name="Object 6">
            <a:extLst>
              <a:ext uri="{FF2B5EF4-FFF2-40B4-BE49-F238E27FC236}">
                <a16:creationId xmlns:a16="http://schemas.microsoft.com/office/drawing/2014/main" id="{3344BB16-D4E2-4FC3-ACFB-E90E3153665F}"/>
              </a:ext>
            </a:extLst>
          </p:cNvPr>
          <p:cNvGraphicFramePr>
            <a:graphicFrameLocks noChangeAspect="1"/>
          </p:cNvGraphicFramePr>
          <p:nvPr/>
        </p:nvGraphicFramePr>
        <p:xfrm>
          <a:off x="1512888" y="5270500"/>
          <a:ext cx="1371600" cy="492125"/>
        </p:xfrm>
        <a:graphic>
          <a:graphicData uri="http://schemas.openxmlformats.org/presentationml/2006/ole">
            <mc:AlternateContent xmlns:mc="http://schemas.openxmlformats.org/markup-compatibility/2006">
              <mc:Choice xmlns:v="urn:schemas-microsoft-com:vml" Requires="v">
                <p:oleObj spid="_x0000_s1030" name="Equation" r:id="rId13" imgW="494870" imgH="177646" progId="Equation.DSMT4">
                  <p:embed/>
                </p:oleObj>
              </mc:Choice>
              <mc:Fallback>
                <p:oleObj name="Equation" r:id="rId13" imgW="494870" imgH="177646" progId="Equation.DSMT4">
                  <p:embed/>
                  <p:pic>
                    <p:nvPicPr>
                      <p:cNvPr id="30" name="Object 6">
                        <a:extLst>
                          <a:ext uri="{FF2B5EF4-FFF2-40B4-BE49-F238E27FC236}">
                            <a16:creationId xmlns:a16="http://schemas.microsoft.com/office/drawing/2014/main" id="{3344BB16-D4E2-4FC3-ACFB-E90E3153665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12888" y="5270500"/>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7">
            <a:extLst>
              <a:ext uri="{FF2B5EF4-FFF2-40B4-BE49-F238E27FC236}">
                <a16:creationId xmlns:a16="http://schemas.microsoft.com/office/drawing/2014/main" id="{474D33F0-4505-47C0-9EE3-2032E9A9FA7C}"/>
              </a:ext>
            </a:extLst>
          </p:cNvPr>
          <p:cNvGraphicFramePr>
            <a:graphicFrameLocks noChangeAspect="1"/>
          </p:cNvGraphicFramePr>
          <p:nvPr/>
        </p:nvGraphicFramePr>
        <p:xfrm>
          <a:off x="2859088" y="5072063"/>
          <a:ext cx="766762" cy="841375"/>
        </p:xfrm>
        <a:graphic>
          <a:graphicData uri="http://schemas.openxmlformats.org/presentationml/2006/ole">
            <mc:AlternateContent xmlns:mc="http://schemas.openxmlformats.org/markup-compatibility/2006">
              <mc:Choice xmlns:v="urn:schemas-microsoft-com:vml" Requires="v">
                <p:oleObj spid="_x0000_s1031" name="Equation" r:id="rId15" imgW="393529" imgH="431613" progId="Equation.DSMT4">
                  <p:embed/>
                </p:oleObj>
              </mc:Choice>
              <mc:Fallback>
                <p:oleObj name="Equation" r:id="rId15" imgW="393529" imgH="431613" progId="Equation.DSMT4">
                  <p:embed/>
                  <p:pic>
                    <p:nvPicPr>
                      <p:cNvPr id="31" name="Object 7">
                        <a:extLst>
                          <a:ext uri="{FF2B5EF4-FFF2-40B4-BE49-F238E27FC236}">
                            <a16:creationId xmlns:a16="http://schemas.microsoft.com/office/drawing/2014/main" id="{474D33F0-4505-47C0-9EE3-2032E9A9FA7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59088" y="5072063"/>
                        <a:ext cx="766762" cy="841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 name="Rectangle 31">
            <a:extLst>
              <a:ext uri="{FF2B5EF4-FFF2-40B4-BE49-F238E27FC236}">
                <a16:creationId xmlns:a16="http://schemas.microsoft.com/office/drawing/2014/main" id="{66AC0977-74A8-4870-ADDC-77B72891BBCB}"/>
              </a:ext>
            </a:extLst>
          </p:cNvPr>
          <p:cNvSpPr/>
          <p:nvPr/>
        </p:nvSpPr>
        <p:spPr>
          <a:xfrm>
            <a:off x="1343025" y="1616075"/>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 name="Rectangle 32">
            <a:extLst>
              <a:ext uri="{FF2B5EF4-FFF2-40B4-BE49-F238E27FC236}">
                <a16:creationId xmlns:a16="http://schemas.microsoft.com/office/drawing/2014/main" id="{A92C9871-406E-457D-ACCC-7EAF17FD43E5}"/>
              </a:ext>
            </a:extLst>
          </p:cNvPr>
          <p:cNvSpPr/>
          <p:nvPr/>
        </p:nvSpPr>
        <p:spPr>
          <a:xfrm>
            <a:off x="1331913" y="3433763"/>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 name="Rectangle 33">
            <a:extLst>
              <a:ext uri="{FF2B5EF4-FFF2-40B4-BE49-F238E27FC236}">
                <a16:creationId xmlns:a16="http://schemas.microsoft.com/office/drawing/2014/main" id="{40797BED-4D29-41B0-A04B-3B97A06BC412}"/>
              </a:ext>
            </a:extLst>
          </p:cNvPr>
          <p:cNvSpPr/>
          <p:nvPr/>
        </p:nvSpPr>
        <p:spPr>
          <a:xfrm>
            <a:off x="1347788" y="5046663"/>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5" name="Object 8">
            <a:extLst>
              <a:ext uri="{FF2B5EF4-FFF2-40B4-BE49-F238E27FC236}">
                <a16:creationId xmlns:a16="http://schemas.microsoft.com/office/drawing/2014/main" id="{D4719425-538F-4B48-8A10-EE8D9230550F}"/>
              </a:ext>
            </a:extLst>
          </p:cNvPr>
          <p:cNvGraphicFramePr>
            <a:graphicFrameLocks noChangeAspect="1"/>
          </p:cNvGraphicFramePr>
          <p:nvPr/>
        </p:nvGraphicFramePr>
        <p:xfrm>
          <a:off x="4764088" y="5286375"/>
          <a:ext cx="1371600" cy="492125"/>
        </p:xfrm>
        <a:graphic>
          <a:graphicData uri="http://schemas.openxmlformats.org/presentationml/2006/ole">
            <mc:AlternateContent xmlns:mc="http://schemas.openxmlformats.org/markup-compatibility/2006">
              <mc:Choice xmlns:v="urn:schemas-microsoft-com:vml" Requires="v">
                <p:oleObj spid="_x0000_s1032" name="Equation" r:id="rId17" imgW="494870" imgH="177646" progId="Equation.DSMT4">
                  <p:embed/>
                </p:oleObj>
              </mc:Choice>
              <mc:Fallback>
                <p:oleObj name="Equation" r:id="rId17" imgW="494870" imgH="177646" progId="Equation.DSMT4">
                  <p:embed/>
                  <p:pic>
                    <p:nvPicPr>
                      <p:cNvPr id="35" name="Object 8">
                        <a:extLst>
                          <a:ext uri="{FF2B5EF4-FFF2-40B4-BE49-F238E27FC236}">
                            <a16:creationId xmlns:a16="http://schemas.microsoft.com/office/drawing/2014/main" id="{D4719425-538F-4B48-8A10-EE8D9230550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64088" y="5286375"/>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 name="Object 9">
            <a:extLst>
              <a:ext uri="{FF2B5EF4-FFF2-40B4-BE49-F238E27FC236}">
                <a16:creationId xmlns:a16="http://schemas.microsoft.com/office/drawing/2014/main" id="{83F20C1B-C9A7-4F46-B968-63343C179726}"/>
              </a:ext>
            </a:extLst>
          </p:cNvPr>
          <p:cNvGraphicFramePr>
            <a:graphicFrameLocks noChangeAspect="1"/>
          </p:cNvGraphicFramePr>
          <p:nvPr/>
        </p:nvGraphicFramePr>
        <p:xfrm>
          <a:off x="6097588" y="5087938"/>
          <a:ext cx="792162" cy="841375"/>
        </p:xfrm>
        <a:graphic>
          <a:graphicData uri="http://schemas.openxmlformats.org/presentationml/2006/ole">
            <mc:AlternateContent xmlns:mc="http://schemas.openxmlformats.org/markup-compatibility/2006">
              <mc:Choice xmlns:v="urn:schemas-microsoft-com:vml" Requires="v">
                <p:oleObj spid="_x0000_s1033" name="Equation" r:id="rId18" imgW="406224" imgH="431613" progId="Equation.DSMT4">
                  <p:embed/>
                </p:oleObj>
              </mc:Choice>
              <mc:Fallback>
                <p:oleObj name="Equation" r:id="rId18" imgW="406224" imgH="431613" progId="Equation.DSMT4">
                  <p:embed/>
                  <p:pic>
                    <p:nvPicPr>
                      <p:cNvPr id="36" name="Object 9">
                        <a:extLst>
                          <a:ext uri="{FF2B5EF4-FFF2-40B4-BE49-F238E27FC236}">
                            <a16:creationId xmlns:a16="http://schemas.microsoft.com/office/drawing/2014/main" id="{83F20C1B-C9A7-4F46-B968-63343C179726}"/>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097588" y="5087938"/>
                        <a:ext cx="792162" cy="841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7" name="Rectangle 36">
            <a:extLst>
              <a:ext uri="{FF2B5EF4-FFF2-40B4-BE49-F238E27FC236}">
                <a16:creationId xmlns:a16="http://schemas.microsoft.com/office/drawing/2014/main" id="{E8E0D915-E261-49D7-ADD9-4118D0251CF9}"/>
              </a:ext>
            </a:extLst>
          </p:cNvPr>
          <p:cNvSpPr/>
          <p:nvPr/>
        </p:nvSpPr>
        <p:spPr>
          <a:xfrm>
            <a:off x="4598988" y="5062538"/>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8" name="Object 10">
            <a:extLst>
              <a:ext uri="{FF2B5EF4-FFF2-40B4-BE49-F238E27FC236}">
                <a16:creationId xmlns:a16="http://schemas.microsoft.com/office/drawing/2014/main" id="{ACC7FEB9-E3A2-41F2-8D3C-EB9A06A02043}"/>
              </a:ext>
            </a:extLst>
          </p:cNvPr>
          <p:cNvGraphicFramePr>
            <a:graphicFrameLocks noChangeAspect="1"/>
          </p:cNvGraphicFramePr>
          <p:nvPr/>
        </p:nvGraphicFramePr>
        <p:xfrm>
          <a:off x="4786313" y="1812925"/>
          <a:ext cx="1371600" cy="492125"/>
        </p:xfrm>
        <a:graphic>
          <a:graphicData uri="http://schemas.openxmlformats.org/presentationml/2006/ole">
            <mc:AlternateContent xmlns:mc="http://schemas.openxmlformats.org/markup-compatibility/2006">
              <mc:Choice xmlns:v="urn:schemas-microsoft-com:vml" Requires="v">
                <p:oleObj spid="_x0000_s1034" name="Equation" r:id="rId20" imgW="494870" imgH="177646" progId="Equation.DSMT4">
                  <p:embed/>
                </p:oleObj>
              </mc:Choice>
              <mc:Fallback>
                <p:oleObj name="Equation" r:id="rId20" imgW="494870" imgH="177646" progId="Equation.DSMT4">
                  <p:embed/>
                  <p:pic>
                    <p:nvPicPr>
                      <p:cNvPr id="38" name="Object 10">
                        <a:extLst>
                          <a:ext uri="{FF2B5EF4-FFF2-40B4-BE49-F238E27FC236}">
                            <a16:creationId xmlns:a16="http://schemas.microsoft.com/office/drawing/2014/main" id="{ACC7FEB9-E3A2-41F2-8D3C-EB9A06A0204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6313" y="1812925"/>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9" name="Object 11">
            <a:extLst>
              <a:ext uri="{FF2B5EF4-FFF2-40B4-BE49-F238E27FC236}">
                <a16:creationId xmlns:a16="http://schemas.microsoft.com/office/drawing/2014/main" id="{F7057AAF-627E-419A-BD26-A28424EAB98E}"/>
              </a:ext>
            </a:extLst>
          </p:cNvPr>
          <p:cNvGraphicFramePr>
            <a:graphicFrameLocks noChangeAspect="1"/>
          </p:cNvGraphicFramePr>
          <p:nvPr/>
        </p:nvGraphicFramePr>
        <p:xfrm>
          <a:off x="6205538" y="1643063"/>
          <a:ext cx="619125" cy="890587"/>
        </p:xfrm>
        <a:graphic>
          <a:graphicData uri="http://schemas.openxmlformats.org/presentationml/2006/ole">
            <mc:AlternateContent xmlns:mc="http://schemas.openxmlformats.org/markup-compatibility/2006">
              <mc:Choice xmlns:v="urn:schemas-microsoft-com:vml" Requires="v">
                <p:oleObj spid="_x0000_s1035" name="Equation" r:id="rId21" imgW="317362" imgH="457002" progId="Equation.DSMT4">
                  <p:embed/>
                </p:oleObj>
              </mc:Choice>
              <mc:Fallback>
                <p:oleObj name="Equation" r:id="rId21" imgW="317362" imgH="457002" progId="Equation.DSMT4">
                  <p:embed/>
                  <p:pic>
                    <p:nvPicPr>
                      <p:cNvPr id="39" name="Object 11">
                        <a:extLst>
                          <a:ext uri="{FF2B5EF4-FFF2-40B4-BE49-F238E27FC236}">
                            <a16:creationId xmlns:a16="http://schemas.microsoft.com/office/drawing/2014/main" id="{F7057AAF-627E-419A-BD26-A28424EAB98E}"/>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05538" y="1643063"/>
                        <a:ext cx="619125" cy="890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 name="Rectangle 39">
            <a:extLst>
              <a:ext uri="{FF2B5EF4-FFF2-40B4-BE49-F238E27FC236}">
                <a16:creationId xmlns:a16="http://schemas.microsoft.com/office/drawing/2014/main" id="{4C053B7F-B042-439E-8B16-57534BA8ACB8}"/>
              </a:ext>
            </a:extLst>
          </p:cNvPr>
          <p:cNvSpPr/>
          <p:nvPr/>
        </p:nvSpPr>
        <p:spPr>
          <a:xfrm>
            <a:off x="4643438" y="1571625"/>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1" name="Object 12">
            <a:extLst>
              <a:ext uri="{FF2B5EF4-FFF2-40B4-BE49-F238E27FC236}">
                <a16:creationId xmlns:a16="http://schemas.microsoft.com/office/drawing/2014/main" id="{F5468700-C4BF-4813-AE19-34BEAA84E226}"/>
              </a:ext>
            </a:extLst>
          </p:cNvPr>
          <p:cNvGraphicFramePr>
            <a:graphicFrameLocks noChangeAspect="1"/>
          </p:cNvGraphicFramePr>
          <p:nvPr/>
        </p:nvGraphicFramePr>
        <p:xfrm>
          <a:off x="4797425" y="3694113"/>
          <a:ext cx="1371600" cy="492125"/>
        </p:xfrm>
        <a:graphic>
          <a:graphicData uri="http://schemas.openxmlformats.org/presentationml/2006/ole">
            <mc:AlternateContent xmlns:mc="http://schemas.openxmlformats.org/markup-compatibility/2006">
              <mc:Choice xmlns:v="urn:schemas-microsoft-com:vml" Requires="v">
                <p:oleObj spid="_x0000_s1036" name="Equation" r:id="rId23" imgW="494870" imgH="177646" progId="Equation.DSMT4">
                  <p:embed/>
                </p:oleObj>
              </mc:Choice>
              <mc:Fallback>
                <p:oleObj name="Equation" r:id="rId23" imgW="494870" imgH="177646" progId="Equation.DSMT4">
                  <p:embed/>
                  <p:pic>
                    <p:nvPicPr>
                      <p:cNvPr id="41" name="Object 12">
                        <a:extLst>
                          <a:ext uri="{FF2B5EF4-FFF2-40B4-BE49-F238E27FC236}">
                            <a16:creationId xmlns:a16="http://schemas.microsoft.com/office/drawing/2014/main" id="{F5468700-C4BF-4813-AE19-34BEAA84E22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97425" y="3694113"/>
                        <a:ext cx="13716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2" name="Object 13">
            <a:extLst>
              <a:ext uri="{FF2B5EF4-FFF2-40B4-BE49-F238E27FC236}">
                <a16:creationId xmlns:a16="http://schemas.microsoft.com/office/drawing/2014/main" id="{9AD97595-8AF6-43C0-9DCB-76D19BAADDCA}"/>
              </a:ext>
            </a:extLst>
          </p:cNvPr>
          <p:cNvGraphicFramePr>
            <a:graphicFrameLocks noChangeAspect="1"/>
          </p:cNvGraphicFramePr>
          <p:nvPr/>
        </p:nvGraphicFramePr>
        <p:xfrm>
          <a:off x="6238875" y="3538538"/>
          <a:ext cx="619125" cy="890587"/>
        </p:xfrm>
        <a:graphic>
          <a:graphicData uri="http://schemas.openxmlformats.org/presentationml/2006/ole">
            <mc:AlternateContent xmlns:mc="http://schemas.openxmlformats.org/markup-compatibility/2006">
              <mc:Choice xmlns:v="urn:schemas-microsoft-com:vml" Requires="v">
                <p:oleObj spid="_x0000_s1037" name="Equation" r:id="rId24" imgW="317362" imgH="457002" progId="Equation.DSMT4">
                  <p:embed/>
                </p:oleObj>
              </mc:Choice>
              <mc:Fallback>
                <p:oleObj name="Equation" r:id="rId24" imgW="317362" imgH="457002" progId="Equation.DSMT4">
                  <p:embed/>
                  <p:pic>
                    <p:nvPicPr>
                      <p:cNvPr id="42" name="Object 13">
                        <a:extLst>
                          <a:ext uri="{FF2B5EF4-FFF2-40B4-BE49-F238E27FC236}">
                            <a16:creationId xmlns:a16="http://schemas.microsoft.com/office/drawing/2014/main" id="{9AD97595-8AF6-43C0-9DCB-76D19BAADDCA}"/>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238875" y="3538538"/>
                        <a:ext cx="619125" cy="890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 name="Rectangle 42">
            <a:extLst>
              <a:ext uri="{FF2B5EF4-FFF2-40B4-BE49-F238E27FC236}">
                <a16:creationId xmlns:a16="http://schemas.microsoft.com/office/drawing/2014/main" id="{E943EBF4-2021-43A1-8F18-8506F8638041}"/>
              </a:ext>
            </a:extLst>
          </p:cNvPr>
          <p:cNvSpPr/>
          <p:nvPr/>
        </p:nvSpPr>
        <p:spPr>
          <a:xfrm>
            <a:off x="4643438" y="3429000"/>
            <a:ext cx="2428875" cy="1000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linds(horizontal)">
                                      <p:cBhvr>
                                        <p:cTn id="7" dur="500"/>
                                        <p:tgtEl>
                                          <p:spTgt spid="2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linds(horizontal)">
                                      <p:cBhvr>
                                        <p:cTn id="12" dur="500"/>
                                        <p:tgtEl>
                                          <p:spTgt spid="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blinds(horizontal)">
                                      <p:cBhvr>
                                        <p:cTn id="17" dur="500"/>
                                        <p:tgtEl>
                                          <p:spTgt spid="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blinds(horizontal)">
                                      <p:cBhvr>
                                        <p:cTn id="22" dur="500"/>
                                        <p:tgtEl>
                                          <p:spTgt spid="3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blinds(horizontal)">
                                      <p:cBhvr>
                                        <p:cTn id="27" dur="500"/>
                                        <p:tgtEl>
                                          <p:spTgt spid="3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blinds(horizontal)">
                                      <p:cBhvr>
                                        <p:cTn id="32" dur="500"/>
                                        <p:tgtEl>
                                          <p:spTgt spid="3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blinds(horizontal)">
                                      <p:cBhvr>
                                        <p:cTn id="37" dur="500"/>
                                        <p:tgtEl>
                                          <p:spTgt spid="4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5">
                                            <p:txEl>
                                              <p:pRg st="3" end="3"/>
                                            </p:txEl>
                                          </p:spTgt>
                                        </p:tgtEl>
                                        <p:attrNameLst>
                                          <p:attrName>style.visibility</p:attrName>
                                        </p:attrNameLst>
                                      </p:cBhvr>
                                      <p:to>
                                        <p:strVal val="visible"/>
                                      </p:to>
                                    </p:set>
                                    <p:animEffect transition="in" filter="blinds(horizontal)">
                                      <p:cBhvr>
                                        <p:cTn id="42" dur="500"/>
                                        <p:tgtEl>
                                          <p:spTgt spid="25">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blinds(horizontal)">
                                      <p:cBhvr>
                                        <p:cTn id="47" dur="500"/>
                                        <p:tgtEl>
                                          <p:spTgt spid="2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blinds(horizontal)">
                                      <p:cBhvr>
                                        <p:cTn id="52" dur="500"/>
                                        <p:tgtEl>
                                          <p:spTgt spid="2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blinds(horizontal)">
                                      <p:cBhvr>
                                        <p:cTn id="57" dur="500"/>
                                        <p:tgtEl>
                                          <p:spTgt spid="3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blinds(horizontal)">
                                      <p:cBhvr>
                                        <p:cTn id="62" dur="500"/>
                                        <p:tgtEl>
                                          <p:spTgt spid="4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blinds(horizontal)">
                                      <p:cBhvr>
                                        <p:cTn id="67" dur="500"/>
                                        <p:tgtEl>
                                          <p:spTgt spid="4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43"/>
                                        </p:tgtEl>
                                        <p:attrNameLst>
                                          <p:attrName>style.visibility</p:attrName>
                                        </p:attrNameLst>
                                      </p:cBhvr>
                                      <p:to>
                                        <p:strVal val="visible"/>
                                      </p:to>
                                    </p:set>
                                    <p:animEffect transition="in" filter="blinds(horizontal)">
                                      <p:cBhvr>
                                        <p:cTn id="72" dur="500"/>
                                        <p:tgtEl>
                                          <p:spTgt spid="4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25">
                                            <p:txEl>
                                              <p:pRg st="6" end="6"/>
                                            </p:txEl>
                                          </p:spTgt>
                                        </p:tgtEl>
                                        <p:attrNameLst>
                                          <p:attrName>style.visibility</p:attrName>
                                        </p:attrNameLst>
                                      </p:cBhvr>
                                      <p:to>
                                        <p:strVal val="visible"/>
                                      </p:to>
                                    </p:set>
                                    <p:animEffect transition="in" filter="blinds(horizontal)">
                                      <p:cBhvr>
                                        <p:cTn id="77" dur="500"/>
                                        <p:tgtEl>
                                          <p:spTgt spid="25">
                                            <p:txEl>
                                              <p:pRg st="6" end="6"/>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30"/>
                                        </p:tgtEl>
                                        <p:attrNameLst>
                                          <p:attrName>style.visibility</p:attrName>
                                        </p:attrNameLst>
                                      </p:cBhvr>
                                      <p:to>
                                        <p:strVal val="visible"/>
                                      </p:to>
                                    </p:set>
                                    <p:animEffect transition="in" filter="blinds(horizontal)">
                                      <p:cBhvr>
                                        <p:cTn id="82" dur="500"/>
                                        <p:tgtEl>
                                          <p:spTgt spid="30"/>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31"/>
                                        </p:tgtEl>
                                        <p:attrNameLst>
                                          <p:attrName>style.visibility</p:attrName>
                                        </p:attrNameLst>
                                      </p:cBhvr>
                                      <p:to>
                                        <p:strVal val="visible"/>
                                      </p:to>
                                    </p:set>
                                    <p:animEffect transition="in" filter="blinds(horizontal)">
                                      <p:cBhvr>
                                        <p:cTn id="87" dur="500"/>
                                        <p:tgtEl>
                                          <p:spTgt spid="3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34"/>
                                        </p:tgtEl>
                                        <p:attrNameLst>
                                          <p:attrName>style.visibility</p:attrName>
                                        </p:attrNameLst>
                                      </p:cBhvr>
                                      <p:to>
                                        <p:strVal val="visible"/>
                                      </p:to>
                                    </p:set>
                                    <p:animEffect transition="in" filter="blinds(horizontal)">
                                      <p:cBhvr>
                                        <p:cTn id="92" dur="500"/>
                                        <p:tgtEl>
                                          <p:spTgt spid="3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blinds(horizontal)">
                                      <p:cBhvr>
                                        <p:cTn id="97" dur="500"/>
                                        <p:tgtEl>
                                          <p:spTgt spid="35"/>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36"/>
                                        </p:tgtEl>
                                        <p:attrNameLst>
                                          <p:attrName>style.visibility</p:attrName>
                                        </p:attrNameLst>
                                      </p:cBhvr>
                                      <p:to>
                                        <p:strVal val="visible"/>
                                      </p:to>
                                    </p:set>
                                    <p:animEffect transition="in" filter="blinds(horizontal)">
                                      <p:cBhvr>
                                        <p:cTn id="102" dur="500"/>
                                        <p:tgtEl>
                                          <p:spTgt spid="36"/>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animEffect transition="in" filter="blinds(horizontal)">
                                      <p:cBhvr>
                                        <p:cTn id="10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37" grpId="0" animBg="1"/>
      <p:bldP spid="40" grpId="0" animBg="1"/>
      <p:bldP spid="4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0654"/>
            <a:ext cx="7972425" cy="654050"/>
          </a:xfrm>
        </p:spPr>
        <p:txBody>
          <a:bodyPr>
            <a:normAutofit/>
          </a:bodyPr>
          <a:lstStyle/>
          <a:p>
            <a:pPr eaLnBrk="1" hangingPunct="1">
              <a:defRPr/>
            </a:pPr>
            <a:r>
              <a:rPr lang="en-CA" sz="2300" dirty="0"/>
              <a:t>ii) Review: Graphing Reciprocal Functions</a:t>
            </a:r>
          </a:p>
        </p:txBody>
      </p:sp>
      <p:sp>
        <p:nvSpPr>
          <p:cNvPr id="3" name="Content Placeholder 2"/>
          <p:cNvSpPr>
            <a:spLocks noGrp="1"/>
          </p:cNvSpPr>
          <p:nvPr>
            <p:ph sz="quarter" idx="1"/>
          </p:nvPr>
        </p:nvSpPr>
        <p:spPr>
          <a:xfrm>
            <a:off x="179512" y="1052736"/>
            <a:ext cx="8115300" cy="857250"/>
          </a:xfrm>
        </p:spPr>
        <p:txBody>
          <a:bodyPr>
            <a:normAutofit/>
          </a:bodyPr>
          <a:lstStyle/>
          <a:p>
            <a:pPr eaLnBrk="1" hangingPunct="1"/>
            <a:r>
              <a:rPr lang="en-CA" sz="2200" dirty="0"/>
              <a:t>The reciprocal function takes the reciprocal of all the y-coordinates of a function</a:t>
            </a:r>
          </a:p>
        </p:txBody>
      </p:sp>
      <p:graphicFrame>
        <p:nvGraphicFramePr>
          <p:cNvPr id="1026" name="Object 2"/>
          <p:cNvGraphicFramePr>
            <a:graphicFrameLocks noChangeAspect="1"/>
          </p:cNvGraphicFramePr>
          <p:nvPr/>
        </p:nvGraphicFramePr>
        <p:xfrm>
          <a:off x="6660232" y="29489"/>
          <a:ext cx="1443037" cy="1014412"/>
        </p:xfrm>
        <a:graphic>
          <a:graphicData uri="http://schemas.openxmlformats.org/presentationml/2006/ole">
            <mc:AlternateContent xmlns:mc="http://schemas.openxmlformats.org/markup-compatibility/2006">
              <mc:Choice xmlns:v="urn:schemas-microsoft-com:vml" Requires="v">
                <p:oleObj spid="_x0000_s2050" name="Equation" r:id="rId4" imgW="685800" imgH="482600" progId="Equation.DSMT4">
                  <p:embed/>
                </p:oleObj>
              </mc:Choice>
              <mc:Fallback>
                <p:oleObj name="Equation" r:id="rId4" imgW="685800" imgH="482600" progId="Equation.DSMT4">
                  <p:embed/>
                  <p:pic>
                    <p:nvPicPr>
                      <p:cNvPr id="102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0232" y="29489"/>
                        <a:ext cx="1443037" cy="1014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Content Placeholder 2"/>
          <p:cNvSpPr txBox="1">
            <a:spLocks/>
          </p:cNvSpPr>
          <p:nvPr/>
        </p:nvSpPr>
        <p:spPr bwMode="auto">
          <a:xfrm>
            <a:off x="179512" y="1844824"/>
            <a:ext cx="8115300" cy="85725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200" dirty="0">
                <a:latin typeface="+mn-lt"/>
              </a:rPr>
              <a:t>When graphing a reciprocal function, there are a three main steps:</a:t>
            </a:r>
          </a:p>
        </p:txBody>
      </p:sp>
      <p:sp>
        <p:nvSpPr>
          <p:cNvPr id="18" name="Content Placeholder 2"/>
          <p:cNvSpPr txBox="1">
            <a:spLocks/>
          </p:cNvSpPr>
          <p:nvPr/>
        </p:nvSpPr>
        <p:spPr bwMode="auto">
          <a:xfrm>
            <a:off x="179512" y="2780928"/>
            <a:ext cx="8115300" cy="85725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200" dirty="0"/>
              <a:t>The reciprocal of zero is undefined, so points with a </a:t>
            </a:r>
            <a:br>
              <a:rPr lang="en-CA" sz="2200" dirty="0"/>
            </a:br>
            <a:r>
              <a:rPr lang="en-CA" sz="2200" dirty="0"/>
              <a:t>y-coordinate of zero will become a vertical asymptote</a:t>
            </a:r>
          </a:p>
          <a:p>
            <a:pPr marL="273050" indent="-273050">
              <a:spcBef>
                <a:spcPts val="600"/>
              </a:spcBef>
              <a:buClr>
                <a:schemeClr val="accent1"/>
              </a:buClr>
              <a:buSzPct val="70000"/>
              <a:buFont typeface="Wingdings" pitchFamily="2" charset="2"/>
              <a:buChar char=""/>
              <a:defRPr/>
            </a:pPr>
            <a:r>
              <a:rPr lang="en-CA" sz="2200" dirty="0">
                <a:latin typeface="+mn-lt"/>
              </a:rPr>
              <a:t>The reciprocal of 1 or -1 will be the same, so points with a y-coordinate of 1 will not change</a:t>
            </a:r>
          </a:p>
          <a:p>
            <a:pPr marL="273050" indent="-273050">
              <a:spcBef>
                <a:spcPts val="600"/>
              </a:spcBef>
              <a:buClr>
                <a:schemeClr val="accent1"/>
              </a:buClr>
              <a:buSzPct val="70000"/>
              <a:buFont typeface="Wingdings" pitchFamily="2" charset="2"/>
              <a:buChar char=""/>
              <a:defRPr/>
            </a:pPr>
            <a:r>
              <a:rPr lang="en-CA" sz="2200" dirty="0">
                <a:latin typeface="+mn-lt"/>
              </a:rPr>
              <a:t>Take the reciprocal of all y-coordinates to find where the points of the new function is.</a:t>
            </a:r>
          </a:p>
          <a:p>
            <a:pPr marL="730250" lvl="1" indent="-273050">
              <a:spcBef>
                <a:spcPts val="600"/>
              </a:spcBef>
              <a:buClr>
                <a:schemeClr val="accent1"/>
              </a:buClr>
              <a:buSzPct val="70000"/>
              <a:buFont typeface="Wingdings" pitchFamily="2" charset="2"/>
              <a:buChar char=""/>
              <a:defRPr/>
            </a:pPr>
            <a:r>
              <a:rPr lang="en-CA" sz="2200" dirty="0">
                <a:latin typeface="+mn-lt"/>
              </a:rPr>
              <a:t>Reciprocal of large numbers become small</a:t>
            </a:r>
          </a:p>
          <a:p>
            <a:pPr marL="730250" lvl="1" indent="-273050">
              <a:spcBef>
                <a:spcPts val="600"/>
              </a:spcBef>
              <a:buClr>
                <a:schemeClr val="accent1"/>
              </a:buClr>
              <a:buSzPct val="70000"/>
              <a:buFont typeface="Wingdings" pitchFamily="2" charset="2"/>
              <a:buChar char=""/>
              <a:defRPr/>
            </a:pPr>
            <a:r>
              <a:rPr lang="en-CA" sz="2200" dirty="0">
                <a:latin typeface="+mn-lt"/>
              </a:rPr>
              <a:t>Reciprocal of small numbers become large</a:t>
            </a:r>
          </a:p>
          <a:p>
            <a:pPr marL="273050" indent="-273050">
              <a:spcBef>
                <a:spcPts val="600"/>
              </a:spcBef>
              <a:buClr>
                <a:schemeClr val="accent1"/>
              </a:buClr>
              <a:buSzPct val="70000"/>
              <a:buFont typeface="Wingdings" pitchFamily="2" charset="2"/>
              <a:buChar char=""/>
              <a:defRPr/>
            </a:pPr>
            <a:endParaRPr lang="en-CA" sz="2200" dirty="0">
              <a:latin typeface="+mn-lt"/>
            </a:endParaRPr>
          </a:p>
        </p:txBody>
      </p:sp>
      <p:sp>
        <p:nvSpPr>
          <p:cNvPr id="1031" name="TextBox 18"/>
          <p:cNvSpPr txBox="1">
            <a:spLocks noChangeArrowheads="1"/>
          </p:cNvSpPr>
          <p:nvPr/>
        </p:nvSpPr>
        <p:spPr bwMode="auto">
          <a:xfrm>
            <a:off x="0" y="6611938"/>
            <a:ext cx="40227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1000"/>
              <a:t>© Copyright All Rights Reserved Homework Depot </a:t>
            </a:r>
            <a:r>
              <a:rPr lang="en-CA" sz="1000">
                <a:hlinkClick r:id="rId6"/>
              </a:rPr>
              <a:t>www.BCMath.ca</a:t>
            </a:r>
            <a:r>
              <a:rPr lang="en-CA" sz="1000"/>
              <a:t> </a:t>
            </a:r>
          </a:p>
        </p:txBody>
      </p:sp>
    </p:spTree>
    <p:extLst>
      <p:ext uri="{BB962C8B-B14F-4D97-AF65-F5344CB8AC3E}">
        <p14:creationId xmlns:p14="http://schemas.microsoft.com/office/powerpoint/2010/main" val="2062119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8">
                                            <p:txEl>
                                              <p:pRg st="0" end="0"/>
                                            </p:txEl>
                                          </p:spTgt>
                                        </p:tgtEl>
                                        <p:attrNameLst>
                                          <p:attrName>style.visibility</p:attrName>
                                        </p:attrNameLst>
                                      </p:cBhvr>
                                      <p:to>
                                        <p:strVal val="visible"/>
                                      </p:to>
                                    </p:set>
                                    <p:animEffect transition="in" filter="blinds(horizontal)">
                                      <p:cBhvr>
                                        <p:cTn id="17" dur="500"/>
                                        <p:tgtEl>
                                          <p:spTgt spid="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8">
                                            <p:txEl>
                                              <p:pRg st="1" end="1"/>
                                            </p:txEl>
                                          </p:spTgt>
                                        </p:tgtEl>
                                        <p:attrNameLst>
                                          <p:attrName>style.visibility</p:attrName>
                                        </p:attrNameLst>
                                      </p:cBhvr>
                                      <p:to>
                                        <p:strVal val="visible"/>
                                      </p:to>
                                    </p:set>
                                    <p:animEffect transition="in" filter="blinds(horizontal)">
                                      <p:cBhvr>
                                        <p:cTn id="22" dur="500"/>
                                        <p:tgtEl>
                                          <p:spTgt spid="1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8">
                                            <p:txEl>
                                              <p:pRg st="2" end="2"/>
                                            </p:txEl>
                                          </p:spTgt>
                                        </p:tgtEl>
                                        <p:attrNameLst>
                                          <p:attrName>style.visibility</p:attrName>
                                        </p:attrNameLst>
                                      </p:cBhvr>
                                      <p:to>
                                        <p:strVal val="visible"/>
                                      </p:to>
                                    </p:set>
                                    <p:animEffect transition="in" filter="blinds(horizontal)">
                                      <p:cBhvr>
                                        <p:cTn id="27" dur="500"/>
                                        <p:tgtEl>
                                          <p:spTgt spid="18">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8">
                                            <p:txEl>
                                              <p:pRg st="3" end="3"/>
                                            </p:txEl>
                                          </p:spTgt>
                                        </p:tgtEl>
                                        <p:attrNameLst>
                                          <p:attrName>style.visibility</p:attrName>
                                        </p:attrNameLst>
                                      </p:cBhvr>
                                      <p:to>
                                        <p:strVal val="visible"/>
                                      </p:to>
                                    </p:set>
                                    <p:animEffect transition="in" filter="blinds(horizontal)">
                                      <p:cBhvr>
                                        <p:cTn id="32" dur="500"/>
                                        <p:tgtEl>
                                          <p:spTgt spid="18">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8">
                                            <p:txEl>
                                              <p:pRg st="4" end="4"/>
                                            </p:txEl>
                                          </p:spTgt>
                                        </p:tgtEl>
                                        <p:attrNameLst>
                                          <p:attrName>style.visibility</p:attrName>
                                        </p:attrNameLst>
                                      </p:cBhvr>
                                      <p:to>
                                        <p:strVal val="visible"/>
                                      </p:to>
                                    </p:set>
                                    <p:animEffect transition="in" filter="blinds(horizontal)">
                                      <p:cBhvr>
                                        <p:cTn id="37" dur="500"/>
                                        <p:tgtEl>
                                          <p:spTgt spid="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179512" y="116632"/>
                <a:ext cx="8568952" cy="625475"/>
              </a:xfrm>
            </p:spPr>
            <p:txBody>
              <a:bodyPr>
                <a:noAutofit/>
              </a:bodyPr>
              <a:lstStyle/>
              <a:p>
                <a:pPr>
                  <a:defRPr/>
                </a:pPr>
                <a:r>
                  <a:rPr lang="en-CA" sz="2500" dirty="0"/>
                  <a:t>III) Graphing Cosecant Function    </a:t>
                </a:r>
                <a14:m>
                  <m:oMath xmlns:m="http://schemas.openxmlformats.org/officeDocument/2006/math">
                    <m:r>
                      <a:rPr lang="en-CA" sz="2500" b="0" i="1" smtClean="0">
                        <a:latin typeface="Cambria Math" panose="02040503050406030204" pitchFamily="18" charset="0"/>
                      </a:rPr>
                      <m:t>𝑦</m:t>
                    </m:r>
                    <m:r>
                      <a:rPr lang="en-CA" sz="2500" b="0" i="1" smtClean="0">
                        <a:latin typeface="Cambria Math" panose="02040503050406030204" pitchFamily="18" charset="0"/>
                      </a:rPr>
                      <m:t>=</m:t>
                    </m:r>
                    <m:r>
                      <a:rPr lang="en-CA" sz="2500" b="0" i="1" smtClean="0">
                        <a:latin typeface="Cambria Math" panose="02040503050406030204" pitchFamily="18" charset="0"/>
                      </a:rPr>
                      <m:t>𝑐𝑠𝑐</m:t>
                    </m:r>
                    <m:r>
                      <a:rPr lang="en-CA" sz="2500" b="0" i="1" smtClean="0">
                        <a:latin typeface="Cambria Math" panose="02040503050406030204" pitchFamily="18" charset="0"/>
                        <a:ea typeface="Cambria Math" panose="02040503050406030204" pitchFamily="18" charset="0"/>
                      </a:rPr>
                      <m:t>∅=</m:t>
                    </m:r>
                    <m:f>
                      <m:fPr>
                        <m:ctrlPr>
                          <a:rPr lang="en-CA" sz="2500" b="0" i="1" smtClean="0">
                            <a:latin typeface="Cambria Math" panose="02040503050406030204" pitchFamily="18" charset="0"/>
                            <a:ea typeface="Cambria Math" panose="02040503050406030204" pitchFamily="18" charset="0"/>
                          </a:rPr>
                        </m:ctrlPr>
                      </m:fPr>
                      <m:num>
                        <m:r>
                          <a:rPr lang="en-CA" sz="2500" b="0" i="1" smtClean="0">
                            <a:latin typeface="Cambria Math" panose="02040503050406030204" pitchFamily="18" charset="0"/>
                            <a:ea typeface="Cambria Math" panose="02040503050406030204" pitchFamily="18" charset="0"/>
                          </a:rPr>
                          <m:t>1</m:t>
                        </m:r>
                      </m:num>
                      <m:den>
                        <m:r>
                          <a:rPr lang="en-CA" sz="2500" b="0" i="1" smtClean="0">
                            <a:latin typeface="Cambria Math" panose="02040503050406030204" pitchFamily="18" charset="0"/>
                            <a:ea typeface="Cambria Math" panose="02040503050406030204" pitchFamily="18" charset="0"/>
                          </a:rPr>
                          <m:t>𝑠𝑖𝑛</m:t>
                        </m:r>
                        <m:r>
                          <a:rPr lang="en-CA" sz="2500" b="0" i="1" smtClean="0">
                            <a:latin typeface="Cambria Math" panose="02040503050406030204" pitchFamily="18" charset="0"/>
                            <a:ea typeface="Cambria Math" panose="02040503050406030204" pitchFamily="18" charset="0"/>
                          </a:rPr>
                          <m:t>∅</m:t>
                        </m:r>
                      </m:den>
                    </m:f>
                  </m:oMath>
                </a14:m>
                <a:endParaRPr lang="en-CA" sz="25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179512" y="116632"/>
                <a:ext cx="8568952" cy="625475"/>
              </a:xfrm>
              <a:blipFill>
                <a:blip r:embed="rId4"/>
                <a:stretch>
                  <a:fillRect l="-1138" t="-971" b="-4854"/>
                </a:stretch>
              </a:blipFill>
            </p:spPr>
            <p:txBody>
              <a:bodyPr/>
              <a:lstStyle/>
              <a:p>
                <a:r>
                  <a:rPr lang="en-CA">
                    <a:noFill/>
                  </a:rPr>
                  <a:t> </a:t>
                </a:r>
              </a:p>
            </p:txBody>
          </p:sp>
        </mc:Fallback>
      </mc:AlternateContent>
      <p:sp>
        <p:nvSpPr>
          <p:cNvPr id="11267" name="Content Placeholder 2"/>
          <p:cNvSpPr>
            <a:spLocks noGrp="1"/>
          </p:cNvSpPr>
          <p:nvPr>
            <p:ph sz="quarter" idx="1"/>
          </p:nvPr>
        </p:nvSpPr>
        <p:spPr>
          <a:xfrm>
            <a:off x="231775" y="4476750"/>
            <a:ext cx="7693025" cy="1997075"/>
          </a:xfrm>
        </p:spPr>
        <p:txBody>
          <a:bodyPr/>
          <a:lstStyle/>
          <a:p>
            <a:r>
              <a:rPr lang="en-CA" sz="2200"/>
              <a:t>When sin</a:t>
            </a:r>
            <a:r>
              <a:rPr lang="el-GR" sz="2200"/>
              <a:t>θ</a:t>
            </a:r>
            <a:r>
              <a:rPr lang="en-CA" sz="2200"/>
              <a:t>=0 </a:t>
            </a:r>
            <a:r>
              <a:rPr lang="en-CA" sz="2200">
                <a:sym typeface="Wingdings" pitchFamily="2" charset="2"/>
              </a:rPr>
              <a:t>, you will get  Vertical Asymptotes</a:t>
            </a:r>
          </a:p>
          <a:p>
            <a:r>
              <a:rPr lang="en-CA" sz="2200">
                <a:sym typeface="Wingdings" pitchFamily="2" charset="2"/>
              </a:rPr>
              <a:t>When </a:t>
            </a:r>
            <a:r>
              <a:rPr lang="en-CA" sz="2200"/>
              <a:t>sin</a:t>
            </a:r>
            <a:r>
              <a:rPr lang="el-GR" sz="2200"/>
              <a:t>θ</a:t>
            </a:r>
            <a:r>
              <a:rPr lang="en-CA" sz="2200"/>
              <a:t>=1 or -1, you will get</a:t>
            </a:r>
            <a:r>
              <a:rPr lang="en-CA" sz="2200">
                <a:sym typeface="Wingdings" pitchFamily="2" charset="2"/>
              </a:rPr>
              <a:t> Common points</a:t>
            </a:r>
          </a:p>
          <a:p>
            <a:r>
              <a:rPr lang="en-CA" sz="2200">
                <a:sym typeface="Wingdings" pitchFamily="2" charset="2"/>
              </a:rPr>
              <a:t>Take the reciprocal of each sub-domain</a:t>
            </a:r>
          </a:p>
          <a:p>
            <a:pPr lvl="1"/>
            <a:r>
              <a:rPr lang="en-CA" sz="1900">
                <a:sym typeface="Wingdings" pitchFamily="2" charset="2"/>
              </a:rPr>
              <a:t>Y-coordinates are large  Reciprocal will be small</a:t>
            </a:r>
          </a:p>
          <a:p>
            <a:pPr lvl="1"/>
            <a:r>
              <a:rPr lang="en-CA" sz="1900">
                <a:sym typeface="Wingdings" pitchFamily="2" charset="2"/>
              </a:rPr>
              <a:t>Y-coordinates are small  Reciprocal will be large</a:t>
            </a:r>
            <a:endParaRPr lang="en-CA" sz="1900"/>
          </a:p>
          <a:p>
            <a:pPr lvl="1"/>
            <a:endParaRPr lang="en-CA" sz="1900"/>
          </a:p>
        </p:txBody>
      </p:sp>
      <p:sp>
        <p:nvSpPr>
          <p:cNvPr id="4102"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5"/>
              </a:rPr>
              <a:t>www.BCMath.ca</a:t>
            </a:r>
            <a:r>
              <a:rPr lang="en-US" sz="1000"/>
              <a:t> </a:t>
            </a:r>
          </a:p>
        </p:txBody>
      </p:sp>
      <p:grpSp>
        <p:nvGrpSpPr>
          <p:cNvPr id="4103" name="Group 9"/>
          <p:cNvGrpSpPr>
            <a:grpSpLocks noChangeAspect="1"/>
          </p:cNvGrpSpPr>
          <p:nvPr/>
        </p:nvGrpSpPr>
        <p:grpSpPr bwMode="auto">
          <a:xfrm>
            <a:off x="331788" y="911225"/>
            <a:ext cx="6896100" cy="3362325"/>
            <a:chOff x="209" y="574"/>
            <a:chExt cx="4344" cy="2118"/>
          </a:xfrm>
        </p:grpSpPr>
        <p:sp>
          <p:nvSpPr>
            <p:cNvPr id="4141" name="AutoShape 8"/>
            <p:cNvSpPr>
              <a:spLocks noChangeAspect="1" noChangeArrowheads="1" noTextEdit="1"/>
            </p:cNvSpPr>
            <p:nvPr/>
          </p:nvSpPr>
          <p:spPr bwMode="auto">
            <a:xfrm>
              <a:off x="209" y="577"/>
              <a:ext cx="4261" cy="2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4142" name="Rectangle 10"/>
            <p:cNvSpPr>
              <a:spLocks noChangeArrowheads="1"/>
            </p:cNvSpPr>
            <p:nvPr/>
          </p:nvSpPr>
          <p:spPr bwMode="auto">
            <a:xfrm>
              <a:off x="212" y="580"/>
              <a:ext cx="4255" cy="2109"/>
            </a:xfrm>
            <a:prstGeom prst="rect">
              <a:avLst/>
            </a:prstGeom>
            <a:solidFill>
              <a:srgbClr val="FFFFFF"/>
            </a:solidFill>
            <a:ln w="3">
              <a:solidFill>
                <a:srgbClr val="FFFFFF"/>
              </a:solidFill>
              <a:miter lim="800000"/>
              <a:headEnd/>
              <a:tailEnd/>
            </a:ln>
          </p:spPr>
          <p:txBody>
            <a:bodyPr/>
            <a:lstStyle/>
            <a:p>
              <a:endParaRPr lang="en-CA"/>
            </a:p>
          </p:txBody>
        </p:sp>
        <p:sp>
          <p:nvSpPr>
            <p:cNvPr id="4143" name="Line 11"/>
            <p:cNvSpPr>
              <a:spLocks noChangeShapeType="1"/>
            </p:cNvSpPr>
            <p:nvPr/>
          </p:nvSpPr>
          <p:spPr bwMode="auto">
            <a:xfrm flipV="1">
              <a:off x="38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4" name="Line 12"/>
            <p:cNvSpPr>
              <a:spLocks noChangeShapeType="1"/>
            </p:cNvSpPr>
            <p:nvPr/>
          </p:nvSpPr>
          <p:spPr bwMode="auto">
            <a:xfrm flipV="1">
              <a:off x="39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5" name="Line 13"/>
            <p:cNvSpPr>
              <a:spLocks noChangeShapeType="1"/>
            </p:cNvSpPr>
            <p:nvPr/>
          </p:nvSpPr>
          <p:spPr bwMode="auto">
            <a:xfrm flipV="1">
              <a:off x="56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6" name="Line 14"/>
            <p:cNvSpPr>
              <a:spLocks noChangeShapeType="1"/>
            </p:cNvSpPr>
            <p:nvPr/>
          </p:nvSpPr>
          <p:spPr bwMode="auto">
            <a:xfrm flipV="1">
              <a:off x="56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7" name="Line 15"/>
            <p:cNvSpPr>
              <a:spLocks noChangeShapeType="1"/>
            </p:cNvSpPr>
            <p:nvPr/>
          </p:nvSpPr>
          <p:spPr bwMode="auto">
            <a:xfrm flipV="1">
              <a:off x="74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8" name="Line 16"/>
            <p:cNvSpPr>
              <a:spLocks noChangeShapeType="1"/>
            </p:cNvSpPr>
            <p:nvPr/>
          </p:nvSpPr>
          <p:spPr bwMode="auto">
            <a:xfrm flipV="1">
              <a:off x="74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9" name="Line 17"/>
            <p:cNvSpPr>
              <a:spLocks noChangeShapeType="1"/>
            </p:cNvSpPr>
            <p:nvPr/>
          </p:nvSpPr>
          <p:spPr bwMode="auto">
            <a:xfrm flipV="1">
              <a:off x="109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0" name="Line 18"/>
            <p:cNvSpPr>
              <a:spLocks noChangeShapeType="1"/>
            </p:cNvSpPr>
            <p:nvPr/>
          </p:nvSpPr>
          <p:spPr bwMode="auto">
            <a:xfrm flipV="1">
              <a:off x="109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1" name="Line 19"/>
            <p:cNvSpPr>
              <a:spLocks noChangeShapeType="1"/>
            </p:cNvSpPr>
            <p:nvPr/>
          </p:nvSpPr>
          <p:spPr bwMode="auto">
            <a:xfrm flipV="1">
              <a:off x="126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2" name="Line 20"/>
            <p:cNvSpPr>
              <a:spLocks noChangeShapeType="1"/>
            </p:cNvSpPr>
            <p:nvPr/>
          </p:nvSpPr>
          <p:spPr bwMode="auto">
            <a:xfrm flipV="1">
              <a:off x="127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3" name="Line 21"/>
            <p:cNvSpPr>
              <a:spLocks noChangeShapeType="1"/>
            </p:cNvSpPr>
            <p:nvPr/>
          </p:nvSpPr>
          <p:spPr bwMode="auto">
            <a:xfrm flipV="1">
              <a:off x="144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4" name="Line 22"/>
            <p:cNvSpPr>
              <a:spLocks noChangeShapeType="1"/>
            </p:cNvSpPr>
            <p:nvPr/>
          </p:nvSpPr>
          <p:spPr bwMode="auto">
            <a:xfrm flipV="1">
              <a:off x="144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5" name="Line 23"/>
            <p:cNvSpPr>
              <a:spLocks noChangeShapeType="1"/>
            </p:cNvSpPr>
            <p:nvPr/>
          </p:nvSpPr>
          <p:spPr bwMode="auto">
            <a:xfrm flipV="1">
              <a:off x="162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6" name="Line 24"/>
            <p:cNvSpPr>
              <a:spLocks noChangeShapeType="1"/>
            </p:cNvSpPr>
            <p:nvPr/>
          </p:nvSpPr>
          <p:spPr bwMode="auto">
            <a:xfrm flipV="1">
              <a:off x="162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7" name="Line 25"/>
            <p:cNvSpPr>
              <a:spLocks noChangeShapeType="1"/>
            </p:cNvSpPr>
            <p:nvPr/>
          </p:nvSpPr>
          <p:spPr bwMode="auto">
            <a:xfrm flipV="1">
              <a:off x="179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8" name="Line 26"/>
            <p:cNvSpPr>
              <a:spLocks noChangeShapeType="1"/>
            </p:cNvSpPr>
            <p:nvPr/>
          </p:nvSpPr>
          <p:spPr bwMode="auto">
            <a:xfrm flipV="1">
              <a:off x="180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9" name="Line 27"/>
            <p:cNvSpPr>
              <a:spLocks noChangeShapeType="1"/>
            </p:cNvSpPr>
            <p:nvPr/>
          </p:nvSpPr>
          <p:spPr bwMode="auto">
            <a:xfrm flipV="1">
              <a:off x="197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0" name="Line 28"/>
            <p:cNvSpPr>
              <a:spLocks noChangeShapeType="1"/>
            </p:cNvSpPr>
            <p:nvPr/>
          </p:nvSpPr>
          <p:spPr bwMode="auto">
            <a:xfrm flipV="1">
              <a:off x="197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1" name="Line 29"/>
            <p:cNvSpPr>
              <a:spLocks noChangeShapeType="1"/>
            </p:cNvSpPr>
            <p:nvPr/>
          </p:nvSpPr>
          <p:spPr bwMode="auto">
            <a:xfrm flipV="1">
              <a:off x="215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2" name="Line 30"/>
            <p:cNvSpPr>
              <a:spLocks noChangeShapeType="1"/>
            </p:cNvSpPr>
            <p:nvPr/>
          </p:nvSpPr>
          <p:spPr bwMode="auto">
            <a:xfrm flipV="1">
              <a:off x="215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3" name="Line 31"/>
            <p:cNvSpPr>
              <a:spLocks noChangeShapeType="1"/>
            </p:cNvSpPr>
            <p:nvPr/>
          </p:nvSpPr>
          <p:spPr bwMode="auto">
            <a:xfrm flipV="1">
              <a:off x="2326"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4" name="Line 32"/>
            <p:cNvSpPr>
              <a:spLocks noChangeShapeType="1"/>
            </p:cNvSpPr>
            <p:nvPr/>
          </p:nvSpPr>
          <p:spPr bwMode="auto">
            <a:xfrm flipV="1">
              <a:off x="233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5" name="Line 33"/>
            <p:cNvSpPr>
              <a:spLocks noChangeShapeType="1"/>
            </p:cNvSpPr>
            <p:nvPr/>
          </p:nvSpPr>
          <p:spPr bwMode="auto">
            <a:xfrm flipV="1">
              <a:off x="250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6" name="Line 34"/>
            <p:cNvSpPr>
              <a:spLocks noChangeShapeType="1"/>
            </p:cNvSpPr>
            <p:nvPr/>
          </p:nvSpPr>
          <p:spPr bwMode="auto">
            <a:xfrm flipV="1">
              <a:off x="2506"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7" name="Line 35"/>
            <p:cNvSpPr>
              <a:spLocks noChangeShapeType="1"/>
            </p:cNvSpPr>
            <p:nvPr/>
          </p:nvSpPr>
          <p:spPr bwMode="auto">
            <a:xfrm flipV="1">
              <a:off x="267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8" name="Line 36"/>
            <p:cNvSpPr>
              <a:spLocks noChangeShapeType="1"/>
            </p:cNvSpPr>
            <p:nvPr/>
          </p:nvSpPr>
          <p:spPr bwMode="auto">
            <a:xfrm flipV="1">
              <a:off x="268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9" name="Line 37"/>
            <p:cNvSpPr>
              <a:spLocks noChangeShapeType="1"/>
            </p:cNvSpPr>
            <p:nvPr/>
          </p:nvSpPr>
          <p:spPr bwMode="auto">
            <a:xfrm flipV="1">
              <a:off x="285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0" name="Line 38"/>
            <p:cNvSpPr>
              <a:spLocks noChangeShapeType="1"/>
            </p:cNvSpPr>
            <p:nvPr/>
          </p:nvSpPr>
          <p:spPr bwMode="auto">
            <a:xfrm flipV="1">
              <a:off x="285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1" name="Line 39"/>
            <p:cNvSpPr>
              <a:spLocks noChangeShapeType="1"/>
            </p:cNvSpPr>
            <p:nvPr/>
          </p:nvSpPr>
          <p:spPr bwMode="auto">
            <a:xfrm flipV="1">
              <a:off x="302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2" name="Line 40"/>
            <p:cNvSpPr>
              <a:spLocks noChangeShapeType="1"/>
            </p:cNvSpPr>
            <p:nvPr/>
          </p:nvSpPr>
          <p:spPr bwMode="auto">
            <a:xfrm flipV="1">
              <a:off x="303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3" name="Line 41"/>
            <p:cNvSpPr>
              <a:spLocks noChangeShapeType="1"/>
            </p:cNvSpPr>
            <p:nvPr/>
          </p:nvSpPr>
          <p:spPr bwMode="auto">
            <a:xfrm flipV="1">
              <a:off x="320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4" name="Line 42"/>
            <p:cNvSpPr>
              <a:spLocks noChangeShapeType="1"/>
            </p:cNvSpPr>
            <p:nvPr/>
          </p:nvSpPr>
          <p:spPr bwMode="auto">
            <a:xfrm flipV="1">
              <a:off x="320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5" name="Line 43"/>
            <p:cNvSpPr>
              <a:spLocks noChangeShapeType="1"/>
            </p:cNvSpPr>
            <p:nvPr/>
          </p:nvSpPr>
          <p:spPr bwMode="auto">
            <a:xfrm flipV="1">
              <a:off x="338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6" name="Line 44"/>
            <p:cNvSpPr>
              <a:spLocks noChangeShapeType="1"/>
            </p:cNvSpPr>
            <p:nvPr/>
          </p:nvSpPr>
          <p:spPr bwMode="auto">
            <a:xfrm flipV="1">
              <a:off x="338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7" name="Line 45"/>
            <p:cNvSpPr>
              <a:spLocks noChangeShapeType="1"/>
            </p:cNvSpPr>
            <p:nvPr/>
          </p:nvSpPr>
          <p:spPr bwMode="auto">
            <a:xfrm flipV="1">
              <a:off x="355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8" name="Line 46"/>
            <p:cNvSpPr>
              <a:spLocks noChangeShapeType="1"/>
            </p:cNvSpPr>
            <p:nvPr/>
          </p:nvSpPr>
          <p:spPr bwMode="auto">
            <a:xfrm flipV="1">
              <a:off x="356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79" name="Line 47"/>
            <p:cNvSpPr>
              <a:spLocks noChangeShapeType="1"/>
            </p:cNvSpPr>
            <p:nvPr/>
          </p:nvSpPr>
          <p:spPr bwMode="auto">
            <a:xfrm flipV="1">
              <a:off x="373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0" name="Line 48"/>
            <p:cNvSpPr>
              <a:spLocks noChangeShapeType="1"/>
            </p:cNvSpPr>
            <p:nvPr/>
          </p:nvSpPr>
          <p:spPr bwMode="auto">
            <a:xfrm flipV="1">
              <a:off x="373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1" name="Line 49"/>
            <p:cNvSpPr>
              <a:spLocks noChangeShapeType="1"/>
            </p:cNvSpPr>
            <p:nvPr/>
          </p:nvSpPr>
          <p:spPr bwMode="auto">
            <a:xfrm flipV="1">
              <a:off x="391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2" name="Line 50"/>
            <p:cNvSpPr>
              <a:spLocks noChangeShapeType="1"/>
            </p:cNvSpPr>
            <p:nvPr/>
          </p:nvSpPr>
          <p:spPr bwMode="auto">
            <a:xfrm flipV="1">
              <a:off x="391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3" name="Line 51"/>
            <p:cNvSpPr>
              <a:spLocks noChangeShapeType="1"/>
            </p:cNvSpPr>
            <p:nvPr/>
          </p:nvSpPr>
          <p:spPr bwMode="auto">
            <a:xfrm flipV="1">
              <a:off x="408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4" name="Line 52"/>
            <p:cNvSpPr>
              <a:spLocks noChangeShapeType="1"/>
            </p:cNvSpPr>
            <p:nvPr/>
          </p:nvSpPr>
          <p:spPr bwMode="auto">
            <a:xfrm flipV="1">
              <a:off x="409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5" name="Line 53"/>
            <p:cNvSpPr>
              <a:spLocks noChangeShapeType="1"/>
            </p:cNvSpPr>
            <p:nvPr/>
          </p:nvSpPr>
          <p:spPr bwMode="auto">
            <a:xfrm flipV="1">
              <a:off x="426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6" name="Line 54"/>
            <p:cNvSpPr>
              <a:spLocks noChangeShapeType="1"/>
            </p:cNvSpPr>
            <p:nvPr/>
          </p:nvSpPr>
          <p:spPr bwMode="auto">
            <a:xfrm flipV="1">
              <a:off x="426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7" name="Line 55"/>
            <p:cNvSpPr>
              <a:spLocks noChangeShapeType="1"/>
            </p:cNvSpPr>
            <p:nvPr/>
          </p:nvSpPr>
          <p:spPr bwMode="auto">
            <a:xfrm flipV="1">
              <a:off x="444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8" name="Line 56"/>
            <p:cNvSpPr>
              <a:spLocks noChangeShapeType="1"/>
            </p:cNvSpPr>
            <p:nvPr/>
          </p:nvSpPr>
          <p:spPr bwMode="auto">
            <a:xfrm flipV="1">
              <a:off x="444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89" name="Line 57"/>
            <p:cNvSpPr>
              <a:spLocks noChangeShapeType="1"/>
            </p:cNvSpPr>
            <p:nvPr/>
          </p:nvSpPr>
          <p:spPr bwMode="auto">
            <a:xfrm>
              <a:off x="216" y="250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0" name="Line 58"/>
            <p:cNvSpPr>
              <a:spLocks noChangeShapeType="1"/>
            </p:cNvSpPr>
            <p:nvPr/>
          </p:nvSpPr>
          <p:spPr bwMode="auto">
            <a:xfrm>
              <a:off x="216" y="2511"/>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1" name="Line 59"/>
            <p:cNvSpPr>
              <a:spLocks noChangeShapeType="1"/>
            </p:cNvSpPr>
            <p:nvPr/>
          </p:nvSpPr>
          <p:spPr bwMode="auto">
            <a:xfrm>
              <a:off x="216" y="233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2" name="Line 60"/>
            <p:cNvSpPr>
              <a:spLocks noChangeShapeType="1"/>
            </p:cNvSpPr>
            <p:nvPr/>
          </p:nvSpPr>
          <p:spPr bwMode="auto">
            <a:xfrm>
              <a:off x="216" y="2334"/>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3" name="Line 61"/>
            <p:cNvSpPr>
              <a:spLocks noChangeShapeType="1"/>
            </p:cNvSpPr>
            <p:nvPr/>
          </p:nvSpPr>
          <p:spPr bwMode="auto">
            <a:xfrm>
              <a:off x="216" y="215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4" name="Line 62"/>
            <p:cNvSpPr>
              <a:spLocks noChangeShapeType="1"/>
            </p:cNvSpPr>
            <p:nvPr/>
          </p:nvSpPr>
          <p:spPr bwMode="auto">
            <a:xfrm>
              <a:off x="216" y="216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5" name="Line 63"/>
            <p:cNvSpPr>
              <a:spLocks noChangeShapeType="1"/>
            </p:cNvSpPr>
            <p:nvPr/>
          </p:nvSpPr>
          <p:spPr bwMode="auto">
            <a:xfrm>
              <a:off x="216" y="1982"/>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6" name="Line 64"/>
            <p:cNvSpPr>
              <a:spLocks noChangeShapeType="1"/>
            </p:cNvSpPr>
            <p:nvPr/>
          </p:nvSpPr>
          <p:spPr bwMode="auto">
            <a:xfrm>
              <a:off x="216" y="198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7" name="Line 65"/>
            <p:cNvSpPr>
              <a:spLocks noChangeShapeType="1"/>
            </p:cNvSpPr>
            <p:nvPr/>
          </p:nvSpPr>
          <p:spPr bwMode="auto">
            <a:xfrm>
              <a:off x="216" y="1805"/>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8" name="Line 66"/>
            <p:cNvSpPr>
              <a:spLocks noChangeShapeType="1"/>
            </p:cNvSpPr>
            <p:nvPr/>
          </p:nvSpPr>
          <p:spPr bwMode="auto">
            <a:xfrm>
              <a:off x="216" y="180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99" name="Line 67"/>
            <p:cNvSpPr>
              <a:spLocks noChangeShapeType="1"/>
            </p:cNvSpPr>
            <p:nvPr/>
          </p:nvSpPr>
          <p:spPr bwMode="auto">
            <a:xfrm>
              <a:off x="216" y="1457"/>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0" name="Line 68"/>
            <p:cNvSpPr>
              <a:spLocks noChangeShapeType="1"/>
            </p:cNvSpPr>
            <p:nvPr/>
          </p:nvSpPr>
          <p:spPr bwMode="auto">
            <a:xfrm>
              <a:off x="216" y="1461"/>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1" name="Line 69"/>
            <p:cNvSpPr>
              <a:spLocks noChangeShapeType="1"/>
            </p:cNvSpPr>
            <p:nvPr/>
          </p:nvSpPr>
          <p:spPr bwMode="auto">
            <a:xfrm>
              <a:off x="216" y="128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2" name="Line 70"/>
            <p:cNvSpPr>
              <a:spLocks noChangeShapeType="1"/>
            </p:cNvSpPr>
            <p:nvPr/>
          </p:nvSpPr>
          <p:spPr bwMode="auto">
            <a:xfrm>
              <a:off x="216" y="1283"/>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3" name="Line 71"/>
            <p:cNvSpPr>
              <a:spLocks noChangeShapeType="1"/>
            </p:cNvSpPr>
            <p:nvPr/>
          </p:nvSpPr>
          <p:spPr bwMode="auto">
            <a:xfrm>
              <a:off x="216" y="110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4" name="Line 72"/>
            <p:cNvSpPr>
              <a:spLocks noChangeShapeType="1"/>
            </p:cNvSpPr>
            <p:nvPr/>
          </p:nvSpPr>
          <p:spPr bwMode="auto">
            <a:xfrm>
              <a:off x="216" y="1109"/>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5" name="Line 73"/>
            <p:cNvSpPr>
              <a:spLocks noChangeShapeType="1"/>
            </p:cNvSpPr>
            <p:nvPr/>
          </p:nvSpPr>
          <p:spPr bwMode="auto">
            <a:xfrm>
              <a:off x="216" y="932"/>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6" name="Line 74"/>
            <p:cNvSpPr>
              <a:spLocks noChangeShapeType="1"/>
            </p:cNvSpPr>
            <p:nvPr/>
          </p:nvSpPr>
          <p:spPr bwMode="auto">
            <a:xfrm>
              <a:off x="216" y="935"/>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7" name="Line 75"/>
            <p:cNvSpPr>
              <a:spLocks noChangeShapeType="1"/>
            </p:cNvSpPr>
            <p:nvPr/>
          </p:nvSpPr>
          <p:spPr bwMode="auto">
            <a:xfrm>
              <a:off x="216" y="754"/>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8" name="Line 76"/>
            <p:cNvSpPr>
              <a:spLocks noChangeShapeType="1"/>
            </p:cNvSpPr>
            <p:nvPr/>
          </p:nvSpPr>
          <p:spPr bwMode="auto">
            <a:xfrm>
              <a:off x="216" y="75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09" name="Line 77"/>
            <p:cNvSpPr>
              <a:spLocks noChangeShapeType="1"/>
            </p:cNvSpPr>
            <p:nvPr/>
          </p:nvSpPr>
          <p:spPr bwMode="auto">
            <a:xfrm>
              <a:off x="216" y="1628"/>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0" name="Line 78"/>
            <p:cNvSpPr>
              <a:spLocks noChangeShapeType="1"/>
            </p:cNvSpPr>
            <p:nvPr/>
          </p:nvSpPr>
          <p:spPr bwMode="auto">
            <a:xfrm>
              <a:off x="216" y="1631"/>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1" name="Line 79"/>
            <p:cNvSpPr>
              <a:spLocks noChangeShapeType="1"/>
            </p:cNvSpPr>
            <p:nvPr/>
          </p:nvSpPr>
          <p:spPr bwMode="auto">
            <a:xfrm>
              <a:off x="216" y="1635"/>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2" name="Line 80"/>
            <p:cNvSpPr>
              <a:spLocks noChangeShapeType="1"/>
            </p:cNvSpPr>
            <p:nvPr/>
          </p:nvSpPr>
          <p:spPr bwMode="auto">
            <a:xfrm>
              <a:off x="216" y="1638"/>
              <a:ext cx="4251" cy="1"/>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sp>
          <p:nvSpPr>
            <p:cNvPr id="4213" name="Rectangle 81"/>
            <p:cNvSpPr>
              <a:spLocks noChangeArrowheads="1"/>
            </p:cNvSpPr>
            <p:nvPr/>
          </p:nvSpPr>
          <p:spPr bwMode="auto">
            <a:xfrm>
              <a:off x="4380" y="1499"/>
              <a:ext cx="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x</a:t>
              </a:r>
              <a:endParaRPr lang="en-US"/>
            </a:p>
          </p:txBody>
        </p:sp>
        <p:sp>
          <p:nvSpPr>
            <p:cNvPr id="4214" name="Freeform 82"/>
            <p:cNvSpPr>
              <a:spLocks/>
            </p:cNvSpPr>
            <p:nvPr/>
          </p:nvSpPr>
          <p:spPr bwMode="auto">
            <a:xfrm>
              <a:off x="4423" y="1597"/>
              <a:ext cx="37" cy="75"/>
            </a:xfrm>
            <a:custGeom>
              <a:avLst/>
              <a:gdLst>
                <a:gd name="T0" fmla="*/ 0 w 37"/>
                <a:gd name="T1" fmla="*/ 0 h 75"/>
                <a:gd name="T2" fmla="*/ 37 w 37"/>
                <a:gd name="T3" fmla="*/ 38 h 75"/>
                <a:gd name="T4" fmla="*/ 0 w 37"/>
                <a:gd name="T5" fmla="*/ 75 h 75"/>
                <a:gd name="T6" fmla="*/ 0 w 37"/>
                <a:gd name="T7" fmla="*/ 0 h 75"/>
                <a:gd name="T8" fmla="*/ 0 60000 65536"/>
                <a:gd name="T9" fmla="*/ 0 60000 65536"/>
                <a:gd name="T10" fmla="*/ 0 60000 65536"/>
                <a:gd name="T11" fmla="*/ 0 60000 65536"/>
                <a:gd name="T12" fmla="*/ 0 w 37"/>
                <a:gd name="T13" fmla="*/ 0 h 75"/>
                <a:gd name="T14" fmla="*/ 37 w 37"/>
                <a:gd name="T15" fmla="*/ 75 h 75"/>
              </a:gdLst>
              <a:ahLst/>
              <a:cxnLst>
                <a:cxn ang="T8">
                  <a:pos x="T0" y="T1"/>
                </a:cxn>
                <a:cxn ang="T9">
                  <a:pos x="T2" y="T3"/>
                </a:cxn>
                <a:cxn ang="T10">
                  <a:pos x="T4" y="T5"/>
                </a:cxn>
                <a:cxn ang="T11">
                  <a:pos x="T6" y="T7"/>
                </a:cxn>
              </a:cxnLst>
              <a:rect l="T12" t="T13" r="T14" b="T15"/>
              <a:pathLst>
                <a:path w="37" h="75">
                  <a:moveTo>
                    <a:pt x="0" y="0"/>
                  </a:moveTo>
                  <a:lnTo>
                    <a:pt x="37" y="38"/>
                  </a:lnTo>
                  <a:lnTo>
                    <a:pt x="0" y="75"/>
                  </a:lnTo>
                  <a:lnTo>
                    <a:pt x="0" y="0"/>
                  </a:lnTo>
                  <a:close/>
                </a:path>
              </a:pathLst>
            </a:custGeom>
            <a:solidFill>
              <a:srgbClr val="000000"/>
            </a:solidFill>
            <a:ln w="3">
              <a:solidFill>
                <a:srgbClr val="000000"/>
              </a:solidFill>
              <a:round/>
              <a:headEnd/>
              <a:tailEnd/>
            </a:ln>
          </p:spPr>
          <p:txBody>
            <a:bodyPr/>
            <a:lstStyle/>
            <a:p>
              <a:endParaRPr lang="en-CA"/>
            </a:p>
          </p:txBody>
        </p:sp>
        <p:sp>
          <p:nvSpPr>
            <p:cNvPr id="4215" name="Line 83"/>
            <p:cNvSpPr>
              <a:spLocks noChangeShapeType="1"/>
            </p:cNvSpPr>
            <p:nvPr/>
          </p:nvSpPr>
          <p:spPr bwMode="auto">
            <a:xfrm flipV="1">
              <a:off x="915"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6" name="Line 84"/>
            <p:cNvSpPr>
              <a:spLocks noChangeShapeType="1"/>
            </p:cNvSpPr>
            <p:nvPr/>
          </p:nvSpPr>
          <p:spPr bwMode="auto">
            <a:xfrm flipV="1">
              <a:off x="918"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7" name="Line 85"/>
            <p:cNvSpPr>
              <a:spLocks noChangeShapeType="1"/>
            </p:cNvSpPr>
            <p:nvPr/>
          </p:nvSpPr>
          <p:spPr bwMode="auto">
            <a:xfrm flipV="1">
              <a:off x="921"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8" name="Line 86"/>
            <p:cNvSpPr>
              <a:spLocks noChangeShapeType="1"/>
            </p:cNvSpPr>
            <p:nvPr/>
          </p:nvSpPr>
          <p:spPr bwMode="auto">
            <a:xfrm flipV="1">
              <a:off x="925"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19" name="Rectangle 87"/>
            <p:cNvSpPr>
              <a:spLocks noChangeArrowheads="1"/>
            </p:cNvSpPr>
            <p:nvPr/>
          </p:nvSpPr>
          <p:spPr bwMode="auto">
            <a:xfrm>
              <a:off x="968" y="574"/>
              <a:ext cx="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y</a:t>
              </a:r>
              <a:endParaRPr lang="en-US"/>
            </a:p>
          </p:txBody>
        </p:sp>
        <p:sp>
          <p:nvSpPr>
            <p:cNvPr id="4220" name="Freeform 88"/>
            <p:cNvSpPr>
              <a:spLocks/>
            </p:cNvSpPr>
            <p:nvPr/>
          </p:nvSpPr>
          <p:spPr bwMode="auto">
            <a:xfrm>
              <a:off x="885" y="584"/>
              <a:ext cx="73" cy="37"/>
            </a:xfrm>
            <a:custGeom>
              <a:avLst/>
              <a:gdLst>
                <a:gd name="T0" fmla="*/ 0 w 73"/>
                <a:gd name="T1" fmla="*/ 37 h 37"/>
                <a:gd name="T2" fmla="*/ 36 w 73"/>
                <a:gd name="T3" fmla="*/ 0 h 37"/>
                <a:gd name="T4" fmla="*/ 73 w 73"/>
                <a:gd name="T5" fmla="*/ 37 h 37"/>
                <a:gd name="T6" fmla="*/ 0 w 73"/>
                <a:gd name="T7" fmla="*/ 37 h 37"/>
                <a:gd name="T8" fmla="*/ 0 60000 65536"/>
                <a:gd name="T9" fmla="*/ 0 60000 65536"/>
                <a:gd name="T10" fmla="*/ 0 60000 65536"/>
                <a:gd name="T11" fmla="*/ 0 60000 65536"/>
                <a:gd name="T12" fmla="*/ 0 w 73"/>
                <a:gd name="T13" fmla="*/ 0 h 37"/>
                <a:gd name="T14" fmla="*/ 73 w 73"/>
                <a:gd name="T15" fmla="*/ 37 h 37"/>
              </a:gdLst>
              <a:ahLst/>
              <a:cxnLst>
                <a:cxn ang="T8">
                  <a:pos x="T0" y="T1"/>
                </a:cxn>
                <a:cxn ang="T9">
                  <a:pos x="T2" y="T3"/>
                </a:cxn>
                <a:cxn ang="T10">
                  <a:pos x="T4" y="T5"/>
                </a:cxn>
                <a:cxn ang="T11">
                  <a:pos x="T6" y="T7"/>
                </a:cxn>
              </a:cxnLst>
              <a:rect l="T12" t="T13" r="T14" b="T15"/>
              <a:pathLst>
                <a:path w="73" h="37">
                  <a:moveTo>
                    <a:pt x="0" y="37"/>
                  </a:moveTo>
                  <a:lnTo>
                    <a:pt x="36" y="0"/>
                  </a:lnTo>
                  <a:lnTo>
                    <a:pt x="73" y="37"/>
                  </a:lnTo>
                  <a:lnTo>
                    <a:pt x="0" y="37"/>
                  </a:lnTo>
                  <a:close/>
                </a:path>
              </a:pathLst>
            </a:custGeom>
            <a:solidFill>
              <a:srgbClr val="000000"/>
            </a:solidFill>
            <a:ln w="3">
              <a:solidFill>
                <a:srgbClr val="000000"/>
              </a:solidFill>
              <a:round/>
              <a:headEnd/>
              <a:tailEnd/>
            </a:ln>
          </p:spPr>
          <p:txBody>
            <a:bodyPr/>
            <a:lstStyle/>
            <a:p>
              <a:endParaRPr lang="en-CA"/>
            </a:p>
          </p:txBody>
        </p:sp>
        <p:sp>
          <p:nvSpPr>
            <p:cNvPr id="4221" name="Rectangle 89"/>
            <p:cNvSpPr>
              <a:spLocks noChangeArrowheads="1"/>
            </p:cNvSpPr>
            <p:nvPr/>
          </p:nvSpPr>
          <p:spPr bwMode="auto">
            <a:xfrm>
              <a:off x="212" y="580"/>
              <a:ext cx="4255" cy="21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222" name="Rectangle 90"/>
            <p:cNvSpPr>
              <a:spLocks noChangeArrowheads="1"/>
            </p:cNvSpPr>
            <p:nvPr/>
          </p:nvSpPr>
          <p:spPr bwMode="auto">
            <a:xfrm>
              <a:off x="894" y="1648"/>
              <a:ext cx="14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0</a:t>
              </a:r>
              <a:endParaRPr lang="en-US" sz="1500" b="1">
                <a:solidFill>
                  <a:srgbClr val="FF0000"/>
                </a:solidFill>
              </a:endParaRPr>
            </a:p>
          </p:txBody>
        </p:sp>
        <p:sp>
          <p:nvSpPr>
            <p:cNvPr id="4223" name="Line 91"/>
            <p:cNvSpPr>
              <a:spLocks noChangeShapeType="1"/>
            </p:cNvSpPr>
            <p:nvPr/>
          </p:nvSpPr>
          <p:spPr bwMode="auto">
            <a:xfrm>
              <a:off x="1624"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24" name="Rectangle 92"/>
            <p:cNvSpPr>
              <a:spLocks noChangeArrowheads="1"/>
            </p:cNvSpPr>
            <p:nvPr/>
          </p:nvSpPr>
          <p:spPr bwMode="auto">
            <a:xfrm>
              <a:off x="1584" y="1648"/>
              <a:ext cx="152"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p</a:t>
              </a:r>
              <a:endParaRPr lang="en-US" sz="1500" b="1">
                <a:solidFill>
                  <a:srgbClr val="FF0000"/>
                </a:solidFill>
              </a:endParaRPr>
            </a:p>
          </p:txBody>
        </p:sp>
        <p:sp>
          <p:nvSpPr>
            <p:cNvPr id="4225" name="Line 93"/>
            <p:cNvSpPr>
              <a:spLocks noChangeShapeType="1"/>
            </p:cNvSpPr>
            <p:nvPr/>
          </p:nvSpPr>
          <p:spPr bwMode="auto">
            <a:xfrm>
              <a:off x="2330"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26" name="Rectangle 94"/>
            <p:cNvSpPr>
              <a:spLocks noChangeArrowheads="1"/>
            </p:cNvSpPr>
            <p:nvPr/>
          </p:nvSpPr>
          <p:spPr bwMode="auto">
            <a:xfrm>
              <a:off x="2219"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2p</a:t>
              </a:r>
              <a:endParaRPr lang="en-US" sz="1500" b="1">
                <a:solidFill>
                  <a:srgbClr val="FF0000"/>
                </a:solidFill>
              </a:endParaRPr>
            </a:p>
          </p:txBody>
        </p:sp>
        <p:sp>
          <p:nvSpPr>
            <p:cNvPr id="4227" name="Line 95"/>
            <p:cNvSpPr>
              <a:spLocks noChangeShapeType="1"/>
            </p:cNvSpPr>
            <p:nvPr/>
          </p:nvSpPr>
          <p:spPr bwMode="auto">
            <a:xfrm>
              <a:off x="3032"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28" name="Rectangle 96"/>
            <p:cNvSpPr>
              <a:spLocks noChangeArrowheads="1"/>
            </p:cNvSpPr>
            <p:nvPr/>
          </p:nvSpPr>
          <p:spPr bwMode="auto">
            <a:xfrm>
              <a:off x="2921"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3p</a:t>
              </a:r>
              <a:endParaRPr lang="en-US" sz="1500" b="1">
                <a:solidFill>
                  <a:srgbClr val="FF0000"/>
                </a:solidFill>
              </a:endParaRPr>
            </a:p>
          </p:txBody>
        </p:sp>
        <p:sp>
          <p:nvSpPr>
            <p:cNvPr id="4229" name="Line 97"/>
            <p:cNvSpPr>
              <a:spLocks noChangeShapeType="1"/>
            </p:cNvSpPr>
            <p:nvPr/>
          </p:nvSpPr>
          <p:spPr bwMode="auto">
            <a:xfrm>
              <a:off x="3738"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30" name="Rectangle 98"/>
            <p:cNvSpPr>
              <a:spLocks noChangeArrowheads="1"/>
            </p:cNvSpPr>
            <p:nvPr/>
          </p:nvSpPr>
          <p:spPr bwMode="auto">
            <a:xfrm>
              <a:off x="3627"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4p</a:t>
              </a:r>
              <a:endParaRPr lang="en-US" sz="1500" b="1">
                <a:solidFill>
                  <a:srgbClr val="FF0000"/>
                </a:solidFill>
              </a:endParaRPr>
            </a:p>
          </p:txBody>
        </p:sp>
        <p:sp>
          <p:nvSpPr>
            <p:cNvPr id="4231" name="Line 99"/>
            <p:cNvSpPr>
              <a:spLocks noChangeShapeType="1"/>
            </p:cNvSpPr>
            <p:nvPr/>
          </p:nvSpPr>
          <p:spPr bwMode="auto">
            <a:xfrm>
              <a:off x="4443"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32" name="Rectangle 100"/>
            <p:cNvSpPr>
              <a:spLocks noChangeArrowheads="1"/>
            </p:cNvSpPr>
            <p:nvPr/>
          </p:nvSpPr>
          <p:spPr bwMode="auto">
            <a:xfrm>
              <a:off x="4333"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5p</a:t>
              </a:r>
              <a:endParaRPr lang="en-US" sz="1500" b="1">
                <a:solidFill>
                  <a:srgbClr val="FF0000"/>
                </a:solidFill>
              </a:endParaRPr>
            </a:p>
          </p:txBody>
        </p:sp>
        <p:sp>
          <p:nvSpPr>
            <p:cNvPr id="4233" name="Rectangle 101"/>
            <p:cNvSpPr>
              <a:spLocks noChangeArrowheads="1"/>
            </p:cNvSpPr>
            <p:nvPr/>
          </p:nvSpPr>
          <p:spPr bwMode="auto">
            <a:xfrm>
              <a:off x="798" y="2289"/>
              <a:ext cx="13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4234" name="Line 102"/>
            <p:cNvSpPr>
              <a:spLocks noChangeShapeType="1"/>
            </p:cNvSpPr>
            <p:nvPr/>
          </p:nvSpPr>
          <p:spPr bwMode="auto">
            <a:xfrm>
              <a:off x="895" y="2334"/>
              <a:ext cx="5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35" name="Rectangle 103"/>
            <p:cNvSpPr>
              <a:spLocks noChangeArrowheads="1"/>
            </p:cNvSpPr>
            <p:nvPr/>
          </p:nvSpPr>
          <p:spPr bwMode="auto">
            <a:xfrm>
              <a:off x="845" y="891"/>
              <a:ext cx="87"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4236" name="Line 104"/>
            <p:cNvSpPr>
              <a:spLocks noChangeShapeType="1"/>
            </p:cNvSpPr>
            <p:nvPr/>
          </p:nvSpPr>
          <p:spPr bwMode="auto">
            <a:xfrm>
              <a:off x="895" y="935"/>
              <a:ext cx="5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37" name="Rectangle 118"/>
            <p:cNvSpPr>
              <a:spLocks noChangeArrowheads="1"/>
            </p:cNvSpPr>
            <p:nvPr/>
          </p:nvSpPr>
          <p:spPr bwMode="auto">
            <a:xfrm>
              <a:off x="212" y="580"/>
              <a:ext cx="4255" cy="21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238" name="Line 80"/>
            <p:cNvSpPr>
              <a:spLocks noChangeShapeType="1"/>
            </p:cNvSpPr>
            <p:nvPr/>
          </p:nvSpPr>
          <p:spPr bwMode="auto">
            <a:xfrm flipH="1" flipV="1">
              <a:off x="920" y="583"/>
              <a:ext cx="0" cy="2102"/>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grpSp>
      <p:sp>
        <p:nvSpPr>
          <p:cNvPr id="118" name="Freeform 105"/>
          <p:cNvSpPr>
            <a:spLocks/>
          </p:cNvSpPr>
          <p:nvPr/>
        </p:nvSpPr>
        <p:spPr bwMode="auto">
          <a:xfrm>
            <a:off x="342900" y="2036763"/>
            <a:ext cx="6748463" cy="1116012"/>
          </a:xfrm>
          <a:custGeom>
            <a:avLst/>
            <a:gdLst>
              <a:gd name="T0" fmla="*/ 2147483647 w 1277"/>
              <a:gd name="T1" fmla="*/ 2147483647 h 206"/>
              <a:gd name="T2" fmla="*/ 2147483647 w 1277"/>
              <a:gd name="T3" fmla="*/ 2147483647 h 206"/>
              <a:gd name="T4" fmla="*/ 2147483647 w 1277"/>
              <a:gd name="T5" fmla="*/ 2147483647 h 206"/>
              <a:gd name="T6" fmla="*/ 2147483647 w 1277"/>
              <a:gd name="T7" fmla="*/ 2147483647 h 206"/>
              <a:gd name="T8" fmla="*/ 2147483647 w 1277"/>
              <a:gd name="T9" fmla="*/ 2147483647 h 206"/>
              <a:gd name="T10" fmla="*/ 2147483647 w 1277"/>
              <a:gd name="T11" fmla="*/ 2147483647 h 206"/>
              <a:gd name="T12" fmla="*/ 2147483647 w 1277"/>
              <a:gd name="T13" fmla="*/ 2147483647 h 206"/>
              <a:gd name="T14" fmla="*/ 2147483647 w 1277"/>
              <a:gd name="T15" fmla="*/ 2147483647 h 206"/>
              <a:gd name="T16" fmla="*/ 2147483647 w 1277"/>
              <a:gd name="T17" fmla="*/ 2147483647 h 206"/>
              <a:gd name="T18" fmla="*/ 2147483647 w 1277"/>
              <a:gd name="T19" fmla="*/ 2147483647 h 206"/>
              <a:gd name="T20" fmla="*/ 2147483647 w 1277"/>
              <a:gd name="T21" fmla="*/ 2147483647 h 206"/>
              <a:gd name="T22" fmla="*/ 2147483647 w 1277"/>
              <a:gd name="T23" fmla="*/ 2147483647 h 206"/>
              <a:gd name="T24" fmla="*/ 2147483647 w 1277"/>
              <a:gd name="T25" fmla="*/ 2147483647 h 206"/>
              <a:gd name="T26" fmla="*/ 2147483647 w 1277"/>
              <a:gd name="T27" fmla="*/ 2147483647 h 206"/>
              <a:gd name="T28" fmla="*/ 2147483647 w 1277"/>
              <a:gd name="T29" fmla="*/ 2147483647 h 206"/>
              <a:gd name="T30" fmla="*/ 2147483647 w 1277"/>
              <a:gd name="T31" fmla="*/ 2147483647 h 206"/>
              <a:gd name="T32" fmla="*/ 2147483647 w 1277"/>
              <a:gd name="T33" fmla="*/ 2147483647 h 206"/>
              <a:gd name="T34" fmla="*/ 2147483647 w 1277"/>
              <a:gd name="T35" fmla="*/ 2147483647 h 206"/>
              <a:gd name="T36" fmla="*/ 2147483647 w 1277"/>
              <a:gd name="T37" fmla="*/ 2147483647 h 206"/>
              <a:gd name="T38" fmla="*/ 2147483647 w 1277"/>
              <a:gd name="T39" fmla="*/ 2147483647 h 206"/>
              <a:gd name="T40" fmla="*/ 2147483647 w 1277"/>
              <a:gd name="T41" fmla="*/ 2147483647 h 206"/>
              <a:gd name="T42" fmla="*/ 2147483647 w 1277"/>
              <a:gd name="T43" fmla="*/ 2147483647 h 206"/>
              <a:gd name="T44" fmla="*/ 2147483647 w 1277"/>
              <a:gd name="T45" fmla="*/ 2147483647 h 206"/>
              <a:gd name="T46" fmla="*/ 2147483647 w 1277"/>
              <a:gd name="T47" fmla="*/ 2147483647 h 206"/>
              <a:gd name="T48" fmla="*/ 2147483647 w 1277"/>
              <a:gd name="T49" fmla="*/ 2147483647 h 206"/>
              <a:gd name="T50" fmla="*/ 2147483647 w 1277"/>
              <a:gd name="T51" fmla="*/ 2147483647 h 206"/>
              <a:gd name="T52" fmla="*/ 2147483647 w 1277"/>
              <a:gd name="T53" fmla="*/ 2147483647 h 206"/>
              <a:gd name="T54" fmla="*/ 2147483647 w 1277"/>
              <a:gd name="T55" fmla="*/ 2147483647 h 206"/>
              <a:gd name="T56" fmla="*/ 2147483647 w 1277"/>
              <a:gd name="T57" fmla="*/ 2147483647 h 206"/>
              <a:gd name="T58" fmla="*/ 2147483647 w 1277"/>
              <a:gd name="T59" fmla="*/ 2147483647 h 206"/>
              <a:gd name="T60" fmla="*/ 2147483647 w 1277"/>
              <a:gd name="T61" fmla="*/ 2147483647 h 206"/>
              <a:gd name="T62" fmla="*/ 2147483647 w 1277"/>
              <a:gd name="T63" fmla="*/ 2147483647 h 206"/>
              <a:gd name="T64" fmla="*/ 2147483647 w 1277"/>
              <a:gd name="T65" fmla="*/ 2147483647 h 206"/>
              <a:gd name="T66" fmla="*/ 2147483647 w 1277"/>
              <a:gd name="T67" fmla="*/ 2147483647 h 206"/>
              <a:gd name="T68" fmla="*/ 2147483647 w 1277"/>
              <a:gd name="T69" fmla="*/ 2147483647 h 206"/>
              <a:gd name="T70" fmla="*/ 2147483647 w 1277"/>
              <a:gd name="T71" fmla="*/ 2147483647 h 206"/>
              <a:gd name="T72" fmla="*/ 2147483647 w 1277"/>
              <a:gd name="T73" fmla="*/ 2147483647 h 206"/>
              <a:gd name="T74" fmla="*/ 2147483647 w 1277"/>
              <a:gd name="T75" fmla="*/ 2147483647 h 206"/>
              <a:gd name="T76" fmla="*/ 2147483647 w 1277"/>
              <a:gd name="T77" fmla="*/ 2147483647 h 206"/>
              <a:gd name="T78" fmla="*/ 2147483647 w 1277"/>
              <a:gd name="T79" fmla="*/ 2147483647 h 206"/>
              <a:gd name="T80" fmla="*/ 2147483647 w 1277"/>
              <a:gd name="T81" fmla="*/ 2147483647 h 206"/>
              <a:gd name="T82" fmla="*/ 2147483647 w 1277"/>
              <a:gd name="T83" fmla="*/ 2147483647 h 206"/>
              <a:gd name="T84" fmla="*/ 2147483647 w 1277"/>
              <a:gd name="T85" fmla="*/ 2147483647 h 206"/>
              <a:gd name="T86" fmla="*/ 2147483647 w 1277"/>
              <a:gd name="T87" fmla="*/ 2147483647 h 206"/>
              <a:gd name="T88" fmla="*/ 2147483647 w 1277"/>
              <a:gd name="T89" fmla="*/ 2147483647 h 206"/>
              <a:gd name="T90" fmla="*/ 2147483647 w 1277"/>
              <a:gd name="T91" fmla="*/ 2147483647 h 206"/>
              <a:gd name="T92" fmla="*/ 2147483647 w 1277"/>
              <a:gd name="T93" fmla="*/ 2147483647 h 206"/>
              <a:gd name="T94" fmla="*/ 2147483647 w 1277"/>
              <a:gd name="T95" fmla="*/ 2147483647 h 206"/>
              <a:gd name="T96" fmla="*/ 2147483647 w 1277"/>
              <a:gd name="T97" fmla="*/ 2147483647 h 206"/>
              <a:gd name="T98" fmla="*/ 2147483647 w 1277"/>
              <a:gd name="T99" fmla="*/ 2147483647 h 206"/>
              <a:gd name="T100" fmla="*/ 2147483647 w 1277"/>
              <a:gd name="T101" fmla="*/ 2147483647 h 206"/>
              <a:gd name="T102" fmla="*/ 2147483647 w 1277"/>
              <a:gd name="T103" fmla="*/ 2147483647 h 206"/>
              <a:gd name="T104" fmla="*/ 2147483647 w 1277"/>
              <a:gd name="T105" fmla="*/ 0 h 206"/>
              <a:gd name="T106" fmla="*/ 2147483647 w 1277"/>
              <a:gd name="T107" fmla="*/ 2147483647 h 206"/>
              <a:gd name="T108" fmla="*/ 2147483647 w 1277"/>
              <a:gd name="T109" fmla="*/ 2147483647 h 206"/>
              <a:gd name="T110" fmla="*/ 2147483647 w 1277"/>
              <a:gd name="T111" fmla="*/ 2147483647 h 206"/>
              <a:gd name="T112" fmla="*/ 2147483647 w 1277"/>
              <a:gd name="T113" fmla="*/ 2147483647 h 206"/>
              <a:gd name="T114" fmla="*/ 2147483647 w 1277"/>
              <a:gd name="T115" fmla="*/ 2147483647 h 2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206"/>
              <a:gd name="T176" fmla="*/ 1277 w 1277"/>
              <a:gd name="T177" fmla="*/ 206 h 2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206">
                <a:moveTo>
                  <a:pt x="0" y="103"/>
                </a:moveTo>
                <a:lnTo>
                  <a:pt x="2" y="106"/>
                </a:lnTo>
                <a:lnTo>
                  <a:pt x="4" y="109"/>
                </a:lnTo>
                <a:lnTo>
                  <a:pt x="6" y="112"/>
                </a:lnTo>
                <a:lnTo>
                  <a:pt x="8" y="115"/>
                </a:lnTo>
                <a:lnTo>
                  <a:pt x="10" y="118"/>
                </a:lnTo>
                <a:lnTo>
                  <a:pt x="12" y="121"/>
                </a:lnTo>
                <a:lnTo>
                  <a:pt x="14" y="124"/>
                </a:lnTo>
                <a:lnTo>
                  <a:pt x="16" y="127"/>
                </a:lnTo>
                <a:lnTo>
                  <a:pt x="18" y="130"/>
                </a:lnTo>
                <a:lnTo>
                  <a:pt x="20" y="133"/>
                </a:lnTo>
                <a:lnTo>
                  <a:pt x="22" y="136"/>
                </a:lnTo>
                <a:lnTo>
                  <a:pt x="24" y="139"/>
                </a:lnTo>
                <a:lnTo>
                  <a:pt x="26" y="142"/>
                </a:lnTo>
                <a:lnTo>
                  <a:pt x="28" y="145"/>
                </a:lnTo>
                <a:lnTo>
                  <a:pt x="30" y="147"/>
                </a:lnTo>
                <a:lnTo>
                  <a:pt x="32" y="150"/>
                </a:lnTo>
                <a:lnTo>
                  <a:pt x="34" y="153"/>
                </a:lnTo>
                <a:lnTo>
                  <a:pt x="36" y="155"/>
                </a:lnTo>
                <a:lnTo>
                  <a:pt x="38" y="158"/>
                </a:lnTo>
                <a:lnTo>
                  <a:pt x="40" y="161"/>
                </a:lnTo>
                <a:lnTo>
                  <a:pt x="42" y="163"/>
                </a:lnTo>
                <a:lnTo>
                  <a:pt x="44" y="166"/>
                </a:lnTo>
                <a:lnTo>
                  <a:pt x="46" y="168"/>
                </a:lnTo>
                <a:lnTo>
                  <a:pt x="48" y="170"/>
                </a:lnTo>
                <a:lnTo>
                  <a:pt x="50" y="173"/>
                </a:lnTo>
                <a:lnTo>
                  <a:pt x="52" y="175"/>
                </a:lnTo>
                <a:lnTo>
                  <a:pt x="54" y="177"/>
                </a:lnTo>
                <a:lnTo>
                  <a:pt x="56" y="179"/>
                </a:lnTo>
                <a:lnTo>
                  <a:pt x="58" y="181"/>
                </a:lnTo>
                <a:lnTo>
                  <a:pt x="60" y="183"/>
                </a:lnTo>
                <a:lnTo>
                  <a:pt x="62" y="185"/>
                </a:lnTo>
                <a:lnTo>
                  <a:pt x="64" y="187"/>
                </a:lnTo>
                <a:lnTo>
                  <a:pt x="66" y="188"/>
                </a:lnTo>
                <a:lnTo>
                  <a:pt x="68" y="190"/>
                </a:lnTo>
                <a:lnTo>
                  <a:pt x="70" y="192"/>
                </a:lnTo>
                <a:lnTo>
                  <a:pt x="72" y="193"/>
                </a:lnTo>
                <a:lnTo>
                  <a:pt x="74" y="194"/>
                </a:lnTo>
                <a:lnTo>
                  <a:pt x="76" y="196"/>
                </a:lnTo>
                <a:lnTo>
                  <a:pt x="78" y="197"/>
                </a:lnTo>
                <a:lnTo>
                  <a:pt x="80" y="198"/>
                </a:lnTo>
                <a:lnTo>
                  <a:pt x="82" y="199"/>
                </a:lnTo>
                <a:lnTo>
                  <a:pt x="84" y="200"/>
                </a:lnTo>
                <a:lnTo>
                  <a:pt x="86" y="201"/>
                </a:lnTo>
                <a:lnTo>
                  <a:pt x="88" y="202"/>
                </a:lnTo>
                <a:lnTo>
                  <a:pt x="90" y="203"/>
                </a:lnTo>
                <a:lnTo>
                  <a:pt x="92" y="204"/>
                </a:lnTo>
                <a:lnTo>
                  <a:pt x="94" y="204"/>
                </a:lnTo>
                <a:lnTo>
                  <a:pt x="96" y="205"/>
                </a:lnTo>
                <a:lnTo>
                  <a:pt x="98" y="205"/>
                </a:lnTo>
                <a:lnTo>
                  <a:pt x="100" y="205"/>
                </a:lnTo>
                <a:lnTo>
                  <a:pt x="102" y="206"/>
                </a:lnTo>
                <a:lnTo>
                  <a:pt x="104" y="206"/>
                </a:lnTo>
                <a:lnTo>
                  <a:pt x="106" y="206"/>
                </a:lnTo>
                <a:lnTo>
                  <a:pt x="108" y="206"/>
                </a:lnTo>
                <a:lnTo>
                  <a:pt x="110" y="205"/>
                </a:lnTo>
                <a:lnTo>
                  <a:pt x="112" y="205"/>
                </a:lnTo>
                <a:lnTo>
                  <a:pt x="114" y="205"/>
                </a:lnTo>
                <a:lnTo>
                  <a:pt x="116" y="204"/>
                </a:lnTo>
                <a:lnTo>
                  <a:pt x="118" y="204"/>
                </a:lnTo>
                <a:lnTo>
                  <a:pt x="120" y="203"/>
                </a:lnTo>
                <a:lnTo>
                  <a:pt x="122" y="203"/>
                </a:lnTo>
                <a:lnTo>
                  <a:pt x="124" y="202"/>
                </a:lnTo>
                <a:lnTo>
                  <a:pt x="126" y="201"/>
                </a:lnTo>
                <a:lnTo>
                  <a:pt x="128" y="200"/>
                </a:lnTo>
                <a:lnTo>
                  <a:pt x="130" y="199"/>
                </a:lnTo>
                <a:lnTo>
                  <a:pt x="132" y="198"/>
                </a:lnTo>
                <a:lnTo>
                  <a:pt x="134" y="197"/>
                </a:lnTo>
                <a:lnTo>
                  <a:pt x="136" y="195"/>
                </a:lnTo>
                <a:lnTo>
                  <a:pt x="138" y="194"/>
                </a:lnTo>
                <a:lnTo>
                  <a:pt x="140" y="193"/>
                </a:lnTo>
                <a:lnTo>
                  <a:pt x="142" y="191"/>
                </a:lnTo>
                <a:lnTo>
                  <a:pt x="144" y="190"/>
                </a:lnTo>
                <a:lnTo>
                  <a:pt x="146" y="188"/>
                </a:lnTo>
                <a:lnTo>
                  <a:pt x="148" y="186"/>
                </a:lnTo>
                <a:lnTo>
                  <a:pt x="150" y="184"/>
                </a:lnTo>
                <a:lnTo>
                  <a:pt x="152" y="182"/>
                </a:lnTo>
                <a:lnTo>
                  <a:pt x="154" y="180"/>
                </a:lnTo>
                <a:lnTo>
                  <a:pt x="156" y="178"/>
                </a:lnTo>
                <a:lnTo>
                  <a:pt x="158" y="176"/>
                </a:lnTo>
                <a:lnTo>
                  <a:pt x="160" y="174"/>
                </a:lnTo>
                <a:lnTo>
                  <a:pt x="162" y="172"/>
                </a:lnTo>
                <a:lnTo>
                  <a:pt x="164" y="170"/>
                </a:lnTo>
                <a:lnTo>
                  <a:pt x="166" y="167"/>
                </a:lnTo>
                <a:lnTo>
                  <a:pt x="168" y="165"/>
                </a:lnTo>
                <a:lnTo>
                  <a:pt x="170" y="162"/>
                </a:lnTo>
                <a:lnTo>
                  <a:pt x="172" y="160"/>
                </a:lnTo>
                <a:lnTo>
                  <a:pt x="174" y="157"/>
                </a:lnTo>
                <a:lnTo>
                  <a:pt x="176" y="155"/>
                </a:lnTo>
                <a:lnTo>
                  <a:pt x="178" y="152"/>
                </a:lnTo>
                <a:lnTo>
                  <a:pt x="180" y="149"/>
                </a:lnTo>
                <a:lnTo>
                  <a:pt x="182" y="147"/>
                </a:lnTo>
                <a:lnTo>
                  <a:pt x="184" y="144"/>
                </a:lnTo>
                <a:lnTo>
                  <a:pt x="186" y="141"/>
                </a:lnTo>
                <a:lnTo>
                  <a:pt x="188" y="138"/>
                </a:lnTo>
                <a:lnTo>
                  <a:pt x="190" y="135"/>
                </a:lnTo>
                <a:lnTo>
                  <a:pt x="192" y="132"/>
                </a:lnTo>
                <a:lnTo>
                  <a:pt x="194" y="129"/>
                </a:lnTo>
                <a:lnTo>
                  <a:pt x="196" y="126"/>
                </a:lnTo>
                <a:lnTo>
                  <a:pt x="198" y="124"/>
                </a:lnTo>
                <a:lnTo>
                  <a:pt x="200" y="121"/>
                </a:lnTo>
                <a:lnTo>
                  <a:pt x="202" y="117"/>
                </a:lnTo>
                <a:lnTo>
                  <a:pt x="204" y="114"/>
                </a:lnTo>
                <a:lnTo>
                  <a:pt x="206" y="111"/>
                </a:lnTo>
                <a:lnTo>
                  <a:pt x="208" y="108"/>
                </a:lnTo>
                <a:lnTo>
                  <a:pt x="210" y="105"/>
                </a:lnTo>
                <a:lnTo>
                  <a:pt x="212" y="102"/>
                </a:lnTo>
                <a:lnTo>
                  <a:pt x="214" y="99"/>
                </a:lnTo>
                <a:lnTo>
                  <a:pt x="216" y="96"/>
                </a:lnTo>
                <a:lnTo>
                  <a:pt x="218" y="93"/>
                </a:lnTo>
                <a:lnTo>
                  <a:pt x="220" y="90"/>
                </a:lnTo>
                <a:lnTo>
                  <a:pt x="222" y="87"/>
                </a:lnTo>
                <a:lnTo>
                  <a:pt x="224" y="84"/>
                </a:lnTo>
                <a:lnTo>
                  <a:pt x="226" y="81"/>
                </a:lnTo>
                <a:lnTo>
                  <a:pt x="228" y="78"/>
                </a:lnTo>
                <a:lnTo>
                  <a:pt x="230" y="75"/>
                </a:lnTo>
                <a:lnTo>
                  <a:pt x="232" y="72"/>
                </a:lnTo>
                <a:lnTo>
                  <a:pt x="234" y="69"/>
                </a:lnTo>
                <a:lnTo>
                  <a:pt x="236" y="67"/>
                </a:lnTo>
                <a:lnTo>
                  <a:pt x="238" y="64"/>
                </a:lnTo>
                <a:lnTo>
                  <a:pt x="240" y="61"/>
                </a:lnTo>
                <a:lnTo>
                  <a:pt x="242" y="58"/>
                </a:lnTo>
                <a:lnTo>
                  <a:pt x="244" y="55"/>
                </a:lnTo>
                <a:lnTo>
                  <a:pt x="246" y="53"/>
                </a:lnTo>
                <a:lnTo>
                  <a:pt x="248" y="50"/>
                </a:lnTo>
                <a:lnTo>
                  <a:pt x="250" y="48"/>
                </a:lnTo>
                <a:lnTo>
                  <a:pt x="252" y="45"/>
                </a:lnTo>
                <a:lnTo>
                  <a:pt x="254" y="42"/>
                </a:lnTo>
                <a:lnTo>
                  <a:pt x="256" y="40"/>
                </a:lnTo>
                <a:lnTo>
                  <a:pt x="258" y="38"/>
                </a:lnTo>
                <a:lnTo>
                  <a:pt x="260" y="35"/>
                </a:lnTo>
                <a:lnTo>
                  <a:pt x="262" y="33"/>
                </a:lnTo>
                <a:lnTo>
                  <a:pt x="264" y="31"/>
                </a:lnTo>
                <a:lnTo>
                  <a:pt x="266" y="29"/>
                </a:lnTo>
                <a:lnTo>
                  <a:pt x="268" y="27"/>
                </a:lnTo>
                <a:lnTo>
                  <a:pt x="270" y="25"/>
                </a:lnTo>
                <a:lnTo>
                  <a:pt x="272" y="23"/>
                </a:lnTo>
                <a:lnTo>
                  <a:pt x="274" y="21"/>
                </a:lnTo>
                <a:lnTo>
                  <a:pt x="276" y="19"/>
                </a:lnTo>
                <a:lnTo>
                  <a:pt x="278" y="17"/>
                </a:lnTo>
                <a:lnTo>
                  <a:pt x="280" y="16"/>
                </a:lnTo>
                <a:lnTo>
                  <a:pt x="282" y="14"/>
                </a:lnTo>
                <a:lnTo>
                  <a:pt x="284" y="13"/>
                </a:lnTo>
                <a:lnTo>
                  <a:pt x="286" y="11"/>
                </a:lnTo>
                <a:lnTo>
                  <a:pt x="288" y="10"/>
                </a:lnTo>
                <a:lnTo>
                  <a:pt x="290" y="9"/>
                </a:lnTo>
                <a:lnTo>
                  <a:pt x="292" y="8"/>
                </a:lnTo>
                <a:lnTo>
                  <a:pt x="294" y="6"/>
                </a:lnTo>
                <a:lnTo>
                  <a:pt x="296" y="5"/>
                </a:lnTo>
                <a:lnTo>
                  <a:pt x="298" y="5"/>
                </a:lnTo>
                <a:lnTo>
                  <a:pt x="300" y="4"/>
                </a:lnTo>
                <a:lnTo>
                  <a:pt x="302" y="3"/>
                </a:lnTo>
                <a:lnTo>
                  <a:pt x="304" y="2"/>
                </a:lnTo>
                <a:lnTo>
                  <a:pt x="306" y="2"/>
                </a:lnTo>
                <a:lnTo>
                  <a:pt x="308" y="1"/>
                </a:lnTo>
                <a:lnTo>
                  <a:pt x="310" y="1"/>
                </a:lnTo>
                <a:lnTo>
                  <a:pt x="312" y="1"/>
                </a:lnTo>
                <a:lnTo>
                  <a:pt x="314" y="0"/>
                </a:lnTo>
                <a:lnTo>
                  <a:pt x="316" y="0"/>
                </a:lnTo>
                <a:lnTo>
                  <a:pt x="318" y="0"/>
                </a:lnTo>
                <a:lnTo>
                  <a:pt x="320" y="0"/>
                </a:lnTo>
                <a:lnTo>
                  <a:pt x="322" y="1"/>
                </a:lnTo>
                <a:lnTo>
                  <a:pt x="324" y="1"/>
                </a:lnTo>
                <a:lnTo>
                  <a:pt x="326" y="1"/>
                </a:lnTo>
                <a:lnTo>
                  <a:pt x="328" y="2"/>
                </a:lnTo>
                <a:lnTo>
                  <a:pt x="330" y="2"/>
                </a:lnTo>
                <a:lnTo>
                  <a:pt x="332" y="3"/>
                </a:lnTo>
                <a:lnTo>
                  <a:pt x="334" y="3"/>
                </a:lnTo>
                <a:lnTo>
                  <a:pt x="336" y="4"/>
                </a:lnTo>
                <a:lnTo>
                  <a:pt x="338" y="5"/>
                </a:lnTo>
                <a:lnTo>
                  <a:pt x="340" y="6"/>
                </a:lnTo>
                <a:lnTo>
                  <a:pt x="342" y="7"/>
                </a:lnTo>
                <a:lnTo>
                  <a:pt x="344" y="8"/>
                </a:lnTo>
                <a:lnTo>
                  <a:pt x="346" y="9"/>
                </a:lnTo>
                <a:lnTo>
                  <a:pt x="348" y="11"/>
                </a:lnTo>
                <a:lnTo>
                  <a:pt x="350" y="12"/>
                </a:lnTo>
                <a:lnTo>
                  <a:pt x="352" y="14"/>
                </a:lnTo>
                <a:lnTo>
                  <a:pt x="354" y="15"/>
                </a:lnTo>
                <a:lnTo>
                  <a:pt x="356" y="17"/>
                </a:lnTo>
                <a:lnTo>
                  <a:pt x="358" y="18"/>
                </a:lnTo>
                <a:lnTo>
                  <a:pt x="360" y="20"/>
                </a:lnTo>
                <a:lnTo>
                  <a:pt x="362" y="22"/>
                </a:lnTo>
                <a:lnTo>
                  <a:pt x="364" y="24"/>
                </a:lnTo>
                <a:lnTo>
                  <a:pt x="366" y="26"/>
                </a:lnTo>
                <a:lnTo>
                  <a:pt x="368" y="28"/>
                </a:lnTo>
                <a:lnTo>
                  <a:pt x="370" y="30"/>
                </a:lnTo>
                <a:lnTo>
                  <a:pt x="372" y="32"/>
                </a:lnTo>
                <a:lnTo>
                  <a:pt x="374" y="35"/>
                </a:lnTo>
                <a:lnTo>
                  <a:pt x="376" y="37"/>
                </a:lnTo>
                <a:lnTo>
                  <a:pt x="378" y="39"/>
                </a:lnTo>
                <a:lnTo>
                  <a:pt x="380" y="42"/>
                </a:lnTo>
                <a:lnTo>
                  <a:pt x="382" y="44"/>
                </a:lnTo>
                <a:lnTo>
                  <a:pt x="384" y="47"/>
                </a:lnTo>
                <a:lnTo>
                  <a:pt x="386" y="49"/>
                </a:lnTo>
                <a:lnTo>
                  <a:pt x="388" y="52"/>
                </a:lnTo>
                <a:lnTo>
                  <a:pt x="390" y="54"/>
                </a:lnTo>
                <a:lnTo>
                  <a:pt x="392" y="57"/>
                </a:lnTo>
                <a:lnTo>
                  <a:pt x="394" y="60"/>
                </a:lnTo>
                <a:lnTo>
                  <a:pt x="396" y="63"/>
                </a:lnTo>
                <a:lnTo>
                  <a:pt x="398" y="65"/>
                </a:lnTo>
                <a:lnTo>
                  <a:pt x="400" y="68"/>
                </a:lnTo>
                <a:lnTo>
                  <a:pt x="402" y="71"/>
                </a:lnTo>
                <a:lnTo>
                  <a:pt x="404" y="74"/>
                </a:lnTo>
                <a:lnTo>
                  <a:pt x="406" y="77"/>
                </a:lnTo>
                <a:lnTo>
                  <a:pt x="408" y="80"/>
                </a:lnTo>
                <a:lnTo>
                  <a:pt x="410" y="83"/>
                </a:lnTo>
                <a:lnTo>
                  <a:pt x="412" y="86"/>
                </a:lnTo>
                <a:lnTo>
                  <a:pt x="414" y="89"/>
                </a:lnTo>
                <a:lnTo>
                  <a:pt x="416" y="92"/>
                </a:lnTo>
                <a:lnTo>
                  <a:pt x="418" y="95"/>
                </a:lnTo>
                <a:lnTo>
                  <a:pt x="420" y="98"/>
                </a:lnTo>
                <a:lnTo>
                  <a:pt x="422" y="101"/>
                </a:lnTo>
                <a:lnTo>
                  <a:pt x="424" y="104"/>
                </a:lnTo>
                <a:lnTo>
                  <a:pt x="426" y="107"/>
                </a:lnTo>
                <a:lnTo>
                  <a:pt x="428" y="110"/>
                </a:lnTo>
                <a:lnTo>
                  <a:pt x="430" y="113"/>
                </a:lnTo>
                <a:lnTo>
                  <a:pt x="432" y="116"/>
                </a:lnTo>
                <a:lnTo>
                  <a:pt x="434" y="119"/>
                </a:lnTo>
                <a:lnTo>
                  <a:pt x="436" y="122"/>
                </a:lnTo>
                <a:lnTo>
                  <a:pt x="438" y="125"/>
                </a:lnTo>
                <a:lnTo>
                  <a:pt x="440" y="128"/>
                </a:lnTo>
                <a:lnTo>
                  <a:pt x="442" y="131"/>
                </a:lnTo>
                <a:lnTo>
                  <a:pt x="444" y="134"/>
                </a:lnTo>
                <a:lnTo>
                  <a:pt x="446" y="137"/>
                </a:lnTo>
                <a:lnTo>
                  <a:pt x="448" y="140"/>
                </a:lnTo>
                <a:lnTo>
                  <a:pt x="450" y="143"/>
                </a:lnTo>
                <a:lnTo>
                  <a:pt x="452" y="146"/>
                </a:lnTo>
                <a:lnTo>
                  <a:pt x="454" y="148"/>
                </a:lnTo>
                <a:lnTo>
                  <a:pt x="456" y="151"/>
                </a:lnTo>
                <a:lnTo>
                  <a:pt x="458" y="154"/>
                </a:lnTo>
                <a:lnTo>
                  <a:pt x="460" y="156"/>
                </a:lnTo>
                <a:lnTo>
                  <a:pt x="462" y="159"/>
                </a:lnTo>
                <a:lnTo>
                  <a:pt x="464" y="161"/>
                </a:lnTo>
                <a:lnTo>
                  <a:pt x="466" y="164"/>
                </a:lnTo>
                <a:lnTo>
                  <a:pt x="468" y="166"/>
                </a:lnTo>
                <a:lnTo>
                  <a:pt x="470" y="169"/>
                </a:lnTo>
                <a:lnTo>
                  <a:pt x="472" y="171"/>
                </a:lnTo>
                <a:lnTo>
                  <a:pt x="474" y="173"/>
                </a:lnTo>
                <a:lnTo>
                  <a:pt x="476" y="175"/>
                </a:lnTo>
                <a:lnTo>
                  <a:pt x="478" y="178"/>
                </a:lnTo>
                <a:lnTo>
                  <a:pt x="480" y="180"/>
                </a:lnTo>
                <a:lnTo>
                  <a:pt x="482" y="182"/>
                </a:lnTo>
                <a:lnTo>
                  <a:pt x="484" y="184"/>
                </a:lnTo>
                <a:lnTo>
                  <a:pt x="486" y="185"/>
                </a:lnTo>
                <a:lnTo>
                  <a:pt x="488" y="187"/>
                </a:lnTo>
                <a:lnTo>
                  <a:pt x="490" y="189"/>
                </a:lnTo>
                <a:lnTo>
                  <a:pt x="492" y="191"/>
                </a:lnTo>
                <a:lnTo>
                  <a:pt x="494" y="192"/>
                </a:lnTo>
                <a:lnTo>
                  <a:pt x="496" y="194"/>
                </a:lnTo>
                <a:lnTo>
                  <a:pt x="498" y="195"/>
                </a:lnTo>
                <a:lnTo>
                  <a:pt x="500" y="196"/>
                </a:lnTo>
                <a:lnTo>
                  <a:pt x="502" y="198"/>
                </a:lnTo>
                <a:lnTo>
                  <a:pt x="504" y="199"/>
                </a:lnTo>
                <a:lnTo>
                  <a:pt x="506" y="200"/>
                </a:lnTo>
                <a:lnTo>
                  <a:pt x="508" y="201"/>
                </a:lnTo>
                <a:lnTo>
                  <a:pt x="510" y="202"/>
                </a:lnTo>
                <a:lnTo>
                  <a:pt x="512" y="202"/>
                </a:lnTo>
                <a:lnTo>
                  <a:pt x="514" y="203"/>
                </a:lnTo>
                <a:lnTo>
                  <a:pt x="516" y="204"/>
                </a:lnTo>
                <a:lnTo>
                  <a:pt x="518" y="204"/>
                </a:lnTo>
                <a:lnTo>
                  <a:pt x="520" y="205"/>
                </a:lnTo>
                <a:lnTo>
                  <a:pt x="522" y="205"/>
                </a:lnTo>
                <a:lnTo>
                  <a:pt x="524" y="205"/>
                </a:lnTo>
                <a:lnTo>
                  <a:pt x="526" y="206"/>
                </a:lnTo>
                <a:lnTo>
                  <a:pt x="528" y="206"/>
                </a:lnTo>
                <a:lnTo>
                  <a:pt x="530" y="206"/>
                </a:lnTo>
                <a:lnTo>
                  <a:pt x="532" y="206"/>
                </a:lnTo>
                <a:lnTo>
                  <a:pt x="534" y="205"/>
                </a:lnTo>
                <a:lnTo>
                  <a:pt x="536" y="205"/>
                </a:lnTo>
                <a:lnTo>
                  <a:pt x="538" y="205"/>
                </a:lnTo>
                <a:lnTo>
                  <a:pt x="540" y="204"/>
                </a:lnTo>
                <a:lnTo>
                  <a:pt x="542" y="204"/>
                </a:lnTo>
                <a:lnTo>
                  <a:pt x="544" y="203"/>
                </a:lnTo>
                <a:lnTo>
                  <a:pt x="546" y="202"/>
                </a:lnTo>
                <a:lnTo>
                  <a:pt x="548" y="202"/>
                </a:lnTo>
                <a:lnTo>
                  <a:pt x="550" y="201"/>
                </a:lnTo>
                <a:lnTo>
                  <a:pt x="552" y="200"/>
                </a:lnTo>
                <a:lnTo>
                  <a:pt x="554" y="199"/>
                </a:lnTo>
                <a:lnTo>
                  <a:pt x="556" y="198"/>
                </a:lnTo>
                <a:lnTo>
                  <a:pt x="558" y="196"/>
                </a:lnTo>
                <a:lnTo>
                  <a:pt x="560" y="195"/>
                </a:lnTo>
                <a:lnTo>
                  <a:pt x="562" y="194"/>
                </a:lnTo>
                <a:lnTo>
                  <a:pt x="564" y="192"/>
                </a:lnTo>
                <a:lnTo>
                  <a:pt x="566" y="191"/>
                </a:lnTo>
                <a:lnTo>
                  <a:pt x="568" y="189"/>
                </a:lnTo>
                <a:lnTo>
                  <a:pt x="570" y="187"/>
                </a:lnTo>
                <a:lnTo>
                  <a:pt x="572" y="185"/>
                </a:lnTo>
                <a:lnTo>
                  <a:pt x="574" y="184"/>
                </a:lnTo>
                <a:lnTo>
                  <a:pt x="576" y="182"/>
                </a:lnTo>
                <a:lnTo>
                  <a:pt x="578" y="180"/>
                </a:lnTo>
                <a:lnTo>
                  <a:pt x="580" y="178"/>
                </a:lnTo>
                <a:lnTo>
                  <a:pt x="582" y="176"/>
                </a:lnTo>
                <a:lnTo>
                  <a:pt x="584" y="173"/>
                </a:lnTo>
                <a:lnTo>
                  <a:pt x="586" y="171"/>
                </a:lnTo>
                <a:lnTo>
                  <a:pt x="588" y="169"/>
                </a:lnTo>
                <a:lnTo>
                  <a:pt x="590" y="166"/>
                </a:lnTo>
                <a:lnTo>
                  <a:pt x="592" y="164"/>
                </a:lnTo>
                <a:lnTo>
                  <a:pt x="594" y="162"/>
                </a:lnTo>
                <a:lnTo>
                  <a:pt x="596" y="159"/>
                </a:lnTo>
                <a:lnTo>
                  <a:pt x="598" y="156"/>
                </a:lnTo>
                <a:lnTo>
                  <a:pt x="600" y="154"/>
                </a:lnTo>
                <a:lnTo>
                  <a:pt x="602" y="151"/>
                </a:lnTo>
                <a:lnTo>
                  <a:pt x="604" y="148"/>
                </a:lnTo>
                <a:lnTo>
                  <a:pt x="606" y="146"/>
                </a:lnTo>
                <a:lnTo>
                  <a:pt x="608" y="143"/>
                </a:lnTo>
                <a:lnTo>
                  <a:pt x="610" y="140"/>
                </a:lnTo>
                <a:lnTo>
                  <a:pt x="612" y="137"/>
                </a:lnTo>
                <a:lnTo>
                  <a:pt x="614" y="134"/>
                </a:lnTo>
                <a:lnTo>
                  <a:pt x="616" y="131"/>
                </a:lnTo>
                <a:lnTo>
                  <a:pt x="618" y="128"/>
                </a:lnTo>
                <a:lnTo>
                  <a:pt x="620" y="125"/>
                </a:lnTo>
                <a:lnTo>
                  <a:pt x="622" y="122"/>
                </a:lnTo>
                <a:lnTo>
                  <a:pt x="624" y="119"/>
                </a:lnTo>
                <a:lnTo>
                  <a:pt x="626" y="116"/>
                </a:lnTo>
                <a:lnTo>
                  <a:pt x="628" y="113"/>
                </a:lnTo>
                <a:lnTo>
                  <a:pt x="630" y="110"/>
                </a:lnTo>
                <a:lnTo>
                  <a:pt x="632" y="107"/>
                </a:lnTo>
                <a:lnTo>
                  <a:pt x="634" y="104"/>
                </a:lnTo>
                <a:lnTo>
                  <a:pt x="636" y="101"/>
                </a:lnTo>
                <a:lnTo>
                  <a:pt x="638" y="98"/>
                </a:lnTo>
                <a:lnTo>
                  <a:pt x="640" y="95"/>
                </a:lnTo>
                <a:lnTo>
                  <a:pt x="642" y="92"/>
                </a:lnTo>
                <a:lnTo>
                  <a:pt x="644" y="89"/>
                </a:lnTo>
                <a:lnTo>
                  <a:pt x="646" y="86"/>
                </a:lnTo>
                <a:lnTo>
                  <a:pt x="648" y="83"/>
                </a:lnTo>
                <a:lnTo>
                  <a:pt x="650" y="80"/>
                </a:lnTo>
                <a:lnTo>
                  <a:pt x="652" y="77"/>
                </a:lnTo>
                <a:lnTo>
                  <a:pt x="654" y="74"/>
                </a:lnTo>
                <a:lnTo>
                  <a:pt x="656" y="71"/>
                </a:lnTo>
                <a:lnTo>
                  <a:pt x="658" y="68"/>
                </a:lnTo>
                <a:lnTo>
                  <a:pt x="660" y="66"/>
                </a:lnTo>
                <a:lnTo>
                  <a:pt x="662" y="63"/>
                </a:lnTo>
                <a:lnTo>
                  <a:pt x="664" y="60"/>
                </a:lnTo>
                <a:lnTo>
                  <a:pt x="666" y="57"/>
                </a:lnTo>
                <a:lnTo>
                  <a:pt x="668" y="54"/>
                </a:lnTo>
                <a:lnTo>
                  <a:pt x="670" y="52"/>
                </a:lnTo>
                <a:lnTo>
                  <a:pt x="672" y="49"/>
                </a:lnTo>
                <a:lnTo>
                  <a:pt x="674" y="47"/>
                </a:lnTo>
                <a:lnTo>
                  <a:pt x="676" y="44"/>
                </a:lnTo>
                <a:lnTo>
                  <a:pt x="678" y="42"/>
                </a:lnTo>
                <a:lnTo>
                  <a:pt x="680" y="39"/>
                </a:lnTo>
                <a:lnTo>
                  <a:pt x="682" y="37"/>
                </a:lnTo>
                <a:lnTo>
                  <a:pt x="684" y="35"/>
                </a:lnTo>
                <a:lnTo>
                  <a:pt x="686" y="32"/>
                </a:lnTo>
                <a:lnTo>
                  <a:pt x="688" y="30"/>
                </a:lnTo>
                <a:lnTo>
                  <a:pt x="690" y="28"/>
                </a:lnTo>
                <a:lnTo>
                  <a:pt x="692" y="26"/>
                </a:lnTo>
                <a:lnTo>
                  <a:pt x="694" y="24"/>
                </a:lnTo>
                <a:lnTo>
                  <a:pt x="696" y="22"/>
                </a:lnTo>
                <a:lnTo>
                  <a:pt x="698" y="20"/>
                </a:lnTo>
                <a:lnTo>
                  <a:pt x="700" y="18"/>
                </a:lnTo>
                <a:lnTo>
                  <a:pt x="702" y="17"/>
                </a:lnTo>
                <a:lnTo>
                  <a:pt x="704" y="15"/>
                </a:lnTo>
                <a:lnTo>
                  <a:pt x="706" y="14"/>
                </a:lnTo>
                <a:lnTo>
                  <a:pt x="708" y="12"/>
                </a:lnTo>
                <a:lnTo>
                  <a:pt x="710" y="11"/>
                </a:lnTo>
                <a:lnTo>
                  <a:pt x="712" y="9"/>
                </a:lnTo>
                <a:lnTo>
                  <a:pt x="714" y="8"/>
                </a:lnTo>
                <a:lnTo>
                  <a:pt x="716" y="7"/>
                </a:lnTo>
                <a:lnTo>
                  <a:pt x="718" y="6"/>
                </a:lnTo>
                <a:lnTo>
                  <a:pt x="720" y="5"/>
                </a:lnTo>
                <a:lnTo>
                  <a:pt x="722" y="4"/>
                </a:lnTo>
                <a:lnTo>
                  <a:pt x="724" y="3"/>
                </a:lnTo>
                <a:lnTo>
                  <a:pt x="726" y="3"/>
                </a:lnTo>
                <a:lnTo>
                  <a:pt x="728" y="2"/>
                </a:lnTo>
                <a:lnTo>
                  <a:pt x="730" y="2"/>
                </a:lnTo>
                <a:lnTo>
                  <a:pt x="732" y="1"/>
                </a:lnTo>
                <a:lnTo>
                  <a:pt x="734" y="1"/>
                </a:lnTo>
                <a:lnTo>
                  <a:pt x="736" y="1"/>
                </a:lnTo>
                <a:lnTo>
                  <a:pt x="738" y="0"/>
                </a:lnTo>
                <a:lnTo>
                  <a:pt x="740" y="0"/>
                </a:lnTo>
                <a:lnTo>
                  <a:pt x="742" y="0"/>
                </a:lnTo>
                <a:lnTo>
                  <a:pt x="744" y="0"/>
                </a:lnTo>
                <a:lnTo>
                  <a:pt x="746" y="1"/>
                </a:lnTo>
                <a:lnTo>
                  <a:pt x="748" y="1"/>
                </a:lnTo>
                <a:lnTo>
                  <a:pt x="750" y="1"/>
                </a:lnTo>
                <a:lnTo>
                  <a:pt x="752" y="2"/>
                </a:lnTo>
                <a:lnTo>
                  <a:pt x="754" y="2"/>
                </a:lnTo>
                <a:lnTo>
                  <a:pt x="756" y="3"/>
                </a:lnTo>
                <a:lnTo>
                  <a:pt x="758" y="4"/>
                </a:lnTo>
                <a:lnTo>
                  <a:pt x="760" y="5"/>
                </a:lnTo>
                <a:lnTo>
                  <a:pt x="762" y="5"/>
                </a:lnTo>
                <a:lnTo>
                  <a:pt x="764" y="6"/>
                </a:lnTo>
                <a:lnTo>
                  <a:pt x="766" y="8"/>
                </a:lnTo>
                <a:lnTo>
                  <a:pt x="768" y="9"/>
                </a:lnTo>
                <a:lnTo>
                  <a:pt x="770" y="10"/>
                </a:lnTo>
                <a:lnTo>
                  <a:pt x="772" y="11"/>
                </a:lnTo>
                <a:lnTo>
                  <a:pt x="774" y="13"/>
                </a:lnTo>
                <a:lnTo>
                  <a:pt x="776" y="14"/>
                </a:lnTo>
                <a:lnTo>
                  <a:pt x="778" y="16"/>
                </a:lnTo>
                <a:lnTo>
                  <a:pt x="780" y="17"/>
                </a:lnTo>
                <a:lnTo>
                  <a:pt x="782" y="19"/>
                </a:lnTo>
                <a:lnTo>
                  <a:pt x="784" y="21"/>
                </a:lnTo>
                <a:lnTo>
                  <a:pt x="786" y="23"/>
                </a:lnTo>
                <a:lnTo>
                  <a:pt x="788" y="25"/>
                </a:lnTo>
                <a:lnTo>
                  <a:pt x="790" y="27"/>
                </a:lnTo>
                <a:lnTo>
                  <a:pt x="792" y="29"/>
                </a:lnTo>
                <a:lnTo>
                  <a:pt x="794" y="31"/>
                </a:lnTo>
                <a:lnTo>
                  <a:pt x="796" y="33"/>
                </a:lnTo>
                <a:lnTo>
                  <a:pt x="798" y="35"/>
                </a:lnTo>
                <a:lnTo>
                  <a:pt x="800" y="38"/>
                </a:lnTo>
                <a:lnTo>
                  <a:pt x="802" y="40"/>
                </a:lnTo>
                <a:lnTo>
                  <a:pt x="804" y="42"/>
                </a:lnTo>
                <a:lnTo>
                  <a:pt x="806" y="45"/>
                </a:lnTo>
                <a:lnTo>
                  <a:pt x="808" y="47"/>
                </a:lnTo>
                <a:lnTo>
                  <a:pt x="810" y="50"/>
                </a:lnTo>
                <a:lnTo>
                  <a:pt x="812" y="53"/>
                </a:lnTo>
                <a:lnTo>
                  <a:pt x="814" y="55"/>
                </a:lnTo>
                <a:lnTo>
                  <a:pt x="816" y="58"/>
                </a:lnTo>
                <a:lnTo>
                  <a:pt x="818" y="61"/>
                </a:lnTo>
                <a:lnTo>
                  <a:pt x="820" y="64"/>
                </a:lnTo>
                <a:lnTo>
                  <a:pt x="822" y="66"/>
                </a:lnTo>
                <a:lnTo>
                  <a:pt x="824" y="69"/>
                </a:lnTo>
                <a:lnTo>
                  <a:pt x="826" y="72"/>
                </a:lnTo>
                <a:lnTo>
                  <a:pt x="828" y="75"/>
                </a:lnTo>
                <a:lnTo>
                  <a:pt x="830" y="78"/>
                </a:lnTo>
                <a:lnTo>
                  <a:pt x="832" y="81"/>
                </a:lnTo>
                <a:lnTo>
                  <a:pt x="834" y="84"/>
                </a:lnTo>
                <a:lnTo>
                  <a:pt x="836" y="87"/>
                </a:lnTo>
                <a:lnTo>
                  <a:pt x="838" y="90"/>
                </a:lnTo>
                <a:lnTo>
                  <a:pt x="840" y="93"/>
                </a:lnTo>
                <a:lnTo>
                  <a:pt x="842" y="96"/>
                </a:lnTo>
                <a:lnTo>
                  <a:pt x="844" y="99"/>
                </a:lnTo>
                <a:lnTo>
                  <a:pt x="846" y="102"/>
                </a:lnTo>
                <a:lnTo>
                  <a:pt x="848" y="105"/>
                </a:lnTo>
                <a:lnTo>
                  <a:pt x="850" y="108"/>
                </a:lnTo>
                <a:lnTo>
                  <a:pt x="852" y="111"/>
                </a:lnTo>
                <a:lnTo>
                  <a:pt x="854" y="114"/>
                </a:lnTo>
                <a:lnTo>
                  <a:pt x="856" y="117"/>
                </a:lnTo>
                <a:lnTo>
                  <a:pt x="858" y="120"/>
                </a:lnTo>
                <a:lnTo>
                  <a:pt x="860" y="123"/>
                </a:lnTo>
                <a:lnTo>
                  <a:pt x="862" y="126"/>
                </a:lnTo>
                <a:lnTo>
                  <a:pt x="864" y="129"/>
                </a:lnTo>
                <a:lnTo>
                  <a:pt x="866" y="132"/>
                </a:lnTo>
                <a:lnTo>
                  <a:pt x="868" y="135"/>
                </a:lnTo>
                <a:lnTo>
                  <a:pt x="870" y="138"/>
                </a:lnTo>
                <a:lnTo>
                  <a:pt x="872" y="141"/>
                </a:lnTo>
                <a:lnTo>
                  <a:pt x="874" y="144"/>
                </a:lnTo>
                <a:lnTo>
                  <a:pt x="876" y="147"/>
                </a:lnTo>
                <a:lnTo>
                  <a:pt x="878" y="149"/>
                </a:lnTo>
                <a:lnTo>
                  <a:pt x="880" y="152"/>
                </a:lnTo>
                <a:lnTo>
                  <a:pt x="882" y="155"/>
                </a:lnTo>
                <a:lnTo>
                  <a:pt x="884" y="157"/>
                </a:lnTo>
                <a:lnTo>
                  <a:pt x="886" y="160"/>
                </a:lnTo>
                <a:lnTo>
                  <a:pt x="888" y="162"/>
                </a:lnTo>
                <a:lnTo>
                  <a:pt x="890" y="165"/>
                </a:lnTo>
                <a:lnTo>
                  <a:pt x="892" y="167"/>
                </a:lnTo>
                <a:lnTo>
                  <a:pt x="894" y="170"/>
                </a:lnTo>
                <a:lnTo>
                  <a:pt x="896" y="172"/>
                </a:lnTo>
                <a:lnTo>
                  <a:pt x="898" y="174"/>
                </a:lnTo>
                <a:lnTo>
                  <a:pt x="900" y="176"/>
                </a:lnTo>
                <a:lnTo>
                  <a:pt x="902" y="178"/>
                </a:lnTo>
                <a:lnTo>
                  <a:pt x="904" y="180"/>
                </a:lnTo>
                <a:lnTo>
                  <a:pt x="906" y="182"/>
                </a:lnTo>
                <a:lnTo>
                  <a:pt x="908" y="184"/>
                </a:lnTo>
                <a:lnTo>
                  <a:pt x="910" y="186"/>
                </a:lnTo>
                <a:lnTo>
                  <a:pt x="912" y="188"/>
                </a:lnTo>
                <a:lnTo>
                  <a:pt x="914" y="189"/>
                </a:lnTo>
                <a:lnTo>
                  <a:pt x="916" y="191"/>
                </a:lnTo>
                <a:lnTo>
                  <a:pt x="918" y="193"/>
                </a:lnTo>
                <a:lnTo>
                  <a:pt x="920" y="194"/>
                </a:lnTo>
                <a:lnTo>
                  <a:pt x="922" y="195"/>
                </a:lnTo>
                <a:lnTo>
                  <a:pt x="924" y="197"/>
                </a:lnTo>
                <a:lnTo>
                  <a:pt x="926" y="198"/>
                </a:lnTo>
                <a:lnTo>
                  <a:pt x="928" y="199"/>
                </a:lnTo>
                <a:lnTo>
                  <a:pt x="930" y="200"/>
                </a:lnTo>
                <a:lnTo>
                  <a:pt x="932" y="201"/>
                </a:lnTo>
                <a:lnTo>
                  <a:pt x="934" y="202"/>
                </a:lnTo>
                <a:lnTo>
                  <a:pt x="936" y="203"/>
                </a:lnTo>
                <a:lnTo>
                  <a:pt x="938" y="203"/>
                </a:lnTo>
                <a:lnTo>
                  <a:pt x="940" y="204"/>
                </a:lnTo>
                <a:lnTo>
                  <a:pt x="942" y="204"/>
                </a:lnTo>
                <a:lnTo>
                  <a:pt x="944" y="205"/>
                </a:lnTo>
                <a:lnTo>
                  <a:pt x="946" y="205"/>
                </a:lnTo>
                <a:lnTo>
                  <a:pt x="948" y="205"/>
                </a:lnTo>
                <a:lnTo>
                  <a:pt x="950" y="206"/>
                </a:lnTo>
                <a:lnTo>
                  <a:pt x="952" y="206"/>
                </a:lnTo>
                <a:lnTo>
                  <a:pt x="954" y="206"/>
                </a:lnTo>
                <a:lnTo>
                  <a:pt x="956" y="206"/>
                </a:lnTo>
                <a:lnTo>
                  <a:pt x="958" y="205"/>
                </a:lnTo>
                <a:lnTo>
                  <a:pt x="960" y="205"/>
                </a:lnTo>
                <a:lnTo>
                  <a:pt x="962" y="205"/>
                </a:lnTo>
                <a:lnTo>
                  <a:pt x="964" y="204"/>
                </a:lnTo>
                <a:lnTo>
                  <a:pt x="966" y="204"/>
                </a:lnTo>
                <a:lnTo>
                  <a:pt x="968" y="203"/>
                </a:lnTo>
                <a:lnTo>
                  <a:pt x="970" y="202"/>
                </a:lnTo>
                <a:lnTo>
                  <a:pt x="972" y="201"/>
                </a:lnTo>
                <a:lnTo>
                  <a:pt x="974" y="200"/>
                </a:lnTo>
                <a:lnTo>
                  <a:pt x="976" y="199"/>
                </a:lnTo>
                <a:lnTo>
                  <a:pt x="978" y="198"/>
                </a:lnTo>
                <a:lnTo>
                  <a:pt x="980" y="197"/>
                </a:lnTo>
                <a:lnTo>
                  <a:pt x="982" y="196"/>
                </a:lnTo>
                <a:lnTo>
                  <a:pt x="984" y="195"/>
                </a:lnTo>
                <a:lnTo>
                  <a:pt x="986" y="193"/>
                </a:lnTo>
                <a:lnTo>
                  <a:pt x="988" y="192"/>
                </a:lnTo>
                <a:lnTo>
                  <a:pt x="990" y="190"/>
                </a:lnTo>
                <a:lnTo>
                  <a:pt x="992" y="188"/>
                </a:lnTo>
                <a:lnTo>
                  <a:pt x="994" y="187"/>
                </a:lnTo>
                <a:lnTo>
                  <a:pt x="996" y="185"/>
                </a:lnTo>
                <a:lnTo>
                  <a:pt x="998" y="183"/>
                </a:lnTo>
                <a:lnTo>
                  <a:pt x="1000" y="181"/>
                </a:lnTo>
                <a:lnTo>
                  <a:pt x="1002" y="179"/>
                </a:lnTo>
                <a:lnTo>
                  <a:pt x="1004" y="177"/>
                </a:lnTo>
                <a:lnTo>
                  <a:pt x="1006" y="175"/>
                </a:lnTo>
                <a:lnTo>
                  <a:pt x="1008" y="173"/>
                </a:lnTo>
                <a:lnTo>
                  <a:pt x="1010" y="170"/>
                </a:lnTo>
                <a:lnTo>
                  <a:pt x="1012" y="168"/>
                </a:lnTo>
                <a:lnTo>
                  <a:pt x="1014" y="166"/>
                </a:lnTo>
                <a:lnTo>
                  <a:pt x="1016" y="163"/>
                </a:lnTo>
                <a:lnTo>
                  <a:pt x="1018" y="161"/>
                </a:lnTo>
                <a:lnTo>
                  <a:pt x="1020" y="158"/>
                </a:lnTo>
                <a:lnTo>
                  <a:pt x="1022" y="155"/>
                </a:lnTo>
                <a:lnTo>
                  <a:pt x="1024" y="153"/>
                </a:lnTo>
                <a:lnTo>
                  <a:pt x="1026" y="150"/>
                </a:lnTo>
                <a:lnTo>
                  <a:pt x="1028" y="147"/>
                </a:lnTo>
                <a:lnTo>
                  <a:pt x="1030" y="145"/>
                </a:lnTo>
                <a:lnTo>
                  <a:pt x="1032" y="142"/>
                </a:lnTo>
                <a:lnTo>
                  <a:pt x="1034" y="139"/>
                </a:lnTo>
                <a:lnTo>
                  <a:pt x="1036" y="136"/>
                </a:lnTo>
                <a:lnTo>
                  <a:pt x="1038" y="133"/>
                </a:lnTo>
                <a:lnTo>
                  <a:pt x="1040" y="130"/>
                </a:lnTo>
                <a:lnTo>
                  <a:pt x="1042" y="127"/>
                </a:lnTo>
                <a:lnTo>
                  <a:pt x="1044" y="124"/>
                </a:lnTo>
                <a:lnTo>
                  <a:pt x="1046" y="121"/>
                </a:lnTo>
                <a:lnTo>
                  <a:pt x="1048" y="118"/>
                </a:lnTo>
                <a:lnTo>
                  <a:pt x="1050" y="115"/>
                </a:lnTo>
                <a:lnTo>
                  <a:pt x="1052" y="112"/>
                </a:lnTo>
                <a:lnTo>
                  <a:pt x="1054" y="109"/>
                </a:lnTo>
                <a:lnTo>
                  <a:pt x="1056" y="106"/>
                </a:lnTo>
                <a:lnTo>
                  <a:pt x="1058" y="103"/>
                </a:lnTo>
                <a:lnTo>
                  <a:pt x="1060" y="100"/>
                </a:lnTo>
                <a:lnTo>
                  <a:pt x="1062" y="97"/>
                </a:lnTo>
                <a:lnTo>
                  <a:pt x="1064" y="94"/>
                </a:lnTo>
                <a:lnTo>
                  <a:pt x="1066" y="91"/>
                </a:lnTo>
                <a:lnTo>
                  <a:pt x="1068" y="88"/>
                </a:lnTo>
                <a:lnTo>
                  <a:pt x="1070" y="85"/>
                </a:lnTo>
                <a:lnTo>
                  <a:pt x="1072" y="82"/>
                </a:lnTo>
                <a:lnTo>
                  <a:pt x="1074" y="79"/>
                </a:lnTo>
                <a:lnTo>
                  <a:pt x="1076" y="76"/>
                </a:lnTo>
                <a:lnTo>
                  <a:pt x="1078" y="73"/>
                </a:lnTo>
                <a:lnTo>
                  <a:pt x="1080" y="70"/>
                </a:lnTo>
                <a:lnTo>
                  <a:pt x="1082" y="67"/>
                </a:lnTo>
                <a:lnTo>
                  <a:pt x="1084" y="65"/>
                </a:lnTo>
                <a:lnTo>
                  <a:pt x="1086" y="62"/>
                </a:lnTo>
                <a:lnTo>
                  <a:pt x="1088" y="59"/>
                </a:lnTo>
                <a:lnTo>
                  <a:pt x="1090" y="56"/>
                </a:lnTo>
                <a:lnTo>
                  <a:pt x="1092" y="54"/>
                </a:lnTo>
                <a:lnTo>
                  <a:pt x="1094" y="51"/>
                </a:lnTo>
                <a:lnTo>
                  <a:pt x="1096" y="48"/>
                </a:lnTo>
                <a:lnTo>
                  <a:pt x="1098" y="46"/>
                </a:lnTo>
                <a:lnTo>
                  <a:pt x="1100" y="43"/>
                </a:lnTo>
                <a:lnTo>
                  <a:pt x="1102" y="41"/>
                </a:lnTo>
                <a:lnTo>
                  <a:pt x="1104" y="38"/>
                </a:lnTo>
                <a:lnTo>
                  <a:pt x="1106" y="36"/>
                </a:lnTo>
                <a:lnTo>
                  <a:pt x="1108" y="34"/>
                </a:lnTo>
                <a:lnTo>
                  <a:pt x="1110" y="32"/>
                </a:lnTo>
                <a:lnTo>
                  <a:pt x="1112" y="29"/>
                </a:lnTo>
                <a:lnTo>
                  <a:pt x="1114" y="27"/>
                </a:lnTo>
                <a:lnTo>
                  <a:pt x="1116" y="25"/>
                </a:lnTo>
                <a:lnTo>
                  <a:pt x="1118" y="23"/>
                </a:lnTo>
                <a:lnTo>
                  <a:pt x="1120" y="21"/>
                </a:lnTo>
                <a:lnTo>
                  <a:pt x="1122" y="20"/>
                </a:lnTo>
                <a:lnTo>
                  <a:pt x="1124" y="18"/>
                </a:lnTo>
                <a:lnTo>
                  <a:pt x="1126" y="16"/>
                </a:lnTo>
                <a:lnTo>
                  <a:pt x="1128" y="15"/>
                </a:lnTo>
                <a:lnTo>
                  <a:pt x="1130" y="13"/>
                </a:lnTo>
                <a:lnTo>
                  <a:pt x="1132" y="12"/>
                </a:lnTo>
                <a:lnTo>
                  <a:pt x="1134" y="10"/>
                </a:lnTo>
                <a:lnTo>
                  <a:pt x="1136" y="9"/>
                </a:lnTo>
                <a:lnTo>
                  <a:pt x="1138" y="8"/>
                </a:lnTo>
                <a:lnTo>
                  <a:pt x="1140" y="7"/>
                </a:lnTo>
                <a:lnTo>
                  <a:pt x="1142" y="6"/>
                </a:lnTo>
                <a:lnTo>
                  <a:pt x="1144" y="5"/>
                </a:lnTo>
                <a:lnTo>
                  <a:pt x="1146" y="4"/>
                </a:lnTo>
                <a:lnTo>
                  <a:pt x="1148" y="3"/>
                </a:lnTo>
                <a:lnTo>
                  <a:pt x="1150" y="3"/>
                </a:lnTo>
                <a:lnTo>
                  <a:pt x="1152" y="2"/>
                </a:lnTo>
                <a:lnTo>
                  <a:pt x="1154" y="1"/>
                </a:lnTo>
                <a:lnTo>
                  <a:pt x="1156" y="1"/>
                </a:lnTo>
                <a:lnTo>
                  <a:pt x="1158" y="1"/>
                </a:lnTo>
                <a:lnTo>
                  <a:pt x="1160" y="1"/>
                </a:lnTo>
                <a:lnTo>
                  <a:pt x="1162" y="0"/>
                </a:lnTo>
                <a:lnTo>
                  <a:pt x="1164" y="0"/>
                </a:lnTo>
                <a:lnTo>
                  <a:pt x="1166" y="0"/>
                </a:lnTo>
                <a:lnTo>
                  <a:pt x="1168" y="1"/>
                </a:lnTo>
                <a:lnTo>
                  <a:pt x="1170" y="1"/>
                </a:lnTo>
                <a:lnTo>
                  <a:pt x="1172" y="1"/>
                </a:lnTo>
                <a:lnTo>
                  <a:pt x="1174" y="1"/>
                </a:lnTo>
                <a:lnTo>
                  <a:pt x="1176" y="2"/>
                </a:lnTo>
                <a:lnTo>
                  <a:pt x="1178" y="3"/>
                </a:lnTo>
                <a:lnTo>
                  <a:pt x="1180" y="3"/>
                </a:lnTo>
                <a:lnTo>
                  <a:pt x="1182" y="4"/>
                </a:lnTo>
                <a:lnTo>
                  <a:pt x="1184" y="5"/>
                </a:lnTo>
                <a:lnTo>
                  <a:pt x="1186" y="6"/>
                </a:lnTo>
                <a:lnTo>
                  <a:pt x="1188" y="7"/>
                </a:lnTo>
                <a:lnTo>
                  <a:pt x="1190" y="8"/>
                </a:lnTo>
                <a:lnTo>
                  <a:pt x="1192" y="9"/>
                </a:lnTo>
                <a:lnTo>
                  <a:pt x="1194" y="10"/>
                </a:lnTo>
                <a:lnTo>
                  <a:pt x="1196" y="12"/>
                </a:lnTo>
                <a:lnTo>
                  <a:pt x="1198" y="13"/>
                </a:lnTo>
                <a:lnTo>
                  <a:pt x="1200" y="15"/>
                </a:lnTo>
                <a:lnTo>
                  <a:pt x="1202" y="16"/>
                </a:lnTo>
                <a:lnTo>
                  <a:pt x="1204" y="18"/>
                </a:lnTo>
                <a:lnTo>
                  <a:pt x="1206" y="20"/>
                </a:lnTo>
                <a:lnTo>
                  <a:pt x="1208" y="21"/>
                </a:lnTo>
                <a:lnTo>
                  <a:pt x="1210" y="23"/>
                </a:lnTo>
                <a:lnTo>
                  <a:pt x="1212" y="25"/>
                </a:lnTo>
                <a:lnTo>
                  <a:pt x="1214" y="27"/>
                </a:lnTo>
                <a:lnTo>
                  <a:pt x="1216" y="29"/>
                </a:lnTo>
                <a:lnTo>
                  <a:pt x="1218" y="32"/>
                </a:lnTo>
                <a:lnTo>
                  <a:pt x="1220" y="34"/>
                </a:lnTo>
                <a:lnTo>
                  <a:pt x="1222" y="36"/>
                </a:lnTo>
                <a:lnTo>
                  <a:pt x="1224" y="38"/>
                </a:lnTo>
                <a:lnTo>
                  <a:pt x="1226" y="41"/>
                </a:lnTo>
                <a:lnTo>
                  <a:pt x="1228" y="43"/>
                </a:lnTo>
                <a:lnTo>
                  <a:pt x="1230" y="46"/>
                </a:lnTo>
                <a:lnTo>
                  <a:pt x="1232" y="48"/>
                </a:lnTo>
                <a:lnTo>
                  <a:pt x="1234" y="51"/>
                </a:lnTo>
                <a:lnTo>
                  <a:pt x="1236" y="54"/>
                </a:lnTo>
                <a:lnTo>
                  <a:pt x="1238" y="56"/>
                </a:lnTo>
                <a:lnTo>
                  <a:pt x="1240" y="59"/>
                </a:lnTo>
                <a:lnTo>
                  <a:pt x="1242" y="62"/>
                </a:lnTo>
                <a:lnTo>
                  <a:pt x="1244" y="65"/>
                </a:lnTo>
                <a:lnTo>
                  <a:pt x="1246" y="67"/>
                </a:lnTo>
                <a:lnTo>
                  <a:pt x="1248" y="70"/>
                </a:lnTo>
                <a:lnTo>
                  <a:pt x="1250" y="73"/>
                </a:lnTo>
                <a:lnTo>
                  <a:pt x="1252" y="76"/>
                </a:lnTo>
                <a:lnTo>
                  <a:pt x="1254" y="79"/>
                </a:lnTo>
                <a:lnTo>
                  <a:pt x="1256" y="82"/>
                </a:lnTo>
                <a:lnTo>
                  <a:pt x="1258" y="85"/>
                </a:lnTo>
                <a:lnTo>
                  <a:pt x="1260" y="88"/>
                </a:lnTo>
                <a:lnTo>
                  <a:pt x="1262" y="91"/>
                </a:lnTo>
                <a:lnTo>
                  <a:pt x="1264" y="94"/>
                </a:lnTo>
                <a:lnTo>
                  <a:pt x="1266" y="97"/>
                </a:lnTo>
                <a:lnTo>
                  <a:pt x="1268" y="100"/>
                </a:lnTo>
                <a:lnTo>
                  <a:pt x="1270" y="103"/>
                </a:lnTo>
                <a:lnTo>
                  <a:pt x="1272" y="106"/>
                </a:lnTo>
                <a:lnTo>
                  <a:pt x="1274" y="109"/>
                </a:lnTo>
                <a:lnTo>
                  <a:pt x="1276" y="112"/>
                </a:lnTo>
                <a:lnTo>
                  <a:pt x="1277" y="114"/>
                </a:lnTo>
              </a:path>
            </a:pathLst>
          </a:custGeom>
          <a:noFill/>
          <a:ln w="25400">
            <a:solidFill>
              <a:srgbClr val="7030A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aphicFrame>
        <p:nvGraphicFramePr>
          <p:cNvPr id="119" name="Object 119"/>
          <p:cNvGraphicFramePr>
            <a:graphicFrameLocks noChangeAspect="1"/>
          </p:cNvGraphicFramePr>
          <p:nvPr/>
        </p:nvGraphicFramePr>
        <p:xfrm>
          <a:off x="7183438" y="2471738"/>
          <a:ext cx="1055687" cy="366712"/>
        </p:xfrm>
        <a:graphic>
          <a:graphicData uri="http://schemas.openxmlformats.org/presentationml/2006/ole">
            <mc:AlternateContent xmlns:mc="http://schemas.openxmlformats.org/markup-compatibility/2006">
              <mc:Choice xmlns:v="urn:schemas-microsoft-com:vml" Requires="v">
                <p:oleObj spid="_x0000_s3074" name="Equation" r:id="rId6" imgW="622030" imgH="215806" progId="Equation.DSMT4">
                  <p:embed/>
                </p:oleObj>
              </mc:Choice>
              <mc:Fallback>
                <p:oleObj name="Equation" r:id="rId6" imgW="622030" imgH="215806" progId="Equation.DSMT4">
                  <p:embed/>
                  <p:pic>
                    <p:nvPicPr>
                      <p:cNvPr id="119" name="Object 1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3438" y="2471738"/>
                        <a:ext cx="1055687"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2" name="Straight Connector 121"/>
          <p:cNvCxnSpPr/>
          <p:nvPr/>
        </p:nvCxnSpPr>
        <p:spPr>
          <a:xfrm rot="5400000" flipH="1" flipV="1">
            <a:off x="909638" y="2574925"/>
            <a:ext cx="3344862"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2031206" y="2550319"/>
            <a:ext cx="3343275"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3153569" y="2578894"/>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rot="5400000" flipH="1" flipV="1">
            <a:off x="4274344" y="2594769"/>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5395119" y="2583657"/>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27" name="Oval 126"/>
          <p:cNvSpPr/>
          <p:nvPr/>
        </p:nvSpPr>
        <p:spPr>
          <a:xfrm>
            <a:off x="819150" y="3070225"/>
            <a:ext cx="149225"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8" name="Oval 127"/>
          <p:cNvSpPr/>
          <p:nvPr/>
        </p:nvSpPr>
        <p:spPr>
          <a:xfrm>
            <a:off x="3059113" y="3073400"/>
            <a:ext cx="150812"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9" name="Oval 128"/>
          <p:cNvSpPr/>
          <p:nvPr/>
        </p:nvSpPr>
        <p:spPr>
          <a:xfrm>
            <a:off x="5300663" y="3089275"/>
            <a:ext cx="149225"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0" name="Oval 129"/>
          <p:cNvSpPr/>
          <p:nvPr/>
        </p:nvSpPr>
        <p:spPr>
          <a:xfrm>
            <a:off x="6434138" y="1958975"/>
            <a:ext cx="150812"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1" name="Oval 130"/>
          <p:cNvSpPr/>
          <p:nvPr/>
        </p:nvSpPr>
        <p:spPr>
          <a:xfrm>
            <a:off x="4171950" y="1947863"/>
            <a:ext cx="149225"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2" name="Oval 131"/>
          <p:cNvSpPr/>
          <p:nvPr/>
        </p:nvSpPr>
        <p:spPr>
          <a:xfrm>
            <a:off x="1963738" y="1963738"/>
            <a:ext cx="149225"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4" name="Group 135"/>
          <p:cNvGrpSpPr>
            <a:grpSpLocks/>
          </p:cNvGrpSpPr>
          <p:nvPr/>
        </p:nvGrpSpPr>
        <p:grpSpPr bwMode="auto">
          <a:xfrm flipV="1">
            <a:off x="350838" y="2595563"/>
            <a:ext cx="1095375" cy="557212"/>
            <a:chOff x="6299230" y="0"/>
            <a:chExt cx="1823728" cy="857250"/>
          </a:xfrm>
        </p:grpSpPr>
        <p:sp>
          <p:nvSpPr>
            <p:cNvPr id="4139" name="Freeform 80"/>
            <p:cNvSpPr>
              <a:spLocks/>
            </p:cNvSpPr>
            <p:nvPr/>
          </p:nvSpPr>
          <p:spPr bwMode="auto">
            <a:xfrm>
              <a:off x="7211356"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40" name="Freeform 80"/>
            <p:cNvSpPr>
              <a:spLocks/>
            </p:cNvSpPr>
            <p:nvPr/>
          </p:nvSpPr>
          <p:spPr bwMode="auto">
            <a:xfrm flipH="1">
              <a:off x="6299230"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5" name="Group 140"/>
          <p:cNvGrpSpPr>
            <a:grpSpLocks/>
          </p:cNvGrpSpPr>
          <p:nvPr/>
        </p:nvGrpSpPr>
        <p:grpSpPr bwMode="auto">
          <a:xfrm>
            <a:off x="458788" y="3152775"/>
            <a:ext cx="882650" cy="1163638"/>
            <a:chOff x="458788" y="3152775"/>
            <a:chExt cx="882649" cy="1163638"/>
          </a:xfrm>
        </p:grpSpPr>
        <p:sp>
          <p:nvSpPr>
            <p:cNvPr id="4137"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38"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 name="Group 141"/>
          <p:cNvGrpSpPr>
            <a:grpSpLocks/>
          </p:cNvGrpSpPr>
          <p:nvPr/>
        </p:nvGrpSpPr>
        <p:grpSpPr bwMode="auto">
          <a:xfrm>
            <a:off x="1482725" y="2019300"/>
            <a:ext cx="1095375" cy="557213"/>
            <a:chOff x="6299230" y="0"/>
            <a:chExt cx="1823728" cy="857250"/>
          </a:xfrm>
        </p:grpSpPr>
        <p:sp>
          <p:nvSpPr>
            <p:cNvPr id="4135" name="Freeform 80"/>
            <p:cNvSpPr>
              <a:spLocks/>
            </p:cNvSpPr>
            <p:nvPr/>
          </p:nvSpPr>
          <p:spPr bwMode="auto">
            <a:xfrm>
              <a:off x="7211356"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36" name="Freeform 80"/>
            <p:cNvSpPr>
              <a:spLocks/>
            </p:cNvSpPr>
            <p:nvPr/>
          </p:nvSpPr>
          <p:spPr bwMode="auto">
            <a:xfrm flipH="1">
              <a:off x="6299230"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7" name="Group 144"/>
          <p:cNvGrpSpPr>
            <a:grpSpLocks/>
          </p:cNvGrpSpPr>
          <p:nvPr/>
        </p:nvGrpSpPr>
        <p:grpSpPr bwMode="auto">
          <a:xfrm flipV="1">
            <a:off x="1579563" y="860425"/>
            <a:ext cx="882650" cy="1163638"/>
            <a:chOff x="458788" y="3152775"/>
            <a:chExt cx="882649" cy="1163638"/>
          </a:xfrm>
        </p:grpSpPr>
        <p:sp>
          <p:nvSpPr>
            <p:cNvPr id="4133"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34"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8" name="Group 147"/>
          <p:cNvGrpSpPr>
            <a:grpSpLocks/>
          </p:cNvGrpSpPr>
          <p:nvPr/>
        </p:nvGrpSpPr>
        <p:grpSpPr bwMode="auto">
          <a:xfrm>
            <a:off x="2698750" y="3141663"/>
            <a:ext cx="882650" cy="1163637"/>
            <a:chOff x="458788" y="3152775"/>
            <a:chExt cx="882649" cy="1163638"/>
          </a:xfrm>
        </p:grpSpPr>
        <p:sp>
          <p:nvSpPr>
            <p:cNvPr id="4131"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32"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9" name="Group 150"/>
          <p:cNvGrpSpPr>
            <a:grpSpLocks/>
          </p:cNvGrpSpPr>
          <p:nvPr/>
        </p:nvGrpSpPr>
        <p:grpSpPr bwMode="auto">
          <a:xfrm flipV="1">
            <a:off x="3821113" y="876300"/>
            <a:ext cx="882650" cy="1163638"/>
            <a:chOff x="458788" y="3152775"/>
            <a:chExt cx="882649" cy="1163638"/>
          </a:xfrm>
        </p:grpSpPr>
        <p:sp>
          <p:nvSpPr>
            <p:cNvPr id="4129"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30"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0" name="Group 153"/>
          <p:cNvGrpSpPr>
            <a:grpSpLocks/>
          </p:cNvGrpSpPr>
          <p:nvPr/>
        </p:nvGrpSpPr>
        <p:grpSpPr bwMode="auto">
          <a:xfrm>
            <a:off x="4926013" y="3157538"/>
            <a:ext cx="882650" cy="1163637"/>
            <a:chOff x="458788" y="3152775"/>
            <a:chExt cx="882649" cy="1163638"/>
          </a:xfrm>
        </p:grpSpPr>
        <p:sp>
          <p:nvSpPr>
            <p:cNvPr id="4127"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28"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1" name="Group 159"/>
          <p:cNvGrpSpPr>
            <a:grpSpLocks/>
          </p:cNvGrpSpPr>
          <p:nvPr/>
        </p:nvGrpSpPr>
        <p:grpSpPr bwMode="auto">
          <a:xfrm flipV="1">
            <a:off x="6061075" y="863600"/>
            <a:ext cx="882650" cy="1163638"/>
            <a:chOff x="458788" y="3152775"/>
            <a:chExt cx="882649" cy="1163638"/>
          </a:xfrm>
        </p:grpSpPr>
        <p:sp>
          <p:nvSpPr>
            <p:cNvPr id="4125"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26"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163" name="Object 119"/>
          <p:cNvGraphicFramePr>
            <a:graphicFrameLocks noChangeAspect="1"/>
          </p:cNvGraphicFramePr>
          <p:nvPr/>
        </p:nvGraphicFramePr>
        <p:xfrm>
          <a:off x="7159625" y="2360613"/>
          <a:ext cx="1633538" cy="523875"/>
        </p:xfrm>
        <a:graphic>
          <a:graphicData uri="http://schemas.openxmlformats.org/presentationml/2006/ole">
            <mc:AlternateContent xmlns:mc="http://schemas.openxmlformats.org/markup-compatibility/2006">
              <mc:Choice xmlns:v="urn:schemas-microsoft-com:vml" Requires="v">
                <p:oleObj spid="_x0000_s3075" name="Equation" r:id="rId8" imgW="634725" imgH="203112" progId="Equation.DSMT4">
                  <p:embed/>
                </p:oleObj>
              </mc:Choice>
              <mc:Fallback>
                <p:oleObj name="Equation" r:id="rId8" imgW="634725" imgH="203112" progId="Equation.DSMT4">
                  <p:embed/>
                  <p:pic>
                    <p:nvPicPr>
                      <p:cNvPr id="163" name="Object 1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59625" y="2360613"/>
                        <a:ext cx="1633538"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1" name="Straight Connector 120"/>
          <p:cNvCxnSpPr/>
          <p:nvPr/>
        </p:nvCxnSpPr>
        <p:spPr>
          <a:xfrm rot="5400000" flipH="1" flipV="1">
            <a:off x="-211931" y="2599532"/>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7451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8"/>
                                        </p:tgtEl>
                                        <p:attrNameLst>
                                          <p:attrName>style.visibility</p:attrName>
                                        </p:attrNameLst>
                                      </p:cBhvr>
                                      <p:to>
                                        <p:strVal val="visible"/>
                                      </p:to>
                                    </p:set>
                                    <p:animEffect transition="in" filter="wipe(left)">
                                      <p:cBhvr>
                                        <p:cTn id="7" dur="3000"/>
                                        <p:tgtEl>
                                          <p:spTgt spid="1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9"/>
                                        </p:tgtEl>
                                        <p:attrNameLst>
                                          <p:attrName>style.visibility</p:attrName>
                                        </p:attrNameLst>
                                      </p:cBhvr>
                                      <p:to>
                                        <p:strVal val="visible"/>
                                      </p:to>
                                    </p:set>
                                    <p:animEffect transition="in" filter="blinds(horizontal)">
                                      <p:cBhvr>
                                        <p:cTn id="12" dur="500"/>
                                        <p:tgtEl>
                                          <p:spTgt spid="1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17" dur="500"/>
                                        <p:tgtEl>
                                          <p:spTgt spid="1126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121"/>
                                        </p:tgtEl>
                                        <p:attrNameLst>
                                          <p:attrName>style.visibility</p:attrName>
                                        </p:attrNameLst>
                                      </p:cBhvr>
                                      <p:to>
                                        <p:strVal val="visible"/>
                                      </p:to>
                                    </p:set>
                                    <p:animEffect transition="in" filter="wipe(up)">
                                      <p:cBhvr>
                                        <p:cTn id="22" dur="2000"/>
                                        <p:tgtEl>
                                          <p:spTgt spid="1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122"/>
                                        </p:tgtEl>
                                        <p:attrNameLst>
                                          <p:attrName>style.visibility</p:attrName>
                                        </p:attrNameLst>
                                      </p:cBhvr>
                                      <p:to>
                                        <p:strVal val="visible"/>
                                      </p:to>
                                    </p:set>
                                    <p:animEffect transition="in" filter="wipe(up)">
                                      <p:cBhvr>
                                        <p:cTn id="27" dur="2000"/>
                                        <p:tgtEl>
                                          <p:spTgt spid="12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123"/>
                                        </p:tgtEl>
                                        <p:attrNameLst>
                                          <p:attrName>style.visibility</p:attrName>
                                        </p:attrNameLst>
                                      </p:cBhvr>
                                      <p:to>
                                        <p:strVal val="visible"/>
                                      </p:to>
                                    </p:set>
                                    <p:animEffect transition="in" filter="wipe(up)">
                                      <p:cBhvr>
                                        <p:cTn id="32" dur="2000"/>
                                        <p:tgtEl>
                                          <p:spTgt spid="1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124"/>
                                        </p:tgtEl>
                                        <p:attrNameLst>
                                          <p:attrName>style.visibility</p:attrName>
                                        </p:attrNameLst>
                                      </p:cBhvr>
                                      <p:to>
                                        <p:strVal val="visible"/>
                                      </p:to>
                                    </p:set>
                                    <p:animEffect transition="in" filter="wipe(up)">
                                      <p:cBhvr>
                                        <p:cTn id="37" dur="2000"/>
                                        <p:tgtEl>
                                          <p:spTgt spid="12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nodeType="clickEffect">
                                  <p:stCondLst>
                                    <p:cond delay="0"/>
                                  </p:stCondLst>
                                  <p:childTnLst>
                                    <p:set>
                                      <p:cBhvr>
                                        <p:cTn id="41" dur="1" fill="hold">
                                          <p:stCondLst>
                                            <p:cond delay="0"/>
                                          </p:stCondLst>
                                        </p:cTn>
                                        <p:tgtEl>
                                          <p:spTgt spid="125"/>
                                        </p:tgtEl>
                                        <p:attrNameLst>
                                          <p:attrName>style.visibility</p:attrName>
                                        </p:attrNameLst>
                                      </p:cBhvr>
                                      <p:to>
                                        <p:strVal val="visible"/>
                                      </p:to>
                                    </p:set>
                                    <p:animEffect transition="in" filter="wipe(up)">
                                      <p:cBhvr>
                                        <p:cTn id="42" dur="2000"/>
                                        <p:tgtEl>
                                          <p:spTgt spid="12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126"/>
                                        </p:tgtEl>
                                        <p:attrNameLst>
                                          <p:attrName>style.visibility</p:attrName>
                                        </p:attrNameLst>
                                      </p:cBhvr>
                                      <p:to>
                                        <p:strVal val="visible"/>
                                      </p:to>
                                    </p:set>
                                    <p:animEffect transition="in" filter="wipe(up)">
                                      <p:cBhvr>
                                        <p:cTn id="47" dur="2000"/>
                                        <p:tgtEl>
                                          <p:spTgt spid="12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1267">
                                            <p:txEl>
                                              <p:pRg st="1" end="1"/>
                                            </p:txEl>
                                          </p:spTgt>
                                        </p:tgtEl>
                                        <p:attrNameLst>
                                          <p:attrName>style.visibility</p:attrName>
                                        </p:attrNameLst>
                                      </p:cBhvr>
                                      <p:to>
                                        <p:strVal val="visible"/>
                                      </p:to>
                                    </p:set>
                                    <p:animEffect transition="in" filter="blinds(horizontal)">
                                      <p:cBhvr>
                                        <p:cTn id="52" dur="500"/>
                                        <p:tgtEl>
                                          <p:spTgt spid="11267">
                                            <p:txEl>
                                              <p:pRg st="1" end="1"/>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27"/>
                                        </p:tgtEl>
                                        <p:attrNameLst>
                                          <p:attrName>style.visibility</p:attrName>
                                        </p:attrNameLst>
                                      </p:cBhvr>
                                      <p:to>
                                        <p:strVal val="visible"/>
                                      </p:to>
                                    </p:set>
                                    <p:animEffect transition="in" filter="wipe(down)">
                                      <p:cBhvr>
                                        <p:cTn id="57" dur="580">
                                          <p:stCondLst>
                                            <p:cond delay="0"/>
                                          </p:stCondLst>
                                        </p:cTn>
                                        <p:tgtEl>
                                          <p:spTgt spid="127"/>
                                        </p:tgtEl>
                                      </p:cBhvr>
                                    </p:animEffect>
                                    <p:anim calcmode="lin" valueType="num">
                                      <p:cBhvr>
                                        <p:cTn id="58" dur="1822" tmFilter="0,0; 0.14,0.36; 0.43,0.73; 0.71,0.91; 1.0,1.0">
                                          <p:stCondLst>
                                            <p:cond delay="0"/>
                                          </p:stCondLst>
                                        </p:cTn>
                                        <p:tgtEl>
                                          <p:spTgt spid="12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7"/>
                                        </p:tgtEl>
                                        <p:attrNameLst>
                                          <p:attrName>ppt_y</p:attrName>
                                        </p:attrNameLst>
                                      </p:cBhvr>
                                      <p:tavLst>
                                        <p:tav tm="0" fmla="#ppt_y-sin(pi*$)/81">
                                          <p:val>
                                            <p:fltVal val="0"/>
                                          </p:val>
                                        </p:tav>
                                        <p:tav tm="100000">
                                          <p:val>
                                            <p:fltVal val="1"/>
                                          </p:val>
                                        </p:tav>
                                      </p:tavLst>
                                    </p:anim>
                                    <p:animScale>
                                      <p:cBhvr>
                                        <p:cTn id="63" dur="26">
                                          <p:stCondLst>
                                            <p:cond delay="650"/>
                                          </p:stCondLst>
                                        </p:cTn>
                                        <p:tgtEl>
                                          <p:spTgt spid="127"/>
                                        </p:tgtEl>
                                      </p:cBhvr>
                                      <p:to x="100000" y="60000"/>
                                    </p:animScale>
                                    <p:animScale>
                                      <p:cBhvr>
                                        <p:cTn id="64" dur="166" decel="50000">
                                          <p:stCondLst>
                                            <p:cond delay="676"/>
                                          </p:stCondLst>
                                        </p:cTn>
                                        <p:tgtEl>
                                          <p:spTgt spid="127"/>
                                        </p:tgtEl>
                                      </p:cBhvr>
                                      <p:to x="100000" y="100000"/>
                                    </p:animScale>
                                    <p:animScale>
                                      <p:cBhvr>
                                        <p:cTn id="65" dur="26">
                                          <p:stCondLst>
                                            <p:cond delay="1312"/>
                                          </p:stCondLst>
                                        </p:cTn>
                                        <p:tgtEl>
                                          <p:spTgt spid="127"/>
                                        </p:tgtEl>
                                      </p:cBhvr>
                                      <p:to x="100000" y="80000"/>
                                    </p:animScale>
                                    <p:animScale>
                                      <p:cBhvr>
                                        <p:cTn id="66" dur="166" decel="50000">
                                          <p:stCondLst>
                                            <p:cond delay="1338"/>
                                          </p:stCondLst>
                                        </p:cTn>
                                        <p:tgtEl>
                                          <p:spTgt spid="127"/>
                                        </p:tgtEl>
                                      </p:cBhvr>
                                      <p:to x="100000" y="100000"/>
                                    </p:animScale>
                                    <p:animScale>
                                      <p:cBhvr>
                                        <p:cTn id="67" dur="26">
                                          <p:stCondLst>
                                            <p:cond delay="1642"/>
                                          </p:stCondLst>
                                        </p:cTn>
                                        <p:tgtEl>
                                          <p:spTgt spid="127"/>
                                        </p:tgtEl>
                                      </p:cBhvr>
                                      <p:to x="100000" y="90000"/>
                                    </p:animScale>
                                    <p:animScale>
                                      <p:cBhvr>
                                        <p:cTn id="68" dur="166" decel="50000">
                                          <p:stCondLst>
                                            <p:cond delay="1668"/>
                                          </p:stCondLst>
                                        </p:cTn>
                                        <p:tgtEl>
                                          <p:spTgt spid="127"/>
                                        </p:tgtEl>
                                      </p:cBhvr>
                                      <p:to x="100000" y="100000"/>
                                    </p:animScale>
                                    <p:animScale>
                                      <p:cBhvr>
                                        <p:cTn id="69" dur="26">
                                          <p:stCondLst>
                                            <p:cond delay="1808"/>
                                          </p:stCondLst>
                                        </p:cTn>
                                        <p:tgtEl>
                                          <p:spTgt spid="127"/>
                                        </p:tgtEl>
                                      </p:cBhvr>
                                      <p:to x="100000" y="95000"/>
                                    </p:animScale>
                                    <p:animScale>
                                      <p:cBhvr>
                                        <p:cTn id="70" dur="166" decel="50000">
                                          <p:stCondLst>
                                            <p:cond delay="1834"/>
                                          </p:stCondLst>
                                        </p:cTn>
                                        <p:tgtEl>
                                          <p:spTgt spid="127"/>
                                        </p:tgtEl>
                                      </p:cBhvr>
                                      <p:to x="100000" y="100000"/>
                                    </p:animScale>
                                  </p:childTnLst>
                                </p:cTn>
                              </p:par>
                            </p:childTnLst>
                          </p:cTn>
                        </p:par>
                      </p:childTnLst>
                    </p:cTn>
                  </p:par>
                  <p:par>
                    <p:cTn id="71" fill="hold" nodeType="clickPar">
                      <p:stCondLst>
                        <p:cond delay="indefinite"/>
                      </p:stCondLst>
                      <p:childTnLst>
                        <p:par>
                          <p:cTn id="72" fill="hold" nodeType="withGroup">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28"/>
                                        </p:tgtEl>
                                        <p:attrNameLst>
                                          <p:attrName>style.visibility</p:attrName>
                                        </p:attrNameLst>
                                      </p:cBhvr>
                                      <p:to>
                                        <p:strVal val="visible"/>
                                      </p:to>
                                    </p:set>
                                    <p:animEffect transition="in" filter="wipe(down)">
                                      <p:cBhvr>
                                        <p:cTn id="75" dur="580">
                                          <p:stCondLst>
                                            <p:cond delay="0"/>
                                          </p:stCondLst>
                                        </p:cTn>
                                        <p:tgtEl>
                                          <p:spTgt spid="128"/>
                                        </p:tgtEl>
                                      </p:cBhvr>
                                    </p:animEffect>
                                    <p:anim calcmode="lin" valueType="num">
                                      <p:cBhvr>
                                        <p:cTn id="76" dur="1822" tmFilter="0,0; 0.14,0.36; 0.43,0.73; 0.71,0.91; 1.0,1.0">
                                          <p:stCondLst>
                                            <p:cond delay="0"/>
                                          </p:stCondLst>
                                        </p:cTn>
                                        <p:tgtEl>
                                          <p:spTgt spid="128"/>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28"/>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28"/>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28"/>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28"/>
                                        </p:tgtEl>
                                        <p:attrNameLst>
                                          <p:attrName>ppt_y</p:attrName>
                                        </p:attrNameLst>
                                      </p:cBhvr>
                                      <p:tavLst>
                                        <p:tav tm="0" fmla="#ppt_y-sin(pi*$)/81">
                                          <p:val>
                                            <p:fltVal val="0"/>
                                          </p:val>
                                        </p:tav>
                                        <p:tav tm="100000">
                                          <p:val>
                                            <p:fltVal val="1"/>
                                          </p:val>
                                        </p:tav>
                                      </p:tavLst>
                                    </p:anim>
                                    <p:animScale>
                                      <p:cBhvr>
                                        <p:cTn id="81" dur="26">
                                          <p:stCondLst>
                                            <p:cond delay="650"/>
                                          </p:stCondLst>
                                        </p:cTn>
                                        <p:tgtEl>
                                          <p:spTgt spid="128"/>
                                        </p:tgtEl>
                                      </p:cBhvr>
                                      <p:to x="100000" y="60000"/>
                                    </p:animScale>
                                    <p:animScale>
                                      <p:cBhvr>
                                        <p:cTn id="82" dur="166" decel="50000">
                                          <p:stCondLst>
                                            <p:cond delay="676"/>
                                          </p:stCondLst>
                                        </p:cTn>
                                        <p:tgtEl>
                                          <p:spTgt spid="128"/>
                                        </p:tgtEl>
                                      </p:cBhvr>
                                      <p:to x="100000" y="100000"/>
                                    </p:animScale>
                                    <p:animScale>
                                      <p:cBhvr>
                                        <p:cTn id="83" dur="26">
                                          <p:stCondLst>
                                            <p:cond delay="1312"/>
                                          </p:stCondLst>
                                        </p:cTn>
                                        <p:tgtEl>
                                          <p:spTgt spid="128"/>
                                        </p:tgtEl>
                                      </p:cBhvr>
                                      <p:to x="100000" y="80000"/>
                                    </p:animScale>
                                    <p:animScale>
                                      <p:cBhvr>
                                        <p:cTn id="84" dur="166" decel="50000">
                                          <p:stCondLst>
                                            <p:cond delay="1338"/>
                                          </p:stCondLst>
                                        </p:cTn>
                                        <p:tgtEl>
                                          <p:spTgt spid="128"/>
                                        </p:tgtEl>
                                      </p:cBhvr>
                                      <p:to x="100000" y="100000"/>
                                    </p:animScale>
                                    <p:animScale>
                                      <p:cBhvr>
                                        <p:cTn id="85" dur="26">
                                          <p:stCondLst>
                                            <p:cond delay="1642"/>
                                          </p:stCondLst>
                                        </p:cTn>
                                        <p:tgtEl>
                                          <p:spTgt spid="128"/>
                                        </p:tgtEl>
                                      </p:cBhvr>
                                      <p:to x="100000" y="90000"/>
                                    </p:animScale>
                                    <p:animScale>
                                      <p:cBhvr>
                                        <p:cTn id="86" dur="166" decel="50000">
                                          <p:stCondLst>
                                            <p:cond delay="1668"/>
                                          </p:stCondLst>
                                        </p:cTn>
                                        <p:tgtEl>
                                          <p:spTgt spid="128"/>
                                        </p:tgtEl>
                                      </p:cBhvr>
                                      <p:to x="100000" y="100000"/>
                                    </p:animScale>
                                    <p:animScale>
                                      <p:cBhvr>
                                        <p:cTn id="87" dur="26">
                                          <p:stCondLst>
                                            <p:cond delay="1808"/>
                                          </p:stCondLst>
                                        </p:cTn>
                                        <p:tgtEl>
                                          <p:spTgt spid="128"/>
                                        </p:tgtEl>
                                      </p:cBhvr>
                                      <p:to x="100000" y="95000"/>
                                    </p:animScale>
                                    <p:animScale>
                                      <p:cBhvr>
                                        <p:cTn id="88" dur="166" decel="50000">
                                          <p:stCondLst>
                                            <p:cond delay="1834"/>
                                          </p:stCondLst>
                                        </p:cTn>
                                        <p:tgtEl>
                                          <p:spTgt spid="128"/>
                                        </p:tgtEl>
                                      </p:cBhvr>
                                      <p:to x="100000" y="100000"/>
                                    </p:animScale>
                                  </p:childTnLst>
                                </p:cTn>
                              </p:par>
                            </p:childTnLst>
                          </p:cTn>
                        </p:par>
                      </p:childTnLst>
                    </p:cTn>
                  </p:par>
                  <p:par>
                    <p:cTn id="89" fill="hold" nodeType="clickPar">
                      <p:stCondLst>
                        <p:cond delay="indefinite"/>
                      </p:stCondLst>
                      <p:childTnLst>
                        <p:par>
                          <p:cTn id="90" fill="hold" nodeType="withGroup">
                            <p:stCondLst>
                              <p:cond delay="0"/>
                            </p:stCondLst>
                            <p:childTnLst>
                              <p:par>
                                <p:cTn id="91" presetID="26" presetClass="entr" presetSubtype="0" fill="hold" grpId="0" nodeType="clickEffect">
                                  <p:stCondLst>
                                    <p:cond delay="0"/>
                                  </p:stCondLst>
                                  <p:childTnLst>
                                    <p:set>
                                      <p:cBhvr>
                                        <p:cTn id="92" dur="1" fill="hold">
                                          <p:stCondLst>
                                            <p:cond delay="0"/>
                                          </p:stCondLst>
                                        </p:cTn>
                                        <p:tgtEl>
                                          <p:spTgt spid="129"/>
                                        </p:tgtEl>
                                        <p:attrNameLst>
                                          <p:attrName>style.visibility</p:attrName>
                                        </p:attrNameLst>
                                      </p:cBhvr>
                                      <p:to>
                                        <p:strVal val="visible"/>
                                      </p:to>
                                    </p:set>
                                    <p:animEffect transition="in" filter="wipe(down)">
                                      <p:cBhvr>
                                        <p:cTn id="93" dur="580">
                                          <p:stCondLst>
                                            <p:cond delay="0"/>
                                          </p:stCondLst>
                                        </p:cTn>
                                        <p:tgtEl>
                                          <p:spTgt spid="129"/>
                                        </p:tgtEl>
                                      </p:cBhvr>
                                    </p:animEffect>
                                    <p:anim calcmode="lin" valueType="num">
                                      <p:cBhvr>
                                        <p:cTn id="94" dur="1822" tmFilter="0,0; 0.14,0.36; 0.43,0.73; 0.71,0.91; 1.0,1.0">
                                          <p:stCondLst>
                                            <p:cond delay="0"/>
                                          </p:stCondLst>
                                        </p:cTn>
                                        <p:tgtEl>
                                          <p:spTgt spid="129"/>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129"/>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129"/>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129"/>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129"/>
                                        </p:tgtEl>
                                        <p:attrNameLst>
                                          <p:attrName>ppt_y</p:attrName>
                                        </p:attrNameLst>
                                      </p:cBhvr>
                                      <p:tavLst>
                                        <p:tav tm="0" fmla="#ppt_y-sin(pi*$)/81">
                                          <p:val>
                                            <p:fltVal val="0"/>
                                          </p:val>
                                        </p:tav>
                                        <p:tav tm="100000">
                                          <p:val>
                                            <p:fltVal val="1"/>
                                          </p:val>
                                        </p:tav>
                                      </p:tavLst>
                                    </p:anim>
                                    <p:animScale>
                                      <p:cBhvr>
                                        <p:cTn id="99" dur="26">
                                          <p:stCondLst>
                                            <p:cond delay="650"/>
                                          </p:stCondLst>
                                        </p:cTn>
                                        <p:tgtEl>
                                          <p:spTgt spid="129"/>
                                        </p:tgtEl>
                                      </p:cBhvr>
                                      <p:to x="100000" y="60000"/>
                                    </p:animScale>
                                    <p:animScale>
                                      <p:cBhvr>
                                        <p:cTn id="100" dur="166" decel="50000">
                                          <p:stCondLst>
                                            <p:cond delay="676"/>
                                          </p:stCondLst>
                                        </p:cTn>
                                        <p:tgtEl>
                                          <p:spTgt spid="129"/>
                                        </p:tgtEl>
                                      </p:cBhvr>
                                      <p:to x="100000" y="100000"/>
                                    </p:animScale>
                                    <p:animScale>
                                      <p:cBhvr>
                                        <p:cTn id="101" dur="26">
                                          <p:stCondLst>
                                            <p:cond delay="1312"/>
                                          </p:stCondLst>
                                        </p:cTn>
                                        <p:tgtEl>
                                          <p:spTgt spid="129"/>
                                        </p:tgtEl>
                                      </p:cBhvr>
                                      <p:to x="100000" y="80000"/>
                                    </p:animScale>
                                    <p:animScale>
                                      <p:cBhvr>
                                        <p:cTn id="102" dur="166" decel="50000">
                                          <p:stCondLst>
                                            <p:cond delay="1338"/>
                                          </p:stCondLst>
                                        </p:cTn>
                                        <p:tgtEl>
                                          <p:spTgt spid="129"/>
                                        </p:tgtEl>
                                      </p:cBhvr>
                                      <p:to x="100000" y="100000"/>
                                    </p:animScale>
                                    <p:animScale>
                                      <p:cBhvr>
                                        <p:cTn id="103" dur="26">
                                          <p:stCondLst>
                                            <p:cond delay="1642"/>
                                          </p:stCondLst>
                                        </p:cTn>
                                        <p:tgtEl>
                                          <p:spTgt spid="129"/>
                                        </p:tgtEl>
                                      </p:cBhvr>
                                      <p:to x="100000" y="90000"/>
                                    </p:animScale>
                                    <p:animScale>
                                      <p:cBhvr>
                                        <p:cTn id="104" dur="166" decel="50000">
                                          <p:stCondLst>
                                            <p:cond delay="1668"/>
                                          </p:stCondLst>
                                        </p:cTn>
                                        <p:tgtEl>
                                          <p:spTgt spid="129"/>
                                        </p:tgtEl>
                                      </p:cBhvr>
                                      <p:to x="100000" y="100000"/>
                                    </p:animScale>
                                    <p:animScale>
                                      <p:cBhvr>
                                        <p:cTn id="105" dur="26">
                                          <p:stCondLst>
                                            <p:cond delay="1808"/>
                                          </p:stCondLst>
                                        </p:cTn>
                                        <p:tgtEl>
                                          <p:spTgt spid="129"/>
                                        </p:tgtEl>
                                      </p:cBhvr>
                                      <p:to x="100000" y="95000"/>
                                    </p:animScale>
                                    <p:animScale>
                                      <p:cBhvr>
                                        <p:cTn id="106" dur="166" decel="50000">
                                          <p:stCondLst>
                                            <p:cond delay="1834"/>
                                          </p:stCondLst>
                                        </p:cTn>
                                        <p:tgtEl>
                                          <p:spTgt spid="129"/>
                                        </p:tgtEl>
                                      </p:cBhvr>
                                      <p:to x="100000" y="100000"/>
                                    </p:animScale>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6" presetClass="entr" presetSubtype="0" fill="hold" grpId="0" nodeType="clickEffect">
                                  <p:stCondLst>
                                    <p:cond delay="0"/>
                                  </p:stCondLst>
                                  <p:childTnLst>
                                    <p:set>
                                      <p:cBhvr>
                                        <p:cTn id="110" dur="1" fill="hold">
                                          <p:stCondLst>
                                            <p:cond delay="0"/>
                                          </p:stCondLst>
                                        </p:cTn>
                                        <p:tgtEl>
                                          <p:spTgt spid="130"/>
                                        </p:tgtEl>
                                        <p:attrNameLst>
                                          <p:attrName>style.visibility</p:attrName>
                                        </p:attrNameLst>
                                      </p:cBhvr>
                                      <p:to>
                                        <p:strVal val="visible"/>
                                      </p:to>
                                    </p:set>
                                    <p:animEffect transition="in" filter="wipe(down)">
                                      <p:cBhvr>
                                        <p:cTn id="111" dur="580">
                                          <p:stCondLst>
                                            <p:cond delay="0"/>
                                          </p:stCondLst>
                                        </p:cTn>
                                        <p:tgtEl>
                                          <p:spTgt spid="130"/>
                                        </p:tgtEl>
                                      </p:cBhvr>
                                    </p:animEffect>
                                    <p:anim calcmode="lin" valueType="num">
                                      <p:cBhvr>
                                        <p:cTn id="112" dur="1822" tmFilter="0,0; 0.14,0.36; 0.43,0.73; 0.71,0.91; 1.0,1.0">
                                          <p:stCondLst>
                                            <p:cond delay="0"/>
                                          </p:stCondLst>
                                        </p:cTn>
                                        <p:tgtEl>
                                          <p:spTgt spid="130"/>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130"/>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130"/>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130"/>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130"/>
                                        </p:tgtEl>
                                        <p:attrNameLst>
                                          <p:attrName>ppt_y</p:attrName>
                                        </p:attrNameLst>
                                      </p:cBhvr>
                                      <p:tavLst>
                                        <p:tav tm="0" fmla="#ppt_y-sin(pi*$)/81">
                                          <p:val>
                                            <p:fltVal val="0"/>
                                          </p:val>
                                        </p:tav>
                                        <p:tav tm="100000">
                                          <p:val>
                                            <p:fltVal val="1"/>
                                          </p:val>
                                        </p:tav>
                                      </p:tavLst>
                                    </p:anim>
                                    <p:animScale>
                                      <p:cBhvr>
                                        <p:cTn id="117" dur="26">
                                          <p:stCondLst>
                                            <p:cond delay="650"/>
                                          </p:stCondLst>
                                        </p:cTn>
                                        <p:tgtEl>
                                          <p:spTgt spid="130"/>
                                        </p:tgtEl>
                                      </p:cBhvr>
                                      <p:to x="100000" y="60000"/>
                                    </p:animScale>
                                    <p:animScale>
                                      <p:cBhvr>
                                        <p:cTn id="118" dur="166" decel="50000">
                                          <p:stCondLst>
                                            <p:cond delay="676"/>
                                          </p:stCondLst>
                                        </p:cTn>
                                        <p:tgtEl>
                                          <p:spTgt spid="130"/>
                                        </p:tgtEl>
                                      </p:cBhvr>
                                      <p:to x="100000" y="100000"/>
                                    </p:animScale>
                                    <p:animScale>
                                      <p:cBhvr>
                                        <p:cTn id="119" dur="26">
                                          <p:stCondLst>
                                            <p:cond delay="1312"/>
                                          </p:stCondLst>
                                        </p:cTn>
                                        <p:tgtEl>
                                          <p:spTgt spid="130"/>
                                        </p:tgtEl>
                                      </p:cBhvr>
                                      <p:to x="100000" y="80000"/>
                                    </p:animScale>
                                    <p:animScale>
                                      <p:cBhvr>
                                        <p:cTn id="120" dur="166" decel="50000">
                                          <p:stCondLst>
                                            <p:cond delay="1338"/>
                                          </p:stCondLst>
                                        </p:cTn>
                                        <p:tgtEl>
                                          <p:spTgt spid="130"/>
                                        </p:tgtEl>
                                      </p:cBhvr>
                                      <p:to x="100000" y="100000"/>
                                    </p:animScale>
                                    <p:animScale>
                                      <p:cBhvr>
                                        <p:cTn id="121" dur="26">
                                          <p:stCondLst>
                                            <p:cond delay="1642"/>
                                          </p:stCondLst>
                                        </p:cTn>
                                        <p:tgtEl>
                                          <p:spTgt spid="130"/>
                                        </p:tgtEl>
                                      </p:cBhvr>
                                      <p:to x="100000" y="90000"/>
                                    </p:animScale>
                                    <p:animScale>
                                      <p:cBhvr>
                                        <p:cTn id="122" dur="166" decel="50000">
                                          <p:stCondLst>
                                            <p:cond delay="1668"/>
                                          </p:stCondLst>
                                        </p:cTn>
                                        <p:tgtEl>
                                          <p:spTgt spid="130"/>
                                        </p:tgtEl>
                                      </p:cBhvr>
                                      <p:to x="100000" y="100000"/>
                                    </p:animScale>
                                    <p:animScale>
                                      <p:cBhvr>
                                        <p:cTn id="123" dur="26">
                                          <p:stCondLst>
                                            <p:cond delay="1808"/>
                                          </p:stCondLst>
                                        </p:cTn>
                                        <p:tgtEl>
                                          <p:spTgt spid="130"/>
                                        </p:tgtEl>
                                      </p:cBhvr>
                                      <p:to x="100000" y="95000"/>
                                    </p:animScale>
                                    <p:animScale>
                                      <p:cBhvr>
                                        <p:cTn id="124" dur="166" decel="50000">
                                          <p:stCondLst>
                                            <p:cond delay="1834"/>
                                          </p:stCondLst>
                                        </p:cTn>
                                        <p:tgtEl>
                                          <p:spTgt spid="130"/>
                                        </p:tgtEl>
                                      </p:cBhvr>
                                      <p:to x="100000" y="100000"/>
                                    </p:animScale>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131"/>
                                        </p:tgtEl>
                                        <p:attrNameLst>
                                          <p:attrName>style.visibility</p:attrName>
                                        </p:attrNameLst>
                                      </p:cBhvr>
                                      <p:to>
                                        <p:strVal val="visible"/>
                                      </p:to>
                                    </p:set>
                                    <p:animEffect transition="in" filter="wipe(down)">
                                      <p:cBhvr>
                                        <p:cTn id="129" dur="580">
                                          <p:stCondLst>
                                            <p:cond delay="0"/>
                                          </p:stCondLst>
                                        </p:cTn>
                                        <p:tgtEl>
                                          <p:spTgt spid="131"/>
                                        </p:tgtEl>
                                      </p:cBhvr>
                                    </p:animEffect>
                                    <p:anim calcmode="lin" valueType="num">
                                      <p:cBhvr>
                                        <p:cTn id="130" dur="1822" tmFilter="0,0; 0.14,0.36; 0.43,0.73; 0.71,0.91; 1.0,1.0">
                                          <p:stCondLst>
                                            <p:cond delay="0"/>
                                          </p:stCondLst>
                                        </p:cTn>
                                        <p:tgtEl>
                                          <p:spTgt spid="131"/>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131"/>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131"/>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131"/>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131"/>
                                        </p:tgtEl>
                                        <p:attrNameLst>
                                          <p:attrName>ppt_y</p:attrName>
                                        </p:attrNameLst>
                                      </p:cBhvr>
                                      <p:tavLst>
                                        <p:tav tm="0" fmla="#ppt_y-sin(pi*$)/81">
                                          <p:val>
                                            <p:fltVal val="0"/>
                                          </p:val>
                                        </p:tav>
                                        <p:tav tm="100000">
                                          <p:val>
                                            <p:fltVal val="1"/>
                                          </p:val>
                                        </p:tav>
                                      </p:tavLst>
                                    </p:anim>
                                    <p:animScale>
                                      <p:cBhvr>
                                        <p:cTn id="135" dur="26">
                                          <p:stCondLst>
                                            <p:cond delay="650"/>
                                          </p:stCondLst>
                                        </p:cTn>
                                        <p:tgtEl>
                                          <p:spTgt spid="131"/>
                                        </p:tgtEl>
                                      </p:cBhvr>
                                      <p:to x="100000" y="60000"/>
                                    </p:animScale>
                                    <p:animScale>
                                      <p:cBhvr>
                                        <p:cTn id="136" dur="166" decel="50000">
                                          <p:stCondLst>
                                            <p:cond delay="676"/>
                                          </p:stCondLst>
                                        </p:cTn>
                                        <p:tgtEl>
                                          <p:spTgt spid="131"/>
                                        </p:tgtEl>
                                      </p:cBhvr>
                                      <p:to x="100000" y="100000"/>
                                    </p:animScale>
                                    <p:animScale>
                                      <p:cBhvr>
                                        <p:cTn id="137" dur="26">
                                          <p:stCondLst>
                                            <p:cond delay="1312"/>
                                          </p:stCondLst>
                                        </p:cTn>
                                        <p:tgtEl>
                                          <p:spTgt spid="131"/>
                                        </p:tgtEl>
                                      </p:cBhvr>
                                      <p:to x="100000" y="80000"/>
                                    </p:animScale>
                                    <p:animScale>
                                      <p:cBhvr>
                                        <p:cTn id="138" dur="166" decel="50000">
                                          <p:stCondLst>
                                            <p:cond delay="1338"/>
                                          </p:stCondLst>
                                        </p:cTn>
                                        <p:tgtEl>
                                          <p:spTgt spid="131"/>
                                        </p:tgtEl>
                                      </p:cBhvr>
                                      <p:to x="100000" y="100000"/>
                                    </p:animScale>
                                    <p:animScale>
                                      <p:cBhvr>
                                        <p:cTn id="139" dur="26">
                                          <p:stCondLst>
                                            <p:cond delay="1642"/>
                                          </p:stCondLst>
                                        </p:cTn>
                                        <p:tgtEl>
                                          <p:spTgt spid="131"/>
                                        </p:tgtEl>
                                      </p:cBhvr>
                                      <p:to x="100000" y="90000"/>
                                    </p:animScale>
                                    <p:animScale>
                                      <p:cBhvr>
                                        <p:cTn id="140" dur="166" decel="50000">
                                          <p:stCondLst>
                                            <p:cond delay="1668"/>
                                          </p:stCondLst>
                                        </p:cTn>
                                        <p:tgtEl>
                                          <p:spTgt spid="131"/>
                                        </p:tgtEl>
                                      </p:cBhvr>
                                      <p:to x="100000" y="100000"/>
                                    </p:animScale>
                                    <p:animScale>
                                      <p:cBhvr>
                                        <p:cTn id="141" dur="26">
                                          <p:stCondLst>
                                            <p:cond delay="1808"/>
                                          </p:stCondLst>
                                        </p:cTn>
                                        <p:tgtEl>
                                          <p:spTgt spid="131"/>
                                        </p:tgtEl>
                                      </p:cBhvr>
                                      <p:to x="100000" y="95000"/>
                                    </p:animScale>
                                    <p:animScale>
                                      <p:cBhvr>
                                        <p:cTn id="142" dur="166" decel="50000">
                                          <p:stCondLst>
                                            <p:cond delay="1834"/>
                                          </p:stCondLst>
                                        </p:cTn>
                                        <p:tgtEl>
                                          <p:spTgt spid="131"/>
                                        </p:tgtEl>
                                      </p:cBhvr>
                                      <p:to x="100000" y="100000"/>
                                    </p:animScale>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6" presetClass="entr" presetSubtype="0" fill="hold" grpId="0" nodeType="clickEffect">
                                  <p:stCondLst>
                                    <p:cond delay="0"/>
                                  </p:stCondLst>
                                  <p:childTnLst>
                                    <p:set>
                                      <p:cBhvr>
                                        <p:cTn id="146" dur="1" fill="hold">
                                          <p:stCondLst>
                                            <p:cond delay="0"/>
                                          </p:stCondLst>
                                        </p:cTn>
                                        <p:tgtEl>
                                          <p:spTgt spid="132"/>
                                        </p:tgtEl>
                                        <p:attrNameLst>
                                          <p:attrName>style.visibility</p:attrName>
                                        </p:attrNameLst>
                                      </p:cBhvr>
                                      <p:to>
                                        <p:strVal val="visible"/>
                                      </p:to>
                                    </p:set>
                                    <p:animEffect transition="in" filter="wipe(down)">
                                      <p:cBhvr>
                                        <p:cTn id="147" dur="580">
                                          <p:stCondLst>
                                            <p:cond delay="0"/>
                                          </p:stCondLst>
                                        </p:cTn>
                                        <p:tgtEl>
                                          <p:spTgt spid="132"/>
                                        </p:tgtEl>
                                      </p:cBhvr>
                                    </p:animEffect>
                                    <p:anim calcmode="lin" valueType="num">
                                      <p:cBhvr>
                                        <p:cTn id="148" dur="1822" tmFilter="0,0; 0.14,0.36; 0.43,0.73; 0.71,0.91; 1.0,1.0">
                                          <p:stCondLst>
                                            <p:cond delay="0"/>
                                          </p:stCondLst>
                                        </p:cTn>
                                        <p:tgtEl>
                                          <p:spTgt spid="132"/>
                                        </p:tgtEl>
                                        <p:attrNameLst>
                                          <p:attrName>ppt_x</p:attrName>
                                        </p:attrNameLst>
                                      </p:cBhvr>
                                      <p:tavLst>
                                        <p:tav tm="0">
                                          <p:val>
                                            <p:strVal val="#ppt_x-0.25"/>
                                          </p:val>
                                        </p:tav>
                                        <p:tav tm="100000">
                                          <p:val>
                                            <p:strVal val="#ppt_x"/>
                                          </p:val>
                                        </p:tav>
                                      </p:tavLst>
                                    </p:anim>
                                    <p:anim calcmode="lin" valueType="num">
                                      <p:cBhvr>
                                        <p:cTn id="149" dur="664" tmFilter="0.0,0.0; 0.25,0.07; 0.50,0.2; 0.75,0.467; 1.0,1.0">
                                          <p:stCondLst>
                                            <p:cond delay="0"/>
                                          </p:stCondLst>
                                        </p:cTn>
                                        <p:tgtEl>
                                          <p:spTgt spid="132"/>
                                        </p:tgtEl>
                                        <p:attrNameLst>
                                          <p:attrName>ppt_y</p:attrName>
                                        </p:attrNameLst>
                                      </p:cBhvr>
                                      <p:tavLst>
                                        <p:tav tm="0" fmla="#ppt_y-sin(pi*$)/3">
                                          <p:val>
                                            <p:fltVal val="0.5"/>
                                          </p:val>
                                        </p:tav>
                                        <p:tav tm="100000">
                                          <p:val>
                                            <p:fltVal val="1"/>
                                          </p:val>
                                        </p:tav>
                                      </p:tavLst>
                                    </p:anim>
                                    <p:anim calcmode="lin" valueType="num">
                                      <p:cBhvr>
                                        <p:cTn id="150" dur="664" tmFilter="0, 0; 0.125,0.2665; 0.25,0.4; 0.375,0.465; 0.5,0.5;  0.625,0.535; 0.75,0.6; 0.875,0.7335; 1,1">
                                          <p:stCondLst>
                                            <p:cond delay="664"/>
                                          </p:stCondLst>
                                        </p:cTn>
                                        <p:tgtEl>
                                          <p:spTgt spid="132"/>
                                        </p:tgtEl>
                                        <p:attrNameLst>
                                          <p:attrName>ppt_y</p:attrName>
                                        </p:attrNameLst>
                                      </p:cBhvr>
                                      <p:tavLst>
                                        <p:tav tm="0" fmla="#ppt_y-sin(pi*$)/9">
                                          <p:val>
                                            <p:fltVal val="0"/>
                                          </p:val>
                                        </p:tav>
                                        <p:tav tm="100000">
                                          <p:val>
                                            <p:fltVal val="1"/>
                                          </p:val>
                                        </p:tav>
                                      </p:tavLst>
                                    </p:anim>
                                    <p:anim calcmode="lin" valueType="num">
                                      <p:cBhvr>
                                        <p:cTn id="151" dur="332" tmFilter="0, 0; 0.125,0.2665; 0.25,0.4; 0.375,0.465; 0.5,0.5;  0.625,0.535; 0.75,0.6; 0.875,0.7335; 1,1">
                                          <p:stCondLst>
                                            <p:cond delay="1324"/>
                                          </p:stCondLst>
                                        </p:cTn>
                                        <p:tgtEl>
                                          <p:spTgt spid="132"/>
                                        </p:tgtEl>
                                        <p:attrNameLst>
                                          <p:attrName>ppt_y</p:attrName>
                                        </p:attrNameLst>
                                      </p:cBhvr>
                                      <p:tavLst>
                                        <p:tav tm="0" fmla="#ppt_y-sin(pi*$)/27">
                                          <p:val>
                                            <p:fltVal val="0"/>
                                          </p:val>
                                        </p:tav>
                                        <p:tav tm="100000">
                                          <p:val>
                                            <p:fltVal val="1"/>
                                          </p:val>
                                        </p:tav>
                                      </p:tavLst>
                                    </p:anim>
                                    <p:anim calcmode="lin" valueType="num">
                                      <p:cBhvr>
                                        <p:cTn id="152" dur="164" tmFilter="0, 0; 0.125,0.2665; 0.25,0.4; 0.375,0.465; 0.5,0.5;  0.625,0.535; 0.75,0.6; 0.875,0.7335; 1,1">
                                          <p:stCondLst>
                                            <p:cond delay="1656"/>
                                          </p:stCondLst>
                                        </p:cTn>
                                        <p:tgtEl>
                                          <p:spTgt spid="132"/>
                                        </p:tgtEl>
                                        <p:attrNameLst>
                                          <p:attrName>ppt_y</p:attrName>
                                        </p:attrNameLst>
                                      </p:cBhvr>
                                      <p:tavLst>
                                        <p:tav tm="0" fmla="#ppt_y-sin(pi*$)/81">
                                          <p:val>
                                            <p:fltVal val="0"/>
                                          </p:val>
                                        </p:tav>
                                        <p:tav tm="100000">
                                          <p:val>
                                            <p:fltVal val="1"/>
                                          </p:val>
                                        </p:tav>
                                      </p:tavLst>
                                    </p:anim>
                                    <p:animScale>
                                      <p:cBhvr>
                                        <p:cTn id="153" dur="26">
                                          <p:stCondLst>
                                            <p:cond delay="650"/>
                                          </p:stCondLst>
                                        </p:cTn>
                                        <p:tgtEl>
                                          <p:spTgt spid="132"/>
                                        </p:tgtEl>
                                      </p:cBhvr>
                                      <p:to x="100000" y="60000"/>
                                    </p:animScale>
                                    <p:animScale>
                                      <p:cBhvr>
                                        <p:cTn id="154" dur="166" decel="50000">
                                          <p:stCondLst>
                                            <p:cond delay="676"/>
                                          </p:stCondLst>
                                        </p:cTn>
                                        <p:tgtEl>
                                          <p:spTgt spid="132"/>
                                        </p:tgtEl>
                                      </p:cBhvr>
                                      <p:to x="100000" y="100000"/>
                                    </p:animScale>
                                    <p:animScale>
                                      <p:cBhvr>
                                        <p:cTn id="155" dur="26">
                                          <p:stCondLst>
                                            <p:cond delay="1312"/>
                                          </p:stCondLst>
                                        </p:cTn>
                                        <p:tgtEl>
                                          <p:spTgt spid="132"/>
                                        </p:tgtEl>
                                      </p:cBhvr>
                                      <p:to x="100000" y="80000"/>
                                    </p:animScale>
                                    <p:animScale>
                                      <p:cBhvr>
                                        <p:cTn id="156" dur="166" decel="50000">
                                          <p:stCondLst>
                                            <p:cond delay="1338"/>
                                          </p:stCondLst>
                                        </p:cTn>
                                        <p:tgtEl>
                                          <p:spTgt spid="132"/>
                                        </p:tgtEl>
                                      </p:cBhvr>
                                      <p:to x="100000" y="100000"/>
                                    </p:animScale>
                                    <p:animScale>
                                      <p:cBhvr>
                                        <p:cTn id="157" dur="26">
                                          <p:stCondLst>
                                            <p:cond delay="1642"/>
                                          </p:stCondLst>
                                        </p:cTn>
                                        <p:tgtEl>
                                          <p:spTgt spid="132"/>
                                        </p:tgtEl>
                                      </p:cBhvr>
                                      <p:to x="100000" y="90000"/>
                                    </p:animScale>
                                    <p:animScale>
                                      <p:cBhvr>
                                        <p:cTn id="158" dur="166" decel="50000">
                                          <p:stCondLst>
                                            <p:cond delay="1668"/>
                                          </p:stCondLst>
                                        </p:cTn>
                                        <p:tgtEl>
                                          <p:spTgt spid="132"/>
                                        </p:tgtEl>
                                      </p:cBhvr>
                                      <p:to x="100000" y="100000"/>
                                    </p:animScale>
                                    <p:animScale>
                                      <p:cBhvr>
                                        <p:cTn id="159" dur="26">
                                          <p:stCondLst>
                                            <p:cond delay="1808"/>
                                          </p:stCondLst>
                                        </p:cTn>
                                        <p:tgtEl>
                                          <p:spTgt spid="132"/>
                                        </p:tgtEl>
                                      </p:cBhvr>
                                      <p:to x="100000" y="95000"/>
                                    </p:animScale>
                                    <p:animScale>
                                      <p:cBhvr>
                                        <p:cTn id="160" dur="166" decel="50000">
                                          <p:stCondLst>
                                            <p:cond delay="1834"/>
                                          </p:stCondLst>
                                        </p:cTn>
                                        <p:tgtEl>
                                          <p:spTgt spid="132"/>
                                        </p:tgtEl>
                                      </p:cBhvr>
                                      <p:to x="100000" y="100000"/>
                                    </p:animScale>
                                  </p:childTnLst>
                                </p:cTn>
                              </p:par>
                            </p:childTnLst>
                          </p:cTn>
                        </p:par>
                      </p:childTnLst>
                    </p:cTn>
                  </p:par>
                  <p:par>
                    <p:cTn id="161" fill="hold" nodeType="clickPar">
                      <p:stCondLst>
                        <p:cond delay="indefinite"/>
                      </p:stCondLst>
                      <p:childTnLst>
                        <p:par>
                          <p:cTn id="162" fill="hold" nodeType="withGroup">
                            <p:stCondLst>
                              <p:cond delay="0"/>
                            </p:stCondLst>
                            <p:childTnLst>
                              <p:par>
                                <p:cTn id="163" presetID="3" presetClass="entr" presetSubtype="10" fill="hold" nodeType="clickEffect">
                                  <p:stCondLst>
                                    <p:cond delay="0"/>
                                  </p:stCondLst>
                                  <p:childTnLst>
                                    <p:set>
                                      <p:cBhvr>
                                        <p:cTn id="164" dur="1" fill="hold">
                                          <p:stCondLst>
                                            <p:cond delay="0"/>
                                          </p:stCondLst>
                                        </p:cTn>
                                        <p:tgtEl>
                                          <p:spTgt spid="11267">
                                            <p:txEl>
                                              <p:pRg st="2" end="2"/>
                                            </p:txEl>
                                          </p:spTgt>
                                        </p:tgtEl>
                                        <p:attrNameLst>
                                          <p:attrName>style.visibility</p:attrName>
                                        </p:attrNameLst>
                                      </p:cBhvr>
                                      <p:to>
                                        <p:strVal val="visible"/>
                                      </p:to>
                                    </p:set>
                                    <p:animEffect transition="in" filter="blinds(horizontal)">
                                      <p:cBhvr>
                                        <p:cTn id="165" dur="500"/>
                                        <p:tgtEl>
                                          <p:spTgt spid="11267">
                                            <p:txEl>
                                              <p:pRg st="2" end="2"/>
                                            </p:txEl>
                                          </p:spTgt>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ntr" presetSubtype="10" fill="hold" nodeType="clickEffect">
                                  <p:stCondLst>
                                    <p:cond delay="0"/>
                                  </p:stCondLst>
                                  <p:childTnLst>
                                    <p:set>
                                      <p:cBhvr>
                                        <p:cTn id="169" dur="1" fill="hold">
                                          <p:stCondLst>
                                            <p:cond delay="0"/>
                                          </p:stCondLst>
                                        </p:cTn>
                                        <p:tgtEl>
                                          <p:spTgt spid="11267">
                                            <p:txEl>
                                              <p:pRg st="3" end="3"/>
                                            </p:txEl>
                                          </p:spTgt>
                                        </p:tgtEl>
                                        <p:attrNameLst>
                                          <p:attrName>style.visibility</p:attrName>
                                        </p:attrNameLst>
                                      </p:cBhvr>
                                      <p:to>
                                        <p:strVal val="visible"/>
                                      </p:to>
                                    </p:set>
                                    <p:animEffect transition="in" filter="blinds(horizontal)">
                                      <p:cBhvr>
                                        <p:cTn id="170" dur="500"/>
                                        <p:tgtEl>
                                          <p:spTgt spid="11267">
                                            <p:txEl>
                                              <p:pRg st="3" end="3"/>
                                            </p:txEl>
                                          </p:spTgt>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3" presetClass="entr" presetSubtype="10" fill="hold" nodeType="clickEffect">
                                  <p:stCondLst>
                                    <p:cond delay="0"/>
                                  </p:stCondLst>
                                  <p:childTnLst>
                                    <p:set>
                                      <p:cBhvr>
                                        <p:cTn id="174" dur="1" fill="hold">
                                          <p:stCondLst>
                                            <p:cond delay="0"/>
                                          </p:stCondLst>
                                        </p:cTn>
                                        <p:tgtEl>
                                          <p:spTgt spid="11267">
                                            <p:txEl>
                                              <p:pRg st="4" end="4"/>
                                            </p:txEl>
                                          </p:spTgt>
                                        </p:tgtEl>
                                        <p:attrNameLst>
                                          <p:attrName>style.visibility</p:attrName>
                                        </p:attrNameLst>
                                      </p:cBhvr>
                                      <p:to>
                                        <p:strVal val="visible"/>
                                      </p:to>
                                    </p:set>
                                    <p:animEffect transition="in" filter="blinds(horizontal)">
                                      <p:cBhvr>
                                        <p:cTn id="175" dur="500"/>
                                        <p:tgtEl>
                                          <p:spTgt spid="11267">
                                            <p:txEl>
                                              <p:pRg st="4" end="4"/>
                                            </p:txEl>
                                          </p:spTgt>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22" presetClass="entr" presetSubtype="8" fill="hold" nodeType="clickEffect">
                                  <p:stCondLst>
                                    <p:cond delay="0"/>
                                  </p:stCondLst>
                                  <p:childTnLst>
                                    <p:set>
                                      <p:cBhvr>
                                        <p:cTn id="179" dur="1" fill="hold">
                                          <p:stCondLst>
                                            <p:cond delay="0"/>
                                          </p:stCondLst>
                                        </p:cTn>
                                        <p:tgtEl>
                                          <p:spTgt spid="4"/>
                                        </p:tgtEl>
                                        <p:attrNameLst>
                                          <p:attrName>style.visibility</p:attrName>
                                        </p:attrNameLst>
                                      </p:cBhvr>
                                      <p:to>
                                        <p:strVal val="visible"/>
                                      </p:to>
                                    </p:set>
                                    <p:animEffect transition="in" filter="wipe(left)">
                                      <p:cBhvr>
                                        <p:cTn id="180" dur="2000"/>
                                        <p:tgtEl>
                                          <p:spTgt spid="4"/>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22" presetClass="entr" presetSubtype="8" fill="hold" nodeType="clickEffect">
                                  <p:stCondLst>
                                    <p:cond delay="0"/>
                                  </p:stCondLst>
                                  <p:childTnLst>
                                    <p:set>
                                      <p:cBhvr>
                                        <p:cTn id="184" dur="1" fill="hold">
                                          <p:stCondLst>
                                            <p:cond delay="0"/>
                                          </p:stCondLst>
                                        </p:cTn>
                                        <p:tgtEl>
                                          <p:spTgt spid="5"/>
                                        </p:tgtEl>
                                        <p:attrNameLst>
                                          <p:attrName>style.visibility</p:attrName>
                                        </p:attrNameLst>
                                      </p:cBhvr>
                                      <p:to>
                                        <p:strVal val="visible"/>
                                      </p:to>
                                    </p:set>
                                    <p:animEffect transition="in" filter="wipe(left)">
                                      <p:cBhvr>
                                        <p:cTn id="185" dur="3000"/>
                                        <p:tgtEl>
                                          <p:spTgt spid="5"/>
                                        </p:tgtEl>
                                      </p:cBhvr>
                                    </p:animEffect>
                                  </p:childTnLst>
                                </p:cTn>
                              </p:par>
                            </p:childTnLst>
                          </p:cTn>
                        </p:par>
                        <p:par>
                          <p:cTn id="186" fill="hold" nodeType="afterGroup">
                            <p:stCondLst>
                              <p:cond delay="3000"/>
                            </p:stCondLst>
                            <p:childTnLst>
                              <p:par>
                                <p:cTn id="187" presetID="10" presetClass="exit" presetSubtype="0" fill="hold" nodeType="afterEffect">
                                  <p:stCondLst>
                                    <p:cond delay="0"/>
                                  </p:stCondLst>
                                  <p:childTnLst>
                                    <p:animEffect transition="out" filter="fade">
                                      <p:cBhvr>
                                        <p:cTn id="188" dur="2000"/>
                                        <p:tgtEl>
                                          <p:spTgt spid="4"/>
                                        </p:tgtEl>
                                      </p:cBhvr>
                                    </p:animEffect>
                                    <p:set>
                                      <p:cBhvr>
                                        <p:cTn id="189" dur="1" fill="hold">
                                          <p:stCondLst>
                                            <p:cond delay="1999"/>
                                          </p:stCondLst>
                                        </p:cTn>
                                        <p:tgtEl>
                                          <p:spTgt spid="4"/>
                                        </p:tgtEl>
                                        <p:attrNameLst>
                                          <p:attrName>style.visibility</p:attrName>
                                        </p:attrNameLst>
                                      </p:cBhvr>
                                      <p:to>
                                        <p:strVal val="hidden"/>
                                      </p:to>
                                    </p:se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22" presetClass="entr" presetSubtype="8" fill="hold" nodeType="clickEffect">
                                  <p:stCondLst>
                                    <p:cond delay="0"/>
                                  </p:stCondLst>
                                  <p:childTnLst>
                                    <p:set>
                                      <p:cBhvr>
                                        <p:cTn id="193" dur="1" fill="hold">
                                          <p:stCondLst>
                                            <p:cond delay="0"/>
                                          </p:stCondLst>
                                        </p:cTn>
                                        <p:tgtEl>
                                          <p:spTgt spid="6"/>
                                        </p:tgtEl>
                                        <p:attrNameLst>
                                          <p:attrName>style.visibility</p:attrName>
                                        </p:attrNameLst>
                                      </p:cBhvr>
                                      <p:to>
                                        <p:strVal val="visible"/>
                                      </p:to>
                                    </p:set>
                                    <p:animEffect transition="in" filter="wipe(left)">
                                      <p:cBhvr>
                                        <p:cTn id="194" dur="2000"/>
                                        <p:tgtEl>
                                          <p:spTgt spid="6"/>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22" presetClass="entr" presetSubtype="8" fill="hold" nodeType="clickEffect">
                                  <p:stCondLst>
                                    <p:cond delay="0"/>
                                  </p:stCondLst>
                                  <p:childTnLst>
                                    <p:set>
                                      <p:cBhvr>
                                        <p:cTn id="198" dur="1" fill="hold">
                                          <p:stCondLst>
                                            <p:cond delay="0"/>
                                          </p:stCondLst>
                                        </p:cTn>
                                        <p:tgtEl>
                                          <p:spTgt spid="7"/>
                                        </p:tgtEl>
                                        <p:attrNameLst>
                                          <p:attrName>style.visibility</p:attrName>
                                        </p:attrNameLst>
                                      </p:cBhvr>
                                      <p:to>
                                        <p:strVal val="visible"/>
                                      </p:to>
                                    </p:set>
                                    <p:animEffect transition="in" filter="wipe(left)">
                                      <p:cBhvr>
                                        <p:cTn id="199" dur="3000"/>
                                        <p:tgtEl>
                                          <p:spTgt spid="7"/>
                                        </p:tgtEl>
                                      </p:cBhvr>
                                    </p:animEffect>
                                  </p:childTnLst>
                                </p:cTn>
                              </p:par>
                            </p:childTnLst>
                          </p:cTn>
                        </p:par>
                        <p:par>
                          <p:cTn id="200" fill="hold" nodeType="afterGroup">
                            <p:stCondLst>
                              <p:cond delay="3000"/>
                            </p:stCondLst>
                            <p:childTnLst>
                              <p:par>
                                <p:cTn id="201" presetID="10" presetClass="exit" presetSubtype="0" fill="hold" nodeType="afterEffect">
                                  <p:stCondLst>
                                    <p:cond delay="0"/>
                                  </p:stCondLst>
                                  <p:childTnLst>
                                    <p:animEffect transition="out" filter="fade">
                                      <p:cBhvr>
                                        <p:cTn id="202" dur="2000"/>
                                        <p:tgtEl>
                                          <p:spTgt spid="6"/>
                                        </p:tgtEl>
                                      </p:cBhvr>
                                    </p:animEffect>
                                    <p:set>
                                      <p:cBhvr>
                                        <p:cTn id="203" dur="1" fill="hold">
                                          <p:stCondLst>
                                            <p:cond delay="1999"/>
                                          </p:stCondLst>
                                        </p:cTn>
                                        <p:tgtEl>
                                          <p:spTgt spid="6"/>
                                        </p:tgtEl>
                                        <p:attrNameLst>
                                          <p:attrName>style.visibility</p:attrName>
                                        </p:attrNameLst>
                                      </p:cBhvr>
                                      <p:to>
                                        <p:strVal val="hidden"/>
                                      </p:to>
                                    </p:set>
                                  </p:childTnLst>
                                </p:cTn>
                              </p:par>
                            </p:childTnLst>
                          </p:cTn>
                        </p:par>
                      </p:childTnLst>
                    </p:cTn>
                  </p:par>
                  <p:par>
                    <p:cTn id="204" fill="hold" nodeType="clickPar">
                      <p:stCondLst>
                        <p:cond delay="indefinite"/>
                      </p:stCondLst>
                      <p:childTnLst>
                        <p:par>
                          <p:cTn id="205" fill="hold" nodeType="withGroup">
                            <p:stCondLst>
                              <p:cond delay="0"/>
                            </p:stCondLst>
                            <p:childTnLst>
                              <p:par>
                                <p:cTn id="206" presetID="22" presetClass="entr" presetSubtype="8" fill="hold" nodeType="clickEffect">
                                  <p:stCondLst>
                                    <p:cond delay="0"/>
                                  </p:stCondLst>
                                  <p:childTnLst>
                                    <p:set>
                                      <p:cBhvr>
                                        <p:cTn id="207" dur="1" fill="hold">
                                          <p:stCondLst>
                                            <p:cond delay="0"/>
                                          </p:stCondLst>
                                        </p:cTn>
                                        <p:tgtEl>
                                          <p:spTgt spid="8"/>
                                        </p:tgtEl>
                                        <p:attrNameLst>
                                          <p:attrName>style.visibility</p:attrName>
                                        </p:attrNameLst>
                                      </p:cBhvr>
                                      <p:to>
                                        <p:strVal val="visible"/>
                                      </p:to>
                                    </p:set>
                                    <p:animEffect transition="in" filter="wipe(left)">
                                      <p:cBhvr>
                                        <p:cTn id="208" dur="3000"/>
                                        <p:tgtEl>
                                          <p:spTgt spid="8"/>
                                        </p:tgtEl>
                                      </p:cBhvr>
                                    </p:animEffec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22" presetClass="entr" presetSubtype="8" fill="hold" nodeType="clickEffect">
                                  <p:stCondLst>
                                    <p:cond delay="0"/>
                                  </p:stCondLst>
                                  <p:childTnLst>
                                    <p:set>
                                      <p:cBhvr>
                                        <p:cTn id="212" dur="1" fill="hold">
                                          <p:stCondLst>
                                            <p:cond delay="0"/>
                                          </p:stCondLst>
                                        </p:cTn>
                                        <p:tgtEl>
                                          <p:spTgt spid="9"/>
                                        </p:tgtEl>
                                        <p:attrNameLst>
                                          <p:attrName>style.visibility</p:attrName>
                                        </p:attrNameLst>
                                      </p:cBhvr>
                                      <p:to>
                                        <p:strVal val="visible"/>
                                      </p:to>
                                    </p:set>
                                    <p:animEffect transition="in" filter="wipe(left)">
                                      <p:cBhvr>
                                        <p:cTn id="213" dur="3000"/>
                                        <p:tgtEl>
                                          <p:spTgt spid="9"/>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22" presetClass="entr" presetSubtype="8" fill="hold" nodeType="clickEffect">
                                  <p:stCondLst>
                                    <p:cond delay="0"/>
                                  </p:stCondLst>
                                  <p:childTnLst>
                                    <p:set>
                                      <p:cBhvr>
                                        <p:cTn id="217" dur="1" fill="hold">
                                          <p:stCondLst>
                                            <p:cond delay="0"/>
                                          </p:stCondLst>
                                        </p:cTn>
                                        <p:tgtEl>
                                          <p:spTgt spid="10"/>
                                        </p:tgtEl>
                                        <p:attrNameLst>
                                          <p:attrName>style.visibility</p:attrName>
                                        </p:attrNameLst>
                                      </p:cBhvr>
                                      <p:to>
                                        <p:strVal val="visible"/>
                                      </p:to>
                                    </p:set>
                                    <p:animEffect transition="in" filter="wipe(left)">
                                      <p:cBhvr>
                                        <p:cTn id="218" dur="3000"/>
                                        <p:tgtEl>
                                          <p:spTgt spid="10"/>
                                        </p:tgtEl>
                                      </p:cBhvr>
                                    </p:animEffec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2" presetClass="entr" presetSubtype="8" fill="hold" nodeType="clickEffect">
                                  <p:stCondLst>
                                    <p:cond delay="0"/>
                                  </p:stCondLst>
                                  <p:childTnLst>
                                    <p:set>
                                      <p:cBhvr>
                                        <p:cTn id="222" dur="1" fill="hold">
                                          <p:stCondLst>
                                            <p:cond delay="0"/>
                                          </p:stCondLst>
                                        </p:cTn>
                                        <p:tgtEl>
                                          <p:spTgt spid="11"/>
                                        </p:tgtEl>
                                        <p:attrNameLst>
                                          <p:attrName>style.visibility</p:attrName>
                                        </p:attrNameLst>
                                      </p:cBhvr>
                                      <p:to>
                                        <p:strVal val="visible"/>
                                      </p:to>
                                    </p:set>
                                    <p:animEffect transition="in" filter="wipe(left)">
                                      <p:cBhvr>
                                        <p:cTn id="223" dur="3000"/>
                                        <p:tgtEl>
                                          <p:spTgt spid="11"/>
                                        </p:tgtEl>
                                      </p:cBhvr>
                                    </p:animEffect>
                                  </p:childTnLst>
                                </p:cTn>
                              </p:par>
                            </p:childTnLst>
                          </p:cTn>
                        </p:par>
                      </p:childTnLst>
                    </p:cTn>
                  </p:par>
                  <p:par>
                    <p:cTn id="224" fill="hold" nodeType="clickPar">
                      <p:stCondLst>
                        <p:cond delay="indefinite"/>
                      </p:stCondLst>
                      <p:childTnLst>
                        <p:par>
                          <p:cTn id="225" fill="hold" nodeType="withGroup">
                            <p:stCondLst>
                              <p:cond delay="0"/>
                            </p:stCondLst>
                            <p:childTnLst>
                              <p:par>
                                <p:cTn id="226" presetID="10" presetClass="exit" presetSubtype="0" fill="hold" grpId="1" nodeType="clickEffect">
                                  <p:stCondLst>
                                    <p:cond delay="0"/>
                                  </p:stCondLst>
                                  <p:childTnLst>
                                    <p:animEffect transition="out" filter="fade">
                                      <p:cBhvr>
                                        <p:cTn id="227" dur="2000"/>
                                        <p:tgtEl>
                                          <p:spTgt spid="118"/>
                                        </p:tgtEl>
                                      </p:cBhvr>
                                    </p:animEffect>
                                    <p:set>
                                      <p:cBhvr>
                                        <p:cTn id="228" dur="1" fill="hold">
                                          <p:stCondLst>
                                            <p:cond delay="1999"/>
                                          </p:stCondLst>
                                        </p:cTn>
                                        <p:tgtEl>
                                          <p:spTgt spid="118"/>
                                        </p:tgtEl>
                                        <p:attrNameLst>
                                          <p:attrName>style.visibility</p:attrName>
                                        </p:attrNameLst>
                                      </p:cBhvr>
                                      <p:to>
                                        <p:strVal val="hidden"/>
                                      </p:to>
                                    </p:set>
                                  </p:childTnLst>
                                </p:cTn>
                              </p:par>
                              <p:par>
                                <p:cTn id="229" presetID="10" presetClass="exit" presetSubtype="0" fill="hold" grpId="1" nodeType="withEffect">
                                  <p:stCondLst>
                                    <p:cond delay="0"/>
                                  </p:stCondLst>
                                  <p:childTnLst>
                                    <p:animEffect transition="out" filter="fade">
                                      <p:cBhvr>
                                        <p:cTn id="230" dur="2000"/>
                                        <p:tgtEl>
                                          <p:spTgt spid="130"/>
                                        </p:tgtEl>
                                      </p:cBhvr>
                                    </p:animEffect>
                                    <p:set>
                                      <p:cBhvr>
                                        <p:cTn id="231" dur="1" fill="hold">
                                          <p:stCondLst>
                                            <p:cond delay="1999"/>
                                          </p:stCondLst>
                                        </p:cTn>
                                        <p:tgtEl>
                                          <p:spTgt spid="130"/>
                                        </p:tgtEl>
                                        <p:attrNameLst>
                                          <p:attrName>style.visibility</p:attrName>
                                        </p:attrNameLst>
                                      </p:cBhvr>
                                      <p:to>
                                        <p:strVal val="hidden"/>
                                      </p:to>
                                    </p:set>
                                  </p:childTnLst>
                                </p:cTn>
                              </p:par>
                              <p:par>
                                <p:cTn id="232" presetID="10" presetClass="exit" presetSubtype="0" fill="hold" grpId="1" nodeType="withEffect">
                                  <p:stCondLst>
                                    <p:cond delay="0"/>
                                  </p:stCondLst>
                                  <p:childTnLst>
                                    <p:animEffect transition="out" filter="fade">
                                      <p:cBhvr>
                                        <p:cTn id="233" dur="2000"/>
                                        <p:tgtEl>
                                          <p:spTgt spid="131"/>
                                        </p:tgtEl>
                                      </p:cBhvr>
                                    </p:animEffect>
                                    <p:set>
                                      <p:cBhvr>
                                        <p:cTn id="234" dur="1" fill="hold">
                                          <p:stCondLst>
                                            <p:cond delay="1999"/>
                                          </p:stCondLst>
                                        </p:cTn>
                                        <p:tgtEl>
                                          <p:spTgt spid="131"/>
                                        </p:tgtEl>
                                        <p:attrNameLst>
                                          <p:attrName>style.visibility</p:attrName>
                                        </p:attrNameLst>
                                      </p:cBhvr>
                                      <p:to>
                                        <p:strVal val="hidden"/>
                                      </p:to>
                                    </p:set>
                                  </p:childTnLst>
                                </p:cTn>
                              </p:par>
                              <p:par>
                                <p:cTn id="235" presetID="10" presetClass="exit" presetSubtype="0" fill="hold" grpId="1" nodeType="withEffect">
                                  <p:stCondLst>
                                    <p:cond delay="0"/>
                                  </p:stCondLst>
                                  <p:childTnLst>
                                    <p:animEffect transition="out" filter="fade">
                                      <p:cBhvr>
                                        <p:cTn id="236" dur="2000"/>
                                        <p:tgtEl>
                                          <p:spTgt spid="132"/>
                                        </p:tgtEl>
                                      </p:cBhvr>
                                    </p:animEffect>
                                    <p:set>
                                      <p:cBhvr>
                                        <p:cTn id="237" dur="1" fill="hold">
                                          <p:stCondLst>
                                            <p:cond delay="1999"/>
                                          </p:stCondLst>
                                        </p:cTn>
                                        <p:tgtEl>
                                          <p:spTgt spid="132"/>
                                        </p:tgtEl>
                                        <p:attrNameLst>
                                          <p:attrName>style.visibility</p:attrName>
                                        </p:attrNameLst>
                                      </p:cBhvr>
                                      <p:to>
                                        <p:strVal val="hidden"/>
                                      </p:to>
                                    </p:set>
                                  </p:childTnLst>
                                </p:cTn>
                              </p:par>
                              <p:par>
                                <p:cTn id="238" presetID="10" presetClass="exit" presetSubtype="0" fill="hold" grpId="1" nodeType="withEffect">
                                  <p:stCondLst>
                                    <p:cond delay="0"/>
                                  </p:stCondLst>
                                  <p:childTnLst>
                                    <p:animEffect transition="out" filter="fade">
                                      <p:cBhvr>
                                        <p:cTn id="239" dur="2000"/>
                                        <p:tgtEl>
                                          <p:spTgt spid="127"/>
                                        </p:tgtEl>
                                      </p:cBhvr>
                                    </p:animEffect>
                                    <p:set>
                                      <p:cBhvr>
                                        <p:cTn id="240" dur="1" fill="hold">
                                          <p:stCondLst>
                                            <p:cond delay="1999"/>
                                          </p:stCondLst>
                                        </p:cTn>
                                        <p:tgtEl>
                                          <p:spTgt spid="127"/>
                                        </p:tgtEl>
                                        <p:attrNameLst>
                                          <p:attrName>style.visibility</p:attrName>
                                        </p:attrNameLst>
                                      </p:cBhvr>
                                      <p:to>
                                        <p:strVal val="hidden"/>
                                      </p:to>
                                    </p:set>
                                  </p:childTnLst>
                                </p:cTn>
                              </p:par>
                              <p:par>
                                <p:cTn id="241" presetID="10" presetClass="exit" presetSubtype="0" fill="hold" grpId="1" nodeType="withEffect">
                                  <p:stCondLst>
                                    <p:cond delay="0"/>
                                  </p:stCondLst>
                                  <p:childTnLst>
                                    <p:animEffect transition="out" filter="fade">
                                      <p:cBhvr>
                                        <p:cTn id="242" dur="2000"/>
                                        <p:tgtEl>
                                          <p:spTgt spid="128"/>
                                        </p:tgtEl>
                                      </p:cBhvr>
                                    </p:animEffect>
                                    <p:set>
                                      <p:cBhvr>
                                        <p:cTn id="243" dur="1" fill="hold">
                                          <p:stCondLst>
                                            <p:cond delay="1999"/>
                                          </p:stCondLst>
                                        </p:cTn>
                                        <p:tgtEl>
                                          <p:spTgt spid="128"/>
                                        </p:tgtEl>
                                        <p:attrNameLst>
                                          <p:attrName>style.visibility</p:attrName>
                                        </p:attrNameLst>
                                      </p:cBhvr>
                                      <p:to>
                                        <p:strVal val="hidden"/>
                                      </p:to>
                                    </p:set>
                                  </p:childTnLst>
                                </p:cTn>
                              </p:par>
                              <p:par>
                                <p:cTn id="244" presetID="10" presetClass="exit" presetSubtype="0" fill="hold" grpId="1" nodeType="withEffect">
                                  <p:stCondLst>
                                    <p:cond delay="0"/>
                                  </p:stCondLst>
                                  <p:childTnLst>
                                    <p:animEffect transition="out" filter="fade">
                                      <p:cBhvr>
                                        <p:cTn id="245" dur="2000"/>
                                        <p:tgtEl>
                                          <p:spTgt spid="129"/>
                                        </p:tgtEl>
                                      </p:cBhvr>
                                    </p:animEffect>
                                    <p:set>
                                      <p:cBhvr>
                                        <p:cTn id="246" dur="1" fill="hold">
                                          <p:stCondLst>
                                            <p:cond delay="1999"/>
                                          </p:stCondLst>
                                        </p:cTn>
                                        <p:tgtEl>
                                          <p:spTgt spid="129"/>
                                        </p:tgtEl>
                                        <p:attrNameLst>
                                          <p:attrName>style.visibility</p:attrName>
                                        </p:attrNameLst>
                                      </p:cBhvr>
                                      <p:to>
                                        <p:strVal val="hidden"/>
                                      </p:to>
                                    </p:set>
                                  </p:childTnLst>
                                </p:cTn>
                              </p:par>
                              <p:par>
                                <p:cTn id="247" presetID="10" presetClass="exit" presetSubtype="0" fill="hold" nodeType="withEffect">
                                  <p:stCondLst>
                                    <p:cond delay="0"/>
                                  </p:stCondLst>
                                  <p:childTnLst>
                                    <p:animEffect transition="out" filter="fade">
                                      <p:cBhvr>
                                        <p:cTn id="248" dur="2000"/>
                                        <p:tgtEl>
                                          <p:spTgt spid="119"/>
                                        </p:tgtEl>
                                      </p:cBhvr>
                                    </p:animEffect>
                                    <p:set>
                                      <p:cBhvr>
                                        <p:cTn id="249" dur="1" fill="hold">
                                          <p:stCondLst>
                                            <p:cond delay="1999"/>
                                          </p:stCondLst>
                                        </p:cTn>
                                        <p:tgtEl>
                                          <p:spTgt spid="119"/>
                                        </p:tgtEl>
                                        <p:attrNameLst>
                                          <p:attrName>style.visibility</p:attrName>
                                        </p:attrNameLst>
                                      </p:cBhvr>
                                      <p:to>
                                        <p:strVal val="hidden"/>
                                      </p:to>
                                    </p:set>
                                  </p:childTnLst>
                                </p:cTn>
                              </p:par>
                            </p:childTnLst>
                          </p:cTn>
                        </p:par>
                      </p:childTnLst>
                    </p:cTn>
                  </p:par>
                  <p:par>
                    <p:cTn id="250" fill="hold" nodeType="clickPar">
                      <p:stCondLst>
                        <p:cond delay="indefinite"/>
                      </p:stCondLst>
                      <p:childTnLst>
                        <p:par>
                          <p:cTn id="251" fill="hold" nodeType="withGroup">
                            <p:stCondLst>
                              <p:cond delay="0"/>
                            </p:stCondLst>
                            <p:childTnLst>
                              <p:par>
                                <p:cTn id="252" presetID="3" presetClass="entr" presetSubtype="10" fill="hold" nodeType="clickEffect">
                                  <p:stCondLst>
                                    <p:cond delay="0"/>
                                  </p:stCondLst>
                                  <p:childTnLst>
                                    <p:set>
                                      <p:cBhvr>
                                        <p:cTn id="253" dur="1" fill="hold">
                                          <p:stCondLst>
                                            <p:cond delay="0"/>
                                          </p:stCondLst>
                                        </p:cTn>
                                        <p:tgtEl>
                                          <p:spTgt spid="163"/>
                                        </p:tgtEl>
                                        <p:attrNameLst>
                                          <p:attrName>style.visibility</p:attrName>
                                        </p:attrNameLst>
                                      </p:cBhvr>
                                      <p:to>
                                        <p:strVal val="visible"/>
                                      </p:to>
                                    </p:set>
                                    <p:animEffect transition="in" filter="blinds(horizontal)">
                                      <p:cBhvr>
                                        <p:cTn id="254" dur="5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animBg="1"/>
      <p:bldP spid="118" grpId="1" animBg="1"/>
      <p:bldP spid="127" grpId="0" animBg="1"/>
      <p:bldP spid="127" grpId="1" animBg="1"/>
      <p:bldP spid="128" grpId="0" animBg="1"/>
      <p:bldP spid="128" grpId="1" animBg="1"/>
      <p:bldP spid="129" grpId="0" animBg="1"/>
      <p:bldP spid="129" grpId="1" animBg="1"/>
      <p:bldP spid="130" grpId="0" animBg="1"/>
      <p:bldP spid="130" grpId="1" animBg="1"/>
      <p:bldP spid="131" grpId="0" animBg="1"/>
      <p:bldP spid="131" grpId="1" animBg="1"/>
      <p:bldP spid="132" grpId="0" animBg="1"/>
      <p:bldP spid="13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457200" y="274638"/>
                <a:ext cx="7621588" cy="571500"/>
              </a:xfrm>
            </p:spPr>
            <p:txBody>
              <a:bodyPr>
                <a:noAutofit/>
              </a:bodyPr>
              <a:lstStyle/>
              <a:p>
                <a:pPr>
                  <a:defRPr/>
                </a:pPr>
                <a:r>
                  <a:rPr lang="en-CA" sz="2400" dirty="0"/>
                  <a:t>IV) Graphing Secant Function </a:t>
                </a:r>
                <a14:m>
                  <m:oMath xmlns:m="http://schemas.openxmlformats.org/officeDocument/2006/math">
                    <m:r>
                      <a:rPr lang="en-CA" sz="2400" b="0" i="1" smtClean="0">
                        <a:latin typeface="Cambria Math" panose="02040503050406030204" pitchFamily="18" charset="0"/>
                      </a:rPr>
                      <m:t>𝑦</m:t>
                    </m:r>
                    <m:r>
                      <a:rPr lang="en-CA" sz="2400" b="0" i="1" smtClean="0">
                        <a:latin typeface="Cambria Math" panose="02040503050406030204" pitchFamily="18" charset="0"/>
                      </a:rPr>
                      <m:t>=</m:t>
                    </m:r>
                    <m:r>
                      <a:rPr lang="en-CA" sz="2400" b="0" i="1" smtClean="0">
                        <a:latin typeface="Cambria Math" panose="02040503050406030204" pitchFamily="18" charset="0"/>
                      </a:rPr>
                      <m:t>𝑠𝑒𝑐</m:t>
                    </m:r>
                    <m:r>
                      <a:rPr lang="en-CA" sz="2400" b="0" i="1" smtClean="0">
                        <a:latin typeface="Cambria Math" panose="02040503050406030204" pitchFamily="18" charset="0"/>
                        <a:ea typeface="Cambria Math" panose="02040503050406030204" pitchFamily="18" charset="0"/>
                      </a:rPr>
                      <m:t>∅=</m:t>
                    </m:r>
                    <m:f>
                      <m:fPr>
                        <m:ctrlPr>
                          <a:rPr lang="en-CA" sz="2400" b="0" i="1" smtClean="0">
                            <a:latin typeface="Cambria Math" panose="02040503050406030204" pitchFamily="18" charset="0"/>
                            <a:ea typeface="Cambria Math" panose="02040503050406030204" pitchFamily="18" charset="0"/>
                          </a:rPr>
                        </m:ctrlPr>
                      </m:fPr>
                      <m:num>
                        <m:r>
                          <a:rPr lang="en-CA" sz="2400" b="0" i="1" smtClean="0">
                            <a:latin typeface="Cambria Math" panose="02040503050406030204" pitchFamily="18" charset="0"/>
                            <a:ea typeface="Cambria Math" panose="02040503050406030204" pitchFamily="18" charset="0"/>
                          </a:rPr>
                          <m:t>1</m:t>
                        </m:r>
                      </m:num>
                      <m:den>
                        <m:r>
                          <a:rPr lang="en-CA" sz="2400" b="0" i="1" smtClean="0">
                            <a:latin typeface="Cambria Math" panose="02040503050406030204" pitchFamily="18" charset="0"/>
                            <a:ea typeface="Cambria Math" panose="02040503050406030204" pitchFamily="18" charset="0"/>
                          </a:rPr>
                          <m:t>𝑐𝑜𝑠</m:t>
                        </m:r>
                        <m:r>
                          <a:rPr lang="en-CA" sz="2400" b="0" i="1" smtClean="0">
                            <a:latin typeface="Cambria Math" panose="02040503050406030204" pitchFamily="18" charset="0"/>
                            <a:ea typeface="Cambria Math" panose="02040503050406030204" pitchFamily="18" charset="0"/>
                          </a:rPr>
                          <m:t>∅</m:t>
                        </m:r>
                      </m:den>
                    </m:f>
                  </m:oMath>
                </a14:m>
                <a:endParaRPr lang="en-CA"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457200" y="274638"/>
                <a:ext cx="7621588" cy="571500"/>
              </a:xfrm>
              <a:blipFill>
                <a:blip r:embed="rId4"/>
                <a:stretch>
                  <a:fillRect l="-1200" t="-6383" b="-6383"/>
                </a:stretch>
              </a:blipFill>
            </p:spPr>
            <p:txBody>
              <a:bodyPr/>
              <a:lstStyle/>
              <a:p>
                <a:r>
                  <a:rPr lang="en-CA">
                    <a:noFill/>
                  </a:rPr>
                  <a:t> </a:t>
                </a:r>
              </a:p>
            </p:txBody>
          </p:sp>
        </mc:Fallback>
      </mc:AlternateContent>
      <p:sp>
        <p:nvSpPr>
          <p:cNvPr id="5125"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5"/>
              </a:rPr>
              <a:t>www.BCMath.ca</a:t>
            </a:r>
            <a:r>
              <a:rPr lang="en-US" sz="1000"/>
              <a:t> </a:t>
            </a:r>
          </a:p>
        </p:txBody>
      </p:sp>
      <p:sp>
        <p:nvSpPr>
          <p:cNvPr id="5" name="Content Placeholder 2"/>
          <p:cNvSpPr>
            <a:spLocks noGrp="1"/>
          </p:cNvSpPr>
          <p:nvPr>
            <p:ph sz="quarter" idx="1"/>
          </p:nvPr>
        </p:nvSpPr>
        <p:spPr>
          <a:xfrm>
            <a:off x="231775" y="4503738"/>
            <a:ext cx="7693025" cy="1997075"/>
          </a:xfrm>
        </p:spPr>
        <p:txBody>
          <a:bodyPr/>
          <a:lstStyle/>
          <a:p>
            <a:r>
              <a:rPr lang="en-CA" sz="2200"/>
              <a:t>When cos</a:t>
            </a:r>
            <a:r>
              <a:rPr lang="el-GR" sz="2200"/>
              <a:t>θ</a:t>
            </a:r>
            <a:r>
              <a:rPr lang="en-CA" sz="2200"/>
              <a:t>=0 </a:t>
            </a:r>
            <a:r>
              <a:rPr lang="en-CA" sz="2200">
                <a:sym typeface="Wingdings" pitchFamily="2" charset="2"/>
              </a:rPr>
              <a:t>, you will get  Vertical Asymptotes</a:t>
            </a:r>
          </a:p>
          <a:p>
            <a:r>
              <a:rPr lang="en-CA" sz="2200">
                <a:sym typeface="Wingdings" pitchFamily="2" charset="2"/>
              </a:rPr>
              <a:t>When </a:t>
            </a:r>
            <a:r>
              <a:rPr lang="en-CA" sz="2200"/>
              <a:t>cos</a:t>
            </a:r>
            <a:r>
              <a:rPr lang="el-GR" sz="2200"/>
              <a:t>θ</a:t>
            </a:r>
            <a:r>
              <a:rPr lang="en-CA" sz="2200"/>
              <a:t>=1 or -1, you will get</a:t>
            </a:r>
            <a:r>
              <a:rPr lang="en-CA" sz="2200">
                <a:sym typeface="Wingdings" pitchFamily="2" charset="2"/>
              </a:rPr>
              <a:t> Common points</a:t>
            </a:r>
          </a:p>
          <a:p>
            <a:r>
              <a:rPr lang="en-CA" sz="2200">
                <a:sym typeface="Wingdings" pitchFamily="2" charset="2"/>
              </a:rPr>
              <a:t>Take the reciprocal of each sub-domain</a:t>
            </a:r>
          </a:p>
          <a:p>
            <a:pPr lvl="1"/>
            <a:r>
              <a:rPr lang="en-CA" sz="1900">
                <a:sym typeface="Wingdings" pitchFamily="2" charset="2"/>
              </a:rPr>
              <a:t>Y-coordinates are large  Reciprocal will be small</a:t>
            </a:r>
          </a:p>
          <a:p>
            <a:pPr lvl="1"/>
            <a:r>
              <a:rPr lang="en-CA" sz="1900">
                <a:sym typeface="Wingdings" pitchFamily="2" charset="2"/>
              </a:rPr>
              <a:t>Y-coordinates are small  Reciprocal will be large</a:t>
            </a:r>
            <a:endParaRPr lang="en-CA" sz="1900"/>
          </a:p>
          <a:p>
            <a:pPr lvl="1"/>
            <a:endParaRPr lang="en-CA" sz="1900"/>
          </a:p>
        </p:txBody>
      </p:sp>
      <p:grpSp>
        <p:nvGrpSpPr>
          <p:cNvPr id="5127" name="Group 9"/>
          <p:cNvGrpSpPr>
            <a:grpSpLocks noChangeAspect="1"/>
          </p:cNvGrpSpPr>
          <p:nvPr/>
        </p:nvGrpSpPr>
        <p:grpSpPr bwMode="auto">
          <a:xfrm>
            <a:off x="331788" y="938213"/>
            <a:ext cx="6896100" cy="3362325"/>
            <a:chOff x="209" y="574"/>
            <a:chExt cx="4344" cy="2118"/>
          </a:xfrm>
        </p:grpSpPr>
        <p:sp>
          <p:nvSpPr>
            <p:cNvPr id="5163" name="AutoShape 8"/>
            <p:cNvSpPr>
              <a:spLocks noChangeAspect="1" noChangeArrowheads="1" noTextEdit="1"/>
            </p:cNvSpPr>
            <p:nvPr/>
          </p:nvSpPr>
          <p:spPr bwMode="auto">
            <a:xfrm>
              <a:off x="209" y="577"/>
              <a:ext cx="4261" cy="2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5164" name="Rectangle 10"/>
            <p:cNvSpPr>
              <a:spLocks noChangeArrowheads="1"/>
            </p:cNvSpPr>
            <p:nvPr/>
          </p:nvSpPr>
          <p:spPr bwMode="auto">
            <a:xfrm>
              <a:off x="212" y="580"/>
              <a:ext cx="4255" cy="2109"/>
            </a:xfrm>
            <a:prstGeom prst="rect">
              <a:avLst/>
            </a:prstGeom>
            <a:solidFill>
              <a:srgbClr val="FFFFFF"/>
            </a:solidFill>
            <a:ln w="3">
              <a:solidFill>
                <a:srgbClr val="FFFFFF"/>
              </a:solidFill>
              <a:miter lim="800000"/>
              <a:headEnd/>
              <a:tailEnd/>
            </a:ln>
          </p:spPr>
          <p:txBody>
            <a:bodyPr/>
            <a:lstStyle/>
            <a:p>
              <a:endParaRPr lang="en-CA"/>
            </a:p>
          </p:txBody>
        </p:sp>
        <p:sp>
          <p:nvSpPr>
            <p:cNvPr id="5165" name="Line 11"/>
            <p:cNvSpPr>
              <a:spLocks noChangeShapeType="1"/>
            </p:cNvSpPr>
            <p:nvPr/>
          </p:nvSpPr>
          <p:spPr bwMode="auto">
            <a:xfrm flipV="1">
              <a:off x="38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66" name="Line 12"/>
            <p:cNvSpPr>
              <a:spLocks noChangeShapeType="1"/>
            </p:cNvSpPr>
            <p:nvPr/>
          </p:nvSpPr>
          <p:spPr bwMode="auto">
            <a:xfrm flipV="1">
              <a:off x="39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67" name="Line 13"/>
            <p:cNvSpPr>
              <a:spLocks noChangeShapeType="1"/>
            </p:cNvSpPr>
            <p:nvPr/>
          </p:nvSpPr>
          <p:spPr bwMode="auto">
            <a:xfrm flipV="1">
              <a:off x="56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68" name="Line 14"/>
            <p:cNvSpPr>
              <a:spLocks noChangeShapeType="1"/>
            </p:cNvSpPr>
            <p:nvPr/>
          </p:nvSpPr>
          <p:spPr bwMode="auto">
            <a:xfrm flipV="1">
              <a:off x="56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69" name="Line 15"/>
            <p:cNvSpPr>
              <a:spLocks noChangeShapeType="1"/>
            </p:cNvSpPr>
            <p:nvPr/>
          </p:nvSpPr>
          <p:spPr bwMode="auto">
            <a:xfrm flipV="1">
              <a:off x="74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0" name="Line 16"/>
            <p:cNvSpPr>
              <a:spLocks noChangeShapeType="1"/>
            </p:cNvSpPr>
            <p:nvPr/>
          </p:nvSpPr>
          <p:spPr bwMode="auto">
            <a:xfrm flipV="1">
              <a:off x="74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1" name="Line 17"/>
            <p:cNvSpPr>
              <a:spLocks noChangeShapeType="1"/>
            </p:cNvSpPr>
            <p:nvPr/>
          </p:nvSpPr>
          <p:spPr bwMode="auto">
            <a:xfrm flipV="1">
              <a:off x="109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2" name="Line 18"/>
            <p:cNvSpPr>
              <a:spLocks noChangeShapeType="1"/>
            </p:cNvSpPr>
            <p:nvPr/>
          </p:nvSpPr>
          <p:spPr bwMode="auto">
            <a:xfrm flipV="1">
              <a:off x="109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3" name="Line 19"/>
            <p:cNvSpPr>
              <a:spLocks noChangeShapeType="1"/>
            </p:cNvSpPr>
            <p:nvPr/>
          </p:nvSpPr>
          <p:spPr bwMode="auto">
            <a:xfrm flipV="1">
              <a:off x="126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4" name="Line 20"/>
            <p:cNvSpPr>
              <a:spLocks noChangeShapeType="1"/>
            </p:cNvSpPr>
            <p:nvPr/>
          </p:nvSpPr>
          <p:spPr bwMode="auto">
            <a:xfrm flipV="1">
              <a:off x="127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5" name="Line 21"/>
            <p:cNvSpPr>
              <a:spLocks noChangeShapeType="1"/>
            </p:cNvSpPr>
            <p:nvPr/>
          </p:nvSpPr>
          <p:spPr bwMode="auto">
            <a:xfrm flipV="1">
              <a:off x="144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6" name="Line 22"/>
            <p:cNvSpPr>
              <a:spLocks noChangeShapeType="1"/>
            </p:cNvSpPr>
            <p:nvPr/>
          </p:nvSpPr>
          <p:spPr bwMode="auto">
            <a:xfrm flipV="1">
              <a:off x="144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7" name="Line 23"/>
            <p:cNvSpPr>
              <a:spLocks noChangeShapeType="1"/>
            </p:cNvSpPr>
            <p:nvPr/>
          </p:nvSpPr>
          <p:spPr bwMode="auto">
            <a:xfrm flipV="1">
              <a:off x="162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8" name="Line 24"/>
            <p:cNvSpPr>
              <a:spLocks noChangeShapeType="1"/>
            </p:cNvSpPr>
            <p:nvPr/>
          </p:nvSpPr>
          <p:spPr bwMode="auto">
            <a:xfrm flipV="1">
              <a:off x="162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79" name="Line 25"/>
            <p:cNvSpPr>
              <a:spLocks noChangeShapeType="1"/>
            </p:cNvSpPr>
            <p:nvPr/>
          </p:nvSpPr>
          <p:spPr bwMode="auto">
            <a:xfrm flipV="1">
              <a:off x="179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0" name="Line 26"/>
            <p:cNvSpPr>
              <a:spLocks noChangeShapeType="1"/>
            </p:cNvSpPr>
            <p:nvPr/>
          </p:nvSpPr>
          <p:spPr bwMode="auto">
            <a:xfrm flipV="1">
              <a:off x="180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1" name="Line 27"/>
            <p:cNvSpPr>
              <a:spLocks noChangeShapeType="1"/>
            </p:cNvSpPr>
            <p:nvPr/>
          </p:nvSpPr>
          <p:spPr bwMode="auto">
            <a:xfrm flipV="1">
              <a:off x="197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2" name="Line 28"/>
            <p:cNvSpPr>
              <a:spLocks noChangeShapeType="1"/>
            </p:cNvSpPr>
            <p:nvPr/>
          </p:nvSpPr>
          <p:spPr bwMode="auto">
            <a:xfrm flipV="1">
              <a:off x="197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3" name="Line 29"/>
            <p:cNvSpPr>
              <a:spLocks noChangeShapeType="1"/>
            </p:cNvSpPr>
            <p:nvPr/>
          </p:nvSpPr>
          <p:spPr bwMode="auto">
            <a:xfrm flipV="1">
              <a:off x="215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4" name="Line 30"/>
            <p:cNvSpPr>
              <a:spLocks noChangeShapeType="1"/>
            </p:cNvSpPr>
            <p:nvPr/>
          </p:nvSpPr>
          <p:spPr bwMode="auto">
            <a:xfrm flipV="1">
              <a:off x="215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5" name="Line 31"/>
            <p:cNvSpPr>
              <a:spLocks noChangeShapeType="1"/>
            </p:cNvSpPr>
            <p:nvPr/>
          </p:nvSpPr>
          <p:spPr bwMode="auto">
            <a:xfrm flipV="1">
              <a:off x="2326"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6" name="Line 32"/>
            <p:cNvSpPr>
              <a:spLocks noChangeShapeType="1"/>
            </p:cNvSpPr>
            <p:nvPr/>
          </p:nvSpPr>
          <p:spPr bwMode="auto">
            <a:xfrm flipV="1">
              <a:off x="233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7" name="Line 33"/>
            <p:cNvSpPr>
              <a:spLocks noChangeShapeType="1"/>
            </p:cNvSpPr>
            <p:nvPr/>
          </p:nvSpPr>
          <p:spPr bwMode="auto">
            <a:xfrm flipV="1">
              <a:off x="250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8" name="Line 34"/>
            <p:cNvSpPr>
              <a:spLocks noChangeShapeType="1"/>
            </p:cNvSpPr>
            <p:nvPr/>
          </p:nvSpPr>
          <p:spPr bwMode="auto">
            <a:xfrm flipV="1">
              <a:off x="2506"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89" name="Line 35"/>
            <p:cNvSpPr>
              <a:spLocks noChangeShapeType="1"/>
            </p:cNvSpPr>
            <p:nvPr/>
          </p:nvSpPr>
          <p:spPr bwMode="auto">
            <a:xfrm flipV="1">
              <a:off x="267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0" name="Line 36"/>
            <p:cNvSpPr>
              <a:spLocks noChangeShapeType="1"/>
            </p:cNvSpPr>
            <p:nvPr/>
          </p:nvSpPr>
          <p:spPr bwMode="auto">
            <a:xfrm flipV="1">
              <a:off x="268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1" name="Line 37"/>
            <p:cNvSpPr>
              <a:spLocks noChangeShapeType="1"/>
            </p:cNvSpPr>
            <p:nvPr/>
          </p:nvSpPr>
          <p:spPr bwMode="auto">
            <a:xfrm flipV="1">
              <a:off x="285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2" name="Line 38"/>
            <p:cNvSpPr>
              <a:spLocks noChangeShapeType="1"/>
            </p:cNvSpPr>
            <p:nvPr/>
          </p:nvSpPr>
          <p:spPr bwMode="auto">
            <a:xfrm flipV="1">
              <a:off x="285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3" name="Line 39"/>
            <p:cNvSpPr>
              <a:spLocks noChangeShapeType="1"/>
            </p:cNvSpPr>
            <p:nvPr/>
          </p:nvSpPr>
          <p:spPr bwMode="auto">
            <a:xfrm flipV="1">
              <a:off x="3029"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4" name="Line 40"/>
            <p:cNvSpPr>
              <a:spLocks noChangeShapeType="1"/>
            </p:cNvSpPr>
            <p:nvPr/>
          </p:nvSpPr>
          <p:spPr bwMode="auto">
            <a:xfrm flipV="1">
              <a:off x="3032"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5" name="Line 41"/>
            <p:cNvSpPr>
              <a:spLocks noChangeShapeType="1"/>
            </p:cNvSpPr>
            <p:nvPr/>
          </p:nvSpPr>
          <p:spPr bwMode="auto">
            <a:xfrm flipV="1">
              <a:off x="320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6" name="Line 42"/>
            <p:cNvSpPr>
              <a:spLocks noChangeShapeType="1"/>
            </p:cNvSpPr>
            <p:nvPr/>
          </p:nvSpPr>
          <p:spPr bwMode="auto">
            <a:xfrm flipV="1">
              <a:off x="320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7" name="Line 43"/>
            <p:cNvSpPr>
              <a:spLocks noChangeShapeType="1"/>
            </p:cNvSpPr>
            <p:nvPr/>
          </p:nvSpPr>
          <p:spPr bwMode="auto">
            <a:xfrm flipV="1">
              <a:off x="338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8" name="Line 44"/>
            <p:cNvSpPr>
              <a:spLocks noChangeShapeType="1"/>
            </p:cNvSpPr>
            <p:nvPr/>
          </p:nvSpPr>
          <p:spPr bwMode="auto">
            <a:xfrm flipV="1">
              <a:off x="3385"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99" name="Line 45"/>
            <p:cNvSpPr>
              <a:spLocks noChangeShapeType="1"/>
            </p:cNvSpPr>
            <p:nvPr/>
          </p:nvSpPr>
          <p:spPr bwMode="auto">
            <a:xfrm flipV="1">
              <a:off x="355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0" name="Line 46"/>
            <p:cNvSpPr>
              <a:spLocks noChangeShapeType="1"/>
            </p:cNvSpPr>
            <p:nvPr/>
          </p:nvSpPr>
          <p:spPr bwMode="auto">
            <a:xfrm flipV="1">
              <a:off x="356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1" name="Line 47"/>
            <p:cNvSpPr>
              <a:spLocks noChangeShapeType="1"/>
            </p:cNvSpPr>
            <p:nvPr/>
          </p:nvSpPr>
          <p:spPr bwMode="auto">
            <a:xfrm flipV="1">
              <a:off x="373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2" name="Line 48"/>
            <p:cNvSpPr>
              <a:spLocks noChangeShapeType="1"/>
            </p:cNvSpPr>
            <p:nvPr/>
          </p:nvSpPr>
          <p:spPr bwMode="auto">
            <a:xfrm flipV="1">
              <a:off x="3738"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3" name="Line 49"/>
            <p:cNvSpPr>
              <a:spLocks noChangeShapeType="1"/>
            </p:cNvSpPr>
            <p:nvPr/>
          </p:nvSpPr>
          <p:spPr bwMode="auto">
            <a:xfrm flipV="1">
              <a:off x="391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4" name="Line 50"/>
            <p:cNvSpPr>
              <a:spLocks noChangeShapeType="1"/>
            </p:cNvSpPr>
            <p:nvPr/>
          </p:nvSpPr>
          <p:spPr bwMode="auto">
            <a:xfrm flipV="1">
              <a:off x="391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5" name="Line 51"/>
            <p:cNvSpPr>
              <a:spLocks noChangeShapeType="1"/>
            </p:cNvSpPr>
            <p:nvPr/>
          </p:nvSpPr>
          <p:spPr bwMode="auto">
            <a:xfrm flipV="1">
              <a:off x="408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6" name="Line 52"/>
            <p:cNvSpPr>
              <a:spLocks noChangeShapeType="1"/>
            </p:cNvSpPr>
            <p:nvPr/>
          </p:nvSpPr>
          <p:spPr bwMode="auto">
            <a:xfrm flipV="1">
              <a:off x="4091"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7" name="Line 53"/>
            <p:cNvSpPr>
              <a:spLocks noChangeShapeType="1"/>
            </p:cNvSpPr>
            <p:nvPr/>
          </p:nvSpPr>
          <p:spPr bwMode="auto">
            <a:xfrm flipV="1">
              <a:off x="4264"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8" name="Line 54"/>
            <p:cNvSpPr>
              <a:spLocks noChangeShapeType="1"/>
            </p:cNvSpPr>
            <p:nvPr/>
          </p:nvSpPr>
          <p:spPr bwMode="auto">
            <a:xfrm flipV="1">
              <a:off x="4267"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09" name="Line 55"/>
            <p:cNvSpPr>
              <a:spLocks noChangeShapeType="1"/>
            </p:cNvSpPr>
            <p:nvPr/>
          </p:nvSpPr>
          <p:spPr bwMode="auto">
            <a:xfrm flipV="1">
              <a:off x="4440"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0" name="Line 56"/>
            <p:cNvSpPr>
              <a:spLocks noChangeShapeType="1"/>
            </p:cNvSpPr>
            <p:nvPr/>
          </p:nvSpPr>
          <p:spPr bwMode="auto">
            <a:xfrm flipV="1">
              <a:off x="4443" y="580"/>
              <a:ext cx="1" cy="2105"/>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1" name="Line 57"/>
            <p:cNvSpPr>
              <a:spLocks noChangeShapeType="1"/>
            </p:cNvSpPr>
            <p:nvPr/>
          </p:nvSpPr>
          <p:spPr bwMode="auto">
            <a:xfrm>
              <a:off x="216" y="250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2" name="Line 58"/>
            <p:cNvSpPr>
              <a:spLocks noChangeShapeType="1"/>
            </p:cNvSpPr>
            <p:nvPr/>
          </p:nvSpPr>
          <p:spPr bwMode="auto">
            <a:xfrm>
              <a:off x="216" y="2511"/>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3" name="Line 59"/>
            <p:cNvSpPr>
              <a:spLocks noChangeShapeType="1"/>
            </p:cNvSpPr>
            <p:nvPr/>
          </p:nvSpPr>
          <p:spPr bwMode="auto">
            <a:xfrm>
              <a:off x="216" y="233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4" name="Line 60"/>
            <p:cNvSpPr>
              <a:spLocks noChangeShapeType="1"/>
            </p:cNvSpPr>
            <p:nvPr/>
          </p:nvSpPr>
          <p:spPr bwMode="auto">
            <a:xfrm>
              <a:off x="216" y="2334"/>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5" name="Line 61"/>
            <p:cNvSpPr>
              <a:spLocks noChangeShapeType="1"/>
            </p:cNvSpPr>
            <p:nvPr/>
          </p:nvSpPr>
          <p:spPr bwMode="auto">
            <a:xfrm>
              <a:off x="216" y="215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6" name="Line 62"/>
            <p:cNvSpPr>
              <a:spLocks noChangeShapeType="1"/>
            </p:cNvSpPr>
            <p:nvPr/>
          </p:nvSpPr>
          <p:spPr bwMode="auto">
            <a:xfrm>
              <a:off x="216" y="216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7" name="Line 63"/>
            <p:cNvSpPr>
              <a:spLocks noChangeShapeType="1"/>
            </p:cNvSpPr>
            <p:nvPr/>
          </p:nvSpPr>
          <p:spPr bwMode="auto">
            <a:xfrm>
              <a:off x="216" y="1982"/>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8" name="Line 64"/>
            <p:cNvSpPr>
              <a:spLocks noChangeShapeType="1"/>
            </p:cNvSpPr>
            <p:nvPr/>
          </p:nvSpPr>
          <p:spPr bwMode="auto">
            <a:xfrm>
              <a:off x="216" y="198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19" name="Line 65"/>
            <p:cNvSpPr>
              <a:spLocks noChangeShapeType="1"/>
            </p:cNvSpPr>
            <p:nvPr/>
          </p:nvSpPr>
          <p:spPr bwMode="auto">
            <a:xfrm>
              <a:off x="216" y="1805"/>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0" name="Line 66"/>
            <p:cNvSpPr>
              <a:spLocks noChangeShapeType="1"/>
            </p:cNvSpPr>
            <p:nvPr/>
          </p:nvSpPr>
          <p:spPr bwMode="auto">
            <a:xfrm>
              <a:off x="216" y="180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1" name="Line 67"/>
            <p:cNvSpPr>
              <a:spLocks noChangeShapeType="1"/>
            </p:cNvSpPr>
            <p:nvPr/>
          </p:nvSpPr>
          <p:spPr bwMode="auto">
            <a:xfrm>
              <a:off x="216" y="1457"/>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2" name="Line 68"/>
            <p:cNvSpPr>
              <a:spLocks noChangeShapeType="1"/>
            </p:cNvSpPr>
            <p:nvPr/>
          </p:nvSpPr>
          <p:spPr bwMode="auto">
            <a:xfrm>
              <a:off x="216" y="1461"/>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3" name="Line 69"/>
            <p:cNvSpPr>
              <a:spLocks noChangeShapeType="1"/>
            </p:cNvSpPr>
            <p:nvPr/>
          </p:nvSpPr>
          <p:spPr bwMode="auto">
            <a:xfrm>
              <a:off x="216" y="1280"/>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4" name="Line 70"/>
            <p:cNvSpPr>
              <a:spLocks noChangeShapeType="1"/>
            </p:cNvSpPr>
            <p:nvPr/>
          </p:nvSpPr>
          <p:spPr bwMode="auto">
            <a:xfrm>
              <a:off x="216" y="1283"/>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5" name="Line 71"/>
            <p:cNvSpPr>
              <a:spLocks noChangeShapeType="1"/>
            </p:cNvSpPr>
            <p:nvPr/>
          </p:nvSpPr>
          <p:spPr bwMode="auto">
            <a:xfrm>
              <a:off x="216" y="1106"/>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6" name="Line 72"/>
            <p:cNvSpPr>
              <a:spLocks noChangeShapeType="1"/>
            </p:cNvSpPr>
            <p:nvPr/>
          </p:nvSpPr>
          <p:spPr bwMode="auto">
            <a:xfrm>
              <a:off x="216" y="1109"/>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7" name="Line 73"/>
            <p:cNvSpPr>
              <a:spLocks noChangeShapeType="1"/>
            </p:cNvSpPr>
            <p:nvPr/>
          </p:nvSpPr>
          <p:spPr bwMode="auto">
            <a:xfrm>
              <a:off x="216" y="932"/>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8" name="Line 74"/>
            <p:cNvSpPr>
              <a:spLocks noChangeShapeType="1"/>
            </p:cNvSpPr>
            <p:nvPr/>
          </p:nvSpPr>
          <p:spPr bwMode="auto">
            <a:xfrm>
              <a:off x="216" y="935"/>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29" name="Line 75"/>
            <p:cNvSpPr>
              <a:spLocks noChangeShapeType="1"/>
            </p:cNvSpPr>
            <p:nvPr/>
          </p:nvSpPr>
          <p:spPr bwMode="auto">
            <a:xfrm>
              <a:off x="216" y="754"/>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30" name="Line 76"/>
            <p:cNvSpPr>
              <a:spLocks noChangeShapeType="1"/>
            </p:cNvSpPr>
            <p:nvPr/>
          </p:nvSpPr>
          <p:spPr bwMode="auto">
            <a:xfrm>
              <a:off x="216" y="758"/>
              <a:ext cx="425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31" name="Line 77"/>
            <p:cNvSpPr>
              <a:spLocks noChangeShapeType="1"/>
            </p:cNvSpPr>
            <p:nvPr/>
          </p:nvSpPr>
          <p:spPr bwMode="auto">
            <a:xfrm>
              <a:off x="216" y="1628"/>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32" name="Line 78"/>
            <p:cNvSpPr>
              <a:spLocks noChangeShapeType="1"/>
            </p:cNvSpPr>
            <p:nvPr/>
          </p:nvSpPr>
          <p:spPr bwMode="auto">
            <a:xfrm>
              <a:off x="216" y="1631"/>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33" name="Line 79"/>
            <p:cNvSpPr>
              <a:spLocks noChangeShapeType="1"/>
            </p:cNvSpPr>
            <p:nvPr/>
          </p:nvSpPr>
          <p:spPr bwMode="auto">
            <a:xfrm>
              <a:off x="216" y="1635"/>
              <a:ext cx="425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34" name="Line 80"/>
            <p:cNvSpPr>
              <a:spLocks noChangeShapeType="1"/>
            </p:cNvSpPr>
            <p:nvPr/>
          </p:nvSpPr>
          <p:spPr bwMode="auto">
            <a:xfrm>
              <a:off x="216" y="1638"/>
              <a:ext cx="4251" cy="1"/>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sp>
          <p:nvSpPr>
            <p:cNvPr id="5235" name="Rectangle 81"/>
            <p:cNvSpPr>
              <a:spLocks noChangeArrowheads="1"/>
            </p:cNvSpPr>
            <p:nvPr/>
          </p:nvSpPr>
          <p:spPr bwMode="auto">
            <a:xfrm>
              <a:off x="4380" y="1499"/>
              <a:ext cx="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x</a:t>
              </a:r>
              <a:endParaRPr lang="en-US"/>
            </a:p>
          </p:txBody>
        </p:sp>
        <p:sp>
          <p:nvSpPr>
            <p:cNvPr id="5236" name="Freeform 82"/>
            <p:cNvSpPr>
              <a:spLocks/>
            </p:cNvSpPr>
            <p:nvPr/>
          </p:nvSpPr>
          <p:spPr bwMode="auto">
            <a:xfrm>
              <a:off x="4423" y="1597"/>
              <a:ext cx="37" cy="75"/>
            </a:xfrm>
            <a:custGeom>
              <a:avLst/>
              <a:gdLst>
                <a:gd name="T0" fmla="*/ 0 w 37"/>
                <a:gd name="T1" fmla="*/ 0 h 75"/>
                <a:gd name="T2" fmla="*/ 37 w 37"/>
                <a:gd name="T3" fmla="*/ 38 h 75"/>
                <a:gd name="T4" fmla="*/ 0 w 37"/>
                <a:gd name="T5" fmla="*/ 75 h 75"/>
                <a:gd name="T6" fmla="*/ 0 w 37"/>
                <a:gd name="T7" fmla="*/ 0 h 75"/>
                <a:gd name="T8" fmla="*/ 0 60000 65536"/>
                <a:gd name="T9" fmla="*/ 0 60000 65536"/>
                <a:gd name="T10" fmla="*/ 0 60000 65536"/>
                <a:gd name="T11" fmla="*/ 0 60000 65536"/>
                <a:gd name="T12" fmla="*/ 0 w 37"/>
                <a:gd name="T13" fmla="*/ 0 h 75"/>
                <a:gd name="T14" fmla="*/ 37 w 37"/>
                <a:gd name="T15" fmla="*/ 75 h 75"/>
              </a:gdLst>
              <a:ahLst/>
              <a:cxnLst>
                <a:cxn ang="T8">
                  <a:pos x="T0" y="T1"/>
                </a:cxn>
                <a:cxn ang="T9">
                  <a:pos x="T2" y="T3"/>
                </a:cxn>
                <a:cxn ang="T10">
                  <a:pos x="T4" y="T5"/>
                </a:cxn>
                <a:cxn ang="T11">
                  <a:pos x="T6" y="T7"/>
                </a:cxn>
              </a:cxnLst>
              <a:rect l="T12" t="T13" r="T14" b="T15"/>
              <a:pathLst>
                <a:path w="37" h="75">
                  <a:moveTo>
                    <a:pt x="0" y="0"/>
                  </a:moveTo>
                  <a:lnTo>
                    <a:pt x="37" y="38"/>
                  </a:lnTo>
                  <a:lnTo>
                    <a:pt x="0" y="75"/>
                  </a:lnTo>
                  <a:lnTo>
                    <a:pt x="0" y="0"/>
                  </a:lnTo>
                  <a:close/>
                </a:path>
              </a:pathLst>
            </a:custGeom>
            <a:solidFill>
              <a:srgbClr val="000000"/>
            </a:solidFill>
            <a:ln w="3">
              <a:solidFill>
                <a:srgbClr val="000000"/>
              </a:solidFill>
              <a:round/>
              <a:headEnd/>
              <a:tailEnd/>
            </a:ln>
          </p:spPr>
          <p:txBody>
            <a:bodyPr/>
            <a:lstStyle/>
            <a:p>
              <a:endParaRPr lang="en-CA"/>
            </a:p>
          </p:txBody>
        </p:sp>
        <p:sp>
          <p:nvSpPr>
            <p:cNvPr id="5237" name="Line 83"/>
            <p:cNvSpPr>
              <a:spLocks noChangeShapeType="1"/>
            </p:cNvSpPr>
            <p:nvPr/>
          </p:nvSpPr>
          <p:spPr bwMode="auto">
            <a:xfrm flipV="1">
              <a:off x="915"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38" name="Line 84"/>
            <p:cNvSpPr>
              <a:spLocks noChangeShapeType="1"/>
            </p:cNvSpPr>
            <p:nvPr/>
          </p:nvSpPr>
          <p:spPr bwMode="auto">
            <a:xfrm flipV="1">
              <a:off x="918"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39" name="Line 85"/>
            <p:cNvSpPr>
              <a:spLocks noChangeShapeType="1"/>
            </p:cNvSpPr>
            <p:nvPr/>
          </p:nvSpPr>
          <p:spPr bwMode="auto">
            <a:xfrm flipV="1">
              <a:off x="921" y="580"/>
              <a:ext cx="1" cy="210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40" name="Line 86"/>
            <p:cNvSpPr>
              <a:spLocks noChangeShapeType="1"/>
            </p:cNvSpPr>
            <p:nvPr/>
          </p:nvSpPr>
          <p:spPr bwMode="auto">
            <a:xfrm flipV="1">
              <a:off x="925" y="580"/>
              <a:ext cx="1" cy="2105"/>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sp>
          <p:nvSpPr>
            <p:cNvPr id="5241" name="Rectangle 87"/>
            <p:cNvSpPr>
              <a:spLocks noChangeArrowheads="1"/>
            </p:cNvSpPr>
            <p:nvPr/>
          </p:nvSpPr>
          <p:spPr bwMode="auto">
            <a:xfrm>
              <a:off x="968" y="574"/>
              <a:ext cx="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y</a:t>
              </a:r>
              <a:endParaRPr lang="en-US"/>
            </a:p>
          </p:txBody>
        </p:sp>
        <p:sp>
          <p:nvSpPr>
            <p:cNvPr id="5242" name="Freeform 88"/>
            <p:cNvSpPr>
              <a:spLocks/>
            </p:cNvSpPr>
            <p:nvPr/>
          </p:nvSpPr>
          <p:spPr bwMode="auto">
            <a:xfrm>
              <a:off x="885" y="584"/>
              <a:ext cx="73" cy="37"/>
            </a:xfrm>
            <a:custGeom>
              <a:avLst/>
              <a:gdLst>
                <a:gd name="T0" fmla="*/ 0 w 73"/>
                <a:gd name="T1" fmla="*/ 37 h 37"/>
                <a:gd name="T2" fmla="*/ 36 w 73"/>
                <a:gd name="T3" fmla="*/ 0 h 37"/>
                <a:gd name="T4" fmla="*/ 73 w 73"/>
                <a:gd name="T5" fmla="*/ 37 h 37"/>
                <a:gd name="T6" fmla="*/ 0 w 73"/>
                <a:gd name="T7" fmla="*/ 37 h 37"/>
                <a:gd name="T8" fmla="*/ 0 60000 65536"/>
                <a:gd name="T9" fmla="*/ 0 60000 65536"/>
                <a:gd name="T10" fmla="*/ 0 60000 65536"/>
                <a:gd name="T11" fmla="*/ 0 60000 65536"/>
                <a:gd name="T12" fmla="*/ 0 w 73"/>
                <a:gd name="T13" fmla="*/ 0 h 37"/>
                <a:gd name="T14" fmla="*/ 73 w 73"/>
                <a:gd name="T15" fmla="*/ 37 h 37"/>
              </a:gdLst>
              <a:ahLst/>
              <a:cxnLst>
                <a:cxn ang="T8">
                  <a:pos x="T0" y="T1"/>
                </a:cxn>
                <a:cxn ang="T9">
                  <a:pos x="T2" y="T3"/>
                </a:cxn>
                <a:cxn ang="T10">
                  <a:pos x="T4" y="T5"/>
                </a:cxn>
                <a:cxn ang="T11">
                  <a:pos x="T6" y="T7"/>
                </a:cxn>
              </a:cxnLst>
              <a:rect l="T12" t="T13" r="T14" b="T15"/>
              <a:pathLst>
                <a:path w="73" h="37">
                  <a:moveTo>
                    <a:pt x="0" y="37"/>
                  </a:moveTo>
                  <a:lnTo>
                    <a:pt x="36" y="0"/>
                  </a:lnTo>
                  <a:lnTo>
                    <a:pt x="73" y="37"/>
                  </a:lnTo>
                  <a:lnTo>
                    <a:pt x="0" y="37"/>
                  </a:lnTo>
                  <a:close/>
                </a:path>
              </a:pathLst>
            </a:custGeom>
            <a:solidFill>
              <a:srgbClr val="000000"/>
            </a:solidFill>
            <a:ln w="3">
              <a:solidFill>
                <a:srgbClr val="000000"/>
              </a:solidFill>
              <a:round/>
              <a:headEnd/>
              <a:tailEnd/>
            </a:ln>
          </p:spPr>
          <p:txBody>
            <a:bodyPr/>
            <a:lstStyle/>
            <a:p>
              <a:endParaRPr lang="en-CA"/>
            </a:p>
          </p:txBody>
        </p:sp>
        <p:sp>
          <p:nvSpPr>
            <p:cNvPr id="5243" name="Rectangle 89"/>
            <p:cNvSpPr>
              <a:spLocks noChangeArrowheads="1"/>
            </p:cNvSpPr>
            <p:nvPr/>
          </p:nvSpPr>
          <p:spPr bwMode="auto">
            <a:xfrm>
              <a:off x="212" y="580"/>
              <a:ext cx="4255" cy="21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244" name="Rectangle 90"/>
            <p:cNvSpPr>
              <a:spLocks noChangeArrowheads="1"/>
            </p:cNvSpPr>
            <p:nvPr/>
          </p:nvSpPr>
          <p:spPr bwMode="auto">
            <a:xfrm>
              <a:off x="894" y="1648"/>
              <a:ext cx="14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0</a:t>
              </a:r>
              <a:endParaRPr lang="en-US" sz="1500" b="1">
                <a:solidFill>
                  <a:srgbClr val="FF0000"/>
                </a:solidFill>
              </a:endParaRPr>
            </a:p>
          </p:txBody>
        </p:sp>
        <p:sp>
          <p:nvSpPr>
            <p:cNvPr id="5245" name="Line 91"/>
            <p:cNvSpPr>
              <a:spLocks noChangeShapeType="1"/>
            </p:cNvSpPr>
            <p:nvPr/>
          </p:nvSpPr>
          <p:spPr bwMode="auto">
            <a:xfrm>
              <a:off x="1624"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46" name="Rectangle 92"/>
            <p:cNvSpPr>
              <a:spLocks noChangeArrowheads="1"/>
            </p:cNvSpPr>
            <p:nvPr/>
          </p:nvSpPr>
          <p:spPr bwMode="auto">
            <a:xfrm>
              <a:off x="1584" y="1648"/>
              <a:ext cx="152"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p</a:t>
              </a:r>
              <a:endParaRPr lang="en-US" sz="1500" b="1">
                <a:solidFill>
                  <a:srgbClr val="FF0000"/>
                </a:solidFill>
              </a:endParaRPr>
            </a:p>
          </p:txBody>
        </p:sp>
        <p:sp>
          <p:nvSpPr>
            <p:cNvPr id="5247" name="Line 93"/>
            <p:cNvSpPr>
              <a:spLocks noChangeShapeType="1"/>
            </p:cNvSpPr>
            <p:nvPr/>
          </p:nvSpPr>
          <p:spPr bwMode="auto">
            <a:xfrm>
              <a:off x="2330"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48" name="Rectangle 94"/>
            <p:cNvSpPr>
              <a:spLocks noChangeArrowheads="1"/>
            </p:cNvSpPr>
            <p:nvPr/>
          </p:nvSpPr>
          <p:spPr bwMode="auto">
            <a:xfrm>
              <a:off x="2219"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2p</a:t>
              </a:r>
              <a:endParaRPr lang="en-US" sz="1500" b="1">
                <a:solidFill>
                  <a:srgbClr val="FF0000"/>
                </a:solidFill>
              </a:endParaRPr>
            </a:p>
          </p:txBody>
        </p:sp>
        <p:sp>
          <p:nvSpPr>
            <p:cNvPr id="5249" name="Line 95"/>
            <p:cNvSpPr>
              <a:spLocks noChangeShapeType="1"/>
            </p:cNvSpPr>
            <p:nvPr/>
          </p:nvSpPr>
          <p:spPr bwMode="auto">
            <a:xfrm>
              <a:off x="3032"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50" name="Rectangle 96"/>
            <p:cNvSpPr>
              <a:spLocks noChangeArrowheads="1"/>
            </p:cNvSpPr>
            <p:nvPr/>
          </p:nvSpPr>
          <p:spPr bwMode="auto">
            <a:xfrm>
              <a:off x="2921"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3p</a:t>
              </a:r>
              <a:endParaRPr lang="en-US" sz="1500" b="1">
                <a:solidFill>
                  <a:srgbClr val="FF0000"/>
                </a:solidFill>
              </a:endParaRPr>
            </a:p>
          </p:txBody>
        </p:sp>
        <p:sp>
          <p:nvSpPr>
            <p:cNvPr id="5251" name="Line 97"/>
            <p:cNvSpPr>
              <a:spLocks noChangeShapeType="1"/>
            </p:cNvSpPr>
            <p:nvPr/>
          </p:nvSpPr>
          <p:spPr bwMode="auto">
            <a:xfrm>
              <a:off x="3738"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52" name="Rectangle 98"/>
            <p:cNvSpPr>
              <a:spLocks noChangeArrowheads="1"/>
            </p:cNvSpPr>
            <p:nvPr/>
          </p:nvSpPr>
          <p:spPr bwMode="auto">
            <a:xfrm>
              <a:off x="3627"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4p</a:t>
              </a:r>
              <a:endParaRPr lang="en-US" sz="1500" b="1">
                <a:solidFill>
                  <a:srgbClr val="FF0000"/>
                </a:solidFill>
              </a:endParaRPr>
            </a:p>
          </p:txBody>
        </p:sp>
        <p:sp>
          <p:nvSpPr>
            <p:cNvPr id="5253" name="Line 99"/>
            <p:cNvSpPr>
              <a:spLocks noChangeShapeType="1"/>
            </p:cNvSpPr>
            <p:nvPr/>
          </p:nvSpPr>
          <p:spPr bwMode="auto">
            <a:xfrm>
              <a:off x="4443" y="1607"/>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54" name="Rectangle 100"/>
            <p:cNvSpPr>
              <a:spLocks noChangeArrowheads="1"/>
            </p:cNvSpPr>
            <p:nvPr/>
          </p:nvSpPr>
          <p:spPr bwMode="auto">
            <a:xfrm>
              <a:off x="4333" y="1648"/>
              <a:ext cx="2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1500" b="1">
                  <a:solidFill>
                    <a:srgbClr val="FF0000"/>
                  </a:solidFill>
                  <a:latin typeface="Symbol" pitchFamily="18" charset="2"/>
                </a:rPr>
                <a:t>5p</a:t>
              </a:r>
              <a:endParaRPr lang="en-US" sz="1500" b="1">
                <a:solidFill>
                  <a:srgbClr val="FF0000"/>
                </a:solidFill>
              </a:endParaRPr>
            </a:p>
          </p:txBody>
        </p:sp>
        <p:sp>
          <p:nvSpPr>
            <p:cNvPr id="5255" name="Rectangle 101"/>
            <p:cNvSpPr>
              <a:spLocks noChangeArrowheads="1"/>
            </p:cNvSpPr>
            <p:nvPr/>
          </p:nvSpPr>
          <p:spPr bwMode="auto">
            <a:xfrm>
              <a:off x="798" y="2289"/>
              <a:ext cx="130"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5256" name="Line 102"/>
            <p:cNvSpPr>
              <a:spLocks noChangeShapeType="1"/>
            </p:cNvSpPr>
            <p:nvPr/>
          </p:nvSpPr>
          <p:spPr bwMode="auto">
            <a:xfrm>
              <a:off x="895" y="2334"/>
              <a:ext cx="5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57" name="Rectangle 103"/>
            <p:cNvSpPr>
              <a:spLocks noChangeArrowheads="1"/>
            </p:cNvSpPr>
            <p:nvPr/>
          </p:nvSpPr>
          <p:spPr bwMode="auto">
            <a:xfrm>
              <a:off x="845" y="891"/>
              <a:ext cx="87"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5258" name="Line 104"/>
            <p:cNvSpPr>
              <a:spLocks noChangeShapeType="1"/>
            </p:cNvSpPr>
            <p:nvPr/>
          </p:nvSpPr>
          <p:spPr bwMode="auto">
            <a:xfrm>
              <a:off x="895" y="935"/>
              <a:ext cx="5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59" name="Rectangle 118"/>
            <p:cNvSpPr>
              <a:spLocks noChangeArrowheads="1"/>
            </p:cNvSpPr>
            <p:nvPr/>
          </p:nvSpPr>
          <p:spPr bwMode="auto">
            <a:xfrm>
              <a:off x="212" y="580"/>
              <a:ext cx="4255" cy="21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105" name="Object 5"/>
          <p:cNvGraphicFramePr>
            <a:graphicFrameLocks noChangeAspect="1"/>
          </p:cNvGraphicFramePr>
          <p:nvPr/>
        </p:nvGraphicFramePr>
        <p:xfrm>
          <a:off x="7172325" y="2508250"/>
          <a:ext cx="1077913" cy="346075"/>
        </p:xfrm>
        <a:graphic>
          <a:graphicData uri="http://schemas.openxmlformats.org/presentationml/2006/ole">
            <mc:AlternateContent xmlns:mc="http://schemas.openxmlformats.org/markup-compatibility/2006">
              <mc:Choice xmlns:v="urn:schemas-microsoft-com:vml" Requires="v">
                <p:oleObj spid="_x0000_s4098" name="Equation" r:id="rId6" imgW="634725" imgH="203112" progId="Equation.DSMT4">
                  <p:embed/>
                </p:oleObj>
              </mc:Choice>
              <mc:Fallback>
                <p:oleObj name="Equation" r:id="rId6" imgW="634725" imgH="203112" progId="Equation.DSMT4">
                  <p:embed/>
                  <p:pic>
                    <p:nvPicPr>
                      <p:cNvPr id="10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72325" y="2508250"/>
                        <a:ext cx="1077913"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6" name="Straight Connector 105"/>
          <p:cNvCxnSpPr/>
          <p:nvPr/>
        </p:nvCxnSpPr>
        <p:spPr>
          <a:xfrm rot="5400000" flipH="1" flipV="1">
            <a:off x="-771525" y="2627313"/>
            <a:ext cx="3344863"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350044" y="2602707"/>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5400000" flipH="1" flipV="1">
            <a:off x="1472406" y="2577307"/>
            <a:ext cx="3343275"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592388" y="2606675"/>
            <a:ext cx="3344862"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3713163" y="2622550"/>
            <a:ext cx="3344862"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rot="5400000" flipH="1" flipV="1">
            <a:off x="4835525" y="2611438"/>
            <a:ext cx="3344863"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258763" y="3098800"/>
            <a:ext cx="150812"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3" name="Oval 112"/>
          <p:cNvSpPr/>
          <p:nvPr/>
        </p:nvSpPr>
        <p:spPr>
          <a:xfrm>
            <a:off x="2500313" y="3100388"/>
            <a:ext cx="149225"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4" name="Oval 113"/>
          <p:cNvSpPr/>
          <p:nvPr/>
        </p:nvSpPr>
        <p:spPr>
          <a:xfrm>
            <a:off x="4740275" y="3116263"/>
            <a:ext cx="150813"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5" name="Oval 114"/>
          <p:cNvSpPr/>
          <p:nvPr/>
        </p:nvSpPr>
        <p:spPr>
          <a:xfrm>
            <a:off x="5875338" y="1985963"/>
            <a:ext cx="150812"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6" name="Oval 115"/>
          <p:cNvSpPr/>
          <p:nvPr/>
        </p:nvSpPr>
        <p:spPr>
          <a:xfrm>
            <a:off x="3611563" y="1960563"/>
            <a:ext cx="150812"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7" name="Oval 116"/>
          <p:cNvSpPr/>
          <p:nvPr/>
        </p:nvSpPr>
        <p:spPr>
          <a:xfrm>
            <a:off x="1403350" y="1976438"/>
            <a:ext cx="150813"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9" name="Freeform 80"/>
          <p:cNvSpPr>
            <a:spLocks/>
          </p:cNvSpPr>
          <p:nvPr/>
        </p:nvSpPr>
        <p:spPr bwMode="auto">
          <a:xfrm flipV="1">
            <a:off x="366713" y="2622550"/>
            <a:ext cx="547687" cy="557213"/>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grpSp>
        <p:nvGrpSpPr>
          <p:cNvPr id="4" name="Group 123"/>
          <p:cNvGrpSpPr>
            <a:grpSpLocks/>
          </p:cNvGrpSpPr>
          <p:nvPr/>
        </p:nvGrpSpPr>
        <p:grpSpPr bwMode="auto">
          <a:xfrm>
            <a:off x="923925" y="2047875"/>
            <a:ext cx="1095375" cy="557213"/>
            <a:chOff x="6299230" y="0"/>
            <a:chExt cx="1823728" cy="857250"/>
          </a:xfrm>
        </p:grpSpPr>
        <p:sp>
          <p:nvSpPr>
            <p:cNvPr id="5161" name="Freeform 80"/>
            <p:cNvSpPr>
              <a:spLocks/>
            </p:cNvSpPr>
            <p:nvPr/>
          </p:nvSpPr>
          <p:spPr bwMode="auto">
            <a:xfrm>
              <a:off x="7211356"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62" name="Freeform 80"/>
            <p:cNvSpPr>
              <a:spLocks/>
            </p:cNvSpPr>
            <p:nvPr/>
          </p:nvSpPr>
          <p:spPr bwMode="auto">
            <a:xfrm flipH="1">
              <a:off x="6299230" y="0"/>
              <a:ext cx="911602" cy="857250"/>
            </a:xfrm>
            <a:custGeom>
              <a:avLst/>
              <a:gdLst>
                <a:gd name="T0" fmla="*/ 2147483647 w 143"/>
                <a:gd name="T1" fmla="*/ 0 h 206"/>
                <a:gd name="T2" fmla="*/ 2147483647 w 143"/>
                <a:gd name="T3" fmla="*/ 2147483647 h 206"/>
                <a:gd name="T4" fmla="*/ 2147483647 w 143"/>
                <a:gd name="T5" fmla="*/ 2147483647 h 206"/>
                <a:gd name="T6" fmla="*/ 2147483647 w 143"/>
                <a:gd name="T7" fmla="*/ 2147483647 h 206"/>
                <a:gd name="T8" fmla="*/ 2147483647 w 143"/>
                <a:gd name="T9" fmla="*/ 2147483647 h 206"/>
                <a:gd name="T10" fmla="*/ 2147483647 w 143"/>
                <a:gd name="T11" fmla="*/ 2147483647 h 206"/>
                <a:gd name="T12" fmla="*/ 2147483647 w 143"/>
                <a:gd name="T13" fmla="*/ 2147483647 h 206"/>
                <a:gd name="T14" fmla="*/ 2147483647 w 143"/>
                <a:gd name="T15" fmla="*/ 2147483647 h 206"/>
                <a:gd name="T16" fmla="*/ 2147483647 w 143"/>
                <a:gd name="T17" fmla="*/ 2147483647 h 206"/>
                <a:gd name="T18" fmla="*/ 2147483647 w 143"/>
                <a:gd name="T19" fmla="*/ 2147483647 h 206"/>
                <a:gd name="T20" fmla="*/ 2147483647 w 143"/>
                <a:gd name="T21" fmla="*/ 2147483647 h 206"/>
                <a:gd name="T22" fmla="*/ 2147483647 w 143"/>
                <a:gd name="T23" fmla="*/ 2147483647 h 206"/>
                <a:gd name="T24" fmla="*/ 2147483647 w 143"/>
                <a:gd name="T25" fmla="*/ 2147483647 h 206"/>
                <a:gd name="T26" fmla="*/ 2147483647 w 143"/>
                <a:gd name="T27" fmla="*/ 2147483647 h 206"/>
                <a:gd name="T28" fmla="*/ 2147483647 w 143"/>
                <a:gd name="T29" fmla="*/ 2147483647 h 206"/>
                <a:gd name="T30" fmla="*/ 2147483647 w 143"/>
                <a:gd name="T31" fmla="*/ 2147483647 h 206"/>
                <a:gd name="T32" fmla="*/ 2147483647 w 143"/>
                <a:gd name="T33" fmla="*/ 2147483647 h 206"/>
                <a:gd name="T34" fmla="*/ 2147483647 w 143"/>
                <a:gd name="T35" fmla="*/ 2147483647 h 206"/>
                <a:gd name="T36" fmla="*/ 2147483647 w 143"/>
                <a:gd name="T37" fmla="*/ 2147483647 h 206"/>
                <a:gd name="T38" fmla="*/ 2147483647 w 143"/>
                <a:gd name="T39" fmla="*/ 2147483647 h 206"/>
                <a:gd name="T40" fmla="*/ 2147483647 w 143"/>
                <a:gd name="T41" fmla="*/ 2147483647 h 206"/>
                <a:gd name="T42" fmla="*/ 2147483647 w 143"/>
                <a:gd name="T43" fmla="*/ 2147483647 h 206"/>
                <a:gd name="T44" fmla="*/ 2147483647 w 143"/>
                <a:gd name="T45" fmla="*/ 2147483647 h 206"/>
                <a:gd name="T46" fmla="*/ 2147483647 w 143"/>
                <a:gd name="T47" fmla="*/ 2147483647 h 206"/>
                <a:gd name="T48" fmla="*/ 2147483647 w 143"/>
                <a:gd name="T49" fmla="*/ 2147483647 h 206"/>
                <a:gd name="T50" fmla="*/ 2147483647 w 143"/>
                <a:gd name="T51" fmla="*/ 2147483647 h 206"/>
                <a:gd name="T52" fmla="*/ 2147483647 w 143"/>
                <a:gd name="T53" fmla="*/ 2147483647 h 206"/>
                <a:gd name="T54" fmla="*/ 2147483647 w 143"/>
                <a:gd name="T55" fmla="*/ 2147483647 h 206"/>
                <a:gd name="T56" fmla="*/ 2147483647 w 143"/>
                <a:gd name="T57" fmla="*/ 2147483647 h 206"/>
                <a:gd name="T58" fmla="*/ 2147483647 w 143"/>
                <a:gd name="T59" fmla="*/ 2147483647 h 206"/>
                <a:gd name="T60" fmla="*/ 2147483647 w 143"/>
                <a:gd name="T61" fmla="*/ 2147483647 h 206"/>
                <a:gd name="T62" fmla="*/ 2147483647 w 143"/>
                <a:gd name="T63" fmla="*/ 2147483647 h 206"/>
                <a:gd name="T64" fmla="*/ 2147483647 w 143"/>
                <a:gd name="T65" fmla="*/ 2147483647 h 206"/>
                <a:gd name="T66" fmla="*/ 2147483647 w 143"/>
                <a:gd name="T67" fmla="*/ 2147483647 h 206"/>
                <a:gd name="T68" fmla="*/ 2147483647 w 143"/>
                <a:gd name="T69" fmla="*/ 2147483647 h 206"/>
                <a:gd name="T70" fmla="*/ 2147483647 w 143"/>
                <a:gd name="T71" fmla="*/ 2147483647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7030A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 name="Group 126"/>
          <p:cNvGrpSpPr>
            <a:grpSpLocks/>
          </p:cNvGrpSpPr>
          <p:nvPr/>
        </p:nvGrpSpPr>
        <p:grpSpPr bwMode="auto">
          <a:xfrm flipV="1">
            <a:off x="1047750" y="887413"/>
            <a:ext cx="882650" cy="1163637"/>
            <a:chOff x="458788" y="3152775"/>
            <a:chExt cx="882649" cy="1163638"/>
          </a:xfrm>
        </p:grpSpPr>
        <p:sp>
          <p:nvSpPr>
            <p:cNvPr id="5159"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60"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7" name="Group 129"/>
          <p:cNvGrpSpPr>
            <a:grpSpLocks/>
          </p:cNvGrpSpPr>
          <p:nvPr/>
        </p:nvGrpSpPr>
        <p:grpSpPr bwMode="auto">
          <a:xfrm>
            <a:off x="2125663" y="3168650"/>
            <a:ext cx="882650" cy="1163638"/>
            <a:chOff x="458788" y="3152775"/>
            <a:chExt cx="882649" cy="1163638"/>
          </a:xfrm>
        </p:grpSpPr>
        <p:sp>
          <p:nvSpPr>
            <p:cNvPr id="5157"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58"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8" name="Group 132"/>
          <p:cNvGrpSpPr>
            <a:grpSpLocks/>
          </p:cNvGrpSpPr>
          <p:nvPr/>
        </p:nvGrpSpPr>
        <p:grpSpPr bwMode="auto">
          <a:xfrm flipV="1">
            <a:off x="3287713" y="903288"/>
            <a:ext cx="882650" cy="1163637"/>
            <a:chOff x="458788" y="3152775"/>
            <a:chExt cx="882649" cy="1163638"/>
          </a:xfrm>
        </p:grpSpPr>
        <p:sp>
          <p:nvSpPr>
            <p:cNvPr id="5155"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56"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9" name="Group 135"/>
          <p:cNvGrpSpPr>
            <a:grpSpLocks/>
          </p:cNvGrpSpPr>
          <p:nvPr/>
        </p:nvGrpSpPr>
        <p:grpSpPr bwMode="auto">
          <a:xfrm>
            <a:off x="4352925" y="3184525"/>
            <a:ext cx="882650" cy="1163638"/>
            <a:chOff x="458788" y="3152775"/>
            <a:chExt cx="882649" cy="1163638"/>
          </a:xfrm>
        </p:grpSpPr>
        <p:sp>
          <p:nvSpPr>
            <p:cNvPr id="5153"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54"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0" name="Group 138"/>
          <p:cNvGrpSpPr>
            <a:grpSpLocks/>
          </p:cNvGrpSpPr>
          <p:nvPr/>
        </p:nvGrpSpPr>
        <p:grpSpPr bwMode="auto">
          <a:xfrm flipV="1">
            <a:off x="5434013" y="892175"/>
            <a:ext cx="882650" cy="1163638"/>
            <a:chOff x="458788" y="3152775"/>
            <a:chExt cx="882649" cy="1163638"/>
          </a:xfrm>
        </p:grpSpPr>
        <p:sp>
          <p:nvSpPr>
            <p:cNvPr id="5151" name="Freeform 106"/>
            <p:cNvSpPr>
              <a:spLocks/>
            </p:cNvSpPr>
            <p:nvPr/>
          </p:nvSpPr>
          <p:spPr bwMode="auto">
            <a:xfrm>
              <a:off x="458788" y="3808413"/>
              <a:ext cx="52387" cy="508000"/>
            </a:xfrm>
            <a:custGeom>
              <a:avLst/>
              <a:gdLst>
                <a:gd name="T0" fmla="*/ 2147483647 w 10"/>
                <a:gd name="T1" fmla="*/ 0 h 94"/>
                <a:gd name="T2" fmla="*/ 2147483647 w 10"/>
                <a:gd name="T3" fmla="*/ 2147483647 h 94"/>
                <a:gd name="T4" fmla="*/ 2147483647 w 10"/>
                <a:gd name="T5" fmla="*/ 2147483647 h 94"/>
                <a:gd name="T6" fmla="*/ 2147483647 w 10"/>
                <a:gd name="T7" fmla="*/ 2147483647 h 94"/>
                <a:gd name="T8" fmla="*/ 2147483647 w 10"/>
                <a:gd name="T9" fmla="*/ 2147483647 h 94"/>
                <a:gd name="T10" fmla="*/ 2147483647 w 10"/>
                <a:gd name="T11" fmla="*/ 2147483647 h 94"/>
                <a:gd name="T12" fmla="*/ 2147483647 w 10"/>
                <a:gd name="T13" fmla="*/ 2147483647 h 94"/>
                <a:gd name="T14" fmla="*/ 2147483647 w 10"/>
                <a:gd name="T15" fmla="*/ 2147483647 h 94"/>
                <a:gd name="T16" fmla="*/ 2147483647 w 10"/>
                <a:gd name="T17" fmla="*/ 2147483647 h 94"/>
                <a:gd name="T18" fmla="*/ 0 w 10"/>
                <a:gd name="T19" fmla="*/ 2147483647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4"/>
                <a:gd name="T32" fmla="*/ 10 w 10"/>
                <a:gd name="T33" fmla="*/ 94 h 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4">
                  <a:moveTo>
                    <a:pt x="10" y="0"/>
                  </a:moveTo>
                  <a:lnTo>
                    <a:pt x="8" y="14"/>
                  </a:lnTo>
                  <a:lnTo>
                    <a:pt x="7" y="21"/>
                  </a:lnTo>
                  <a:lnTo>
                    <a:pt x="6" y="29"/>
                  </a:lnTo>
                  <a:lnTo>
                    <a:pt x="5" y="38"/>
                  </a:lnTo>
                  <a:lnTo>
                    <a:pt x="4" y="48"/>
                  </a:lnTo>
                  <a:lnTo>
                    <a:pt x="3" y="58"/>
                  </a:lnTo>
                  <a:lnTo>
                    <a:pt x="2" y="69"/>
                  </a:lnTo>
                  <a:lnTo>
                    <a:pt x="1" y="81"/>
                  </a:lnTo>
                  <a:lnTo>
                    <a:pt x="0" y="94"/>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152" name="Freeform 107"/>
            <p:cNvSpPr>
              <a:spLocks/>
            </p:cNvSpPr>
            <p:nvPr/>
          </p:nvSpPr>
          <p:spPr bwMode="auto">
            <a:xfrm>
              <a:off x="511175" y="3152775"/>
              <a:ext cx="830262" cy="1131887"/>
            </a:xfrm>
            <a:custGeom>
              <a:avLst/>
              <a:gdLst>
                <a:gd name="T0" fmla="*/ 2147483647 w 157"/>
                <a:gd name="T1" fmla="*/ 2147483647 h 209"/>
                <a:gd name="T2" fmla="*/ 2147483647 w 157"/>
                <a:gd name="T3" fmla="*/ 2147483647 h 209"/>
                <a:gd name="T4" fmla="*/ 2147483647 w 157"/>
                <a:gd name="T5" fmla="*/ 2147483647 h 209"/>
                <a:gd name="T6" fmla="*/ 2147483647 w 157"/>
                <a:gd name="T7" fmla="*/ 2147483647 h 209"/>
                <a:gd name="T8" fmla="*/ 2147483647 w 157"/>
                <a:gd name="T9" fmla="*/ 2147483647 h 209"/>
                <a:gd name="T10" fmla="*/ 2147483647 w 157"/>
                <a:gd name="T11" fmla="*/ 2147483647 h 209"/>
                <a:gd name="T12" fmla="*/ 2147483647 w 157"/>
                <a:gd name="T13" fmla="*/ 2147483647 h 209"/>
                <a:gd name="T14" fmla="*/ 2147483647 w 157"/>
                <a:gd name="T15" fmla="*/ 2147483647 h 209"/>
                <a:gd name="T16" fmla="*/ 2147483647 w 157"/>
                <a:gd name="T17" fmla="*/ 2147483647 h 209"/>
                <a:gd name="T18" fmla="*/ 2147483647 w 157"/>
                <a:gd name="T19" fmla="*/ 2147483647 h 209"/>
                <a:gd name="T20" fmla="*/ 2147483647 w 157"/>
                <a:gd name="T21" fmla="*/ 2147483647 h 209"/>
                <a:gd name="T22" fmla="*/ 2147483647 w 157"/>
                <a:gd name="T23" fmla="*/ 2147483647 h 209"/>
                <a:gd name="T24" fmla="*/ 2147483647 w 157"/>
                <a:gd name="T25" fmla="*/ 2147483647 h 209"/>
                <a:gd name="T26" fmla="*/ 2147483647 w 157"/>
                <a:gd name="T27" fmla="*/ 2147483647 h 209"/>
                <a:gd name="T28" fmla="*/ 2147483647 w 157"/>
                <a:gd name="T29" fmla="*/ 2147483647 h 209"/>
                <a:gd name="T30" fmla="*/ 2147483647 w 157"/>
                <a:gd name="T31" fmla="*/ 2147483647 h 209"/>
                <a:gd name="T32" fmla="*/ 2147483647 w 157"/>
                <a:gd name="T33" fmla="*/ 0 h 209"/>
                <a:gd name="T34" fmla="*/ 2147483647 w 157"/>
                <a:gd name="T35" fmla="*/ 0 h 209"/>
                <a:gd name="T36" fmla="*/ 2147483647 w 157"/>
                <a:gd name="T37" fmla="*/ 0 h 209"/>
                <a:gd name="T38" fmla="*/ 2147483647 w 157"/>
                <a:gd name="T39" fmla="*/ 0 h 209"/>
                <a:gd name="T40" fmla="*/ 2147483647 w 157"/>
                <a:gd name="T41" fmla="*/ 0 h 209"/>
                <a:gd name="T42" fmla="*/ 2147483647 w 157"/>
                <a:gd name="T43" fmla="*/ 2147483647 h 209"/>
                <a:gd name="T44" fmla="*/ 2147483647 w 157"/>
                <a:gd name="T45" fmla="*/ 2147483647 h 209"/>
                <a:gd name="T46" fmla="*/ 2147483647 w 157"/>
                <a:gd name="T47" fmla="*/ 2147483647 h 209"/>
                <a:gd name="T48" fmla="*/ 2147483647 w 157"/>
                <a:gd name="T49" fmla="*/ 2147483647 h 209"/>
                <a:gd name="T50" fmla="*/ 2147483647 w 157"/>
                <a:gd name="T51" fmla="*/ 2147483647 h 209"/>
                <a:gd name="T52" fmla="*/ 2147483647 w 157"/>
                <a:gd name="T53" fmla="*/ 2147483647 h 209"/>
                <a:gd name="T54" fmla="*/ 2147483647 w 157"/>
                <a:gd name="T55" fmla="*/ 2147483647 h 209"/>
                <a:gd name="T56" fmla="*/ 2147483647 w 157"/>
                <a:gd name="T57" fmla="*/ 2147483647 h 209"/>
                <a:gd name="T58" fmla="*/ 2147483647 w 157"/>
                <a:gd name="T59" fmla="*/ 2147483647 h 209"/>
                <a:gd name="T60" fmla="*/ 2147483647 w 157"/>
                <a:gd name="T61" fmla="*/ 2147483647 h 209"/>
                <a:gd name="T62" fmla="*/ 2147483647 w 157"/>
                <a:gd name="T63" fmla="*/ 2147483647 h 209"/>
                <a:gd name="T64" fmla="*/ 2147483647 w 157"/>
                <a:gd name="T65" fmla="*/ 2147483647 h 209"/>
                <a:gd name="T66" fmla="*/ 2147483647 w 157"/>
                <a:gd name="T67" fmla="*/ 2147483647 h 209"/>
                <a:gd name="T68" fmla="*/ 2147483647 w 157"/>
                <a:gd name="T69" fmla="*/ 2147483647 h 209"/>
                <a:gd name="T70" fmla="*/ 2147483647 w 157"/>
                <a:gd name="T71" fmla="*/ 2147483647 h 209"/>
                <a:gd name="T72" fmla="*/ 2147483647 w 157"/>
                <a:gd name="T73" fmla="*/ 2147483647 h 209"/>
                <a:gd name="T74" fmla="*/ 2147483647 w 157"/>
                <a:gd name="T75" fmla="*/ 2147483647 h 209"/>
                <a:gd name="T76" fmla="*/ 2147483647 w 157"/>
                <a:gd name="T77" fmla="*/ 2147483647 h 209"/>
                <a:gd name="T78" fmla="*/ 2147483647 w 157"/>
                <a:gd name="T79" fmla="*/ 2147483647 h 209"/>
                <a:gd name="T80" fmla="*/ 2147483647 w 157"/>
                <a:gd name="T81" fmla="*/ 2147483647 h 209"/>
                <a:gd name="T82" fmla="*/ 2147483647 w 157"/>
                <a:gd name="T83" fmla="*/ 2147483647 h 2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
                <a:gd name="T127" fmla="*/ 0 h 209"/>
                <a:gd name="T128" fmla="*/ 157 w 157"/>
                <a:gd name="T129" fmla="*/ 209 h 2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 h="209">
                  <a:moveTo>
                    <a:pt x="0" y="121"/>
                  </a:moveTo>
                  <a:lnTo>
                    <a:pt x="2" y="109"/>
                  </a:lnTo>
                  <a:lnTo>
                    <a:pt x="4" y="98"/>
                  </a:lnTo>
                  <a:lnTo>
                    <a:pt x="6" y="89"/>
                  </a:lnTo>
                  <a:lnTo>
                    <a:pt x="8" y="80"/>
                  </a:lnTo>
                  <a:lnTo>
                    <a:pt x="10" y="72"/>
                  </a:lnTo>
                  <a:lnTo>
                    <a:pt x="12" y="66"/>
                  </a:lnTo>
                  <a:lnTo>
                    <a:pt x="14" y="59"/>
                  </a:lnTo>
                  <a:lnTo>
                    <a:pt x="16" y="54"/>
                  </a:lnTo>
                  <a:lnTo>
                    <a:pt x="18" y="49"/>
                  </a:lnTo>
                  <a:lnTo>
                    <a:pt x="20" y="44"/>
                  </a:lnTo>
                  <a:lnTo>
                    <a:pt x="22" y="40"/>
                  </a:lnTo>
                  <a:lnTo>
                    <a:pt x="24" y="36"/>
                  </a:lnTo>
                  <a:lnTo>
                    <a:pt x="26" y="32"/>
                  </a:lnTo>
                  <a:lnTo>
                    <a:pt x="28" y="29"/>
                  </a:lnTo>
                  <a:lnTo>
                    <a:pt x="30" y="26"/>
                  </a:lnTo>
                  <a:lnTo>
                    <a:pt x="32" y="23"/>
                  </a:lnTo>
                  <a:lnTo>
                    <a:pt x="34" y="21"/>
                  </a:lnTo>
                  <a:lnTo>
                    <a:pt x="36" y="18"/>
                  </a:lnTo>
                  <a:lnTo>
                    <a:pt x="38" y="16"/>
                  </a:lnTo>
                  <a:lnTo>
                    <a:pt x="40" y="14"/>
                  </a:lnTo>
                  <a:lnTo>
                    <a:pt x="42" y="12"/>
                  </a:lnTo>
                  <a:lnTo>
                    <a:pt x="44" y="11"/>
                  </a:lnTo>
                  <a:lnTo>
                    <a:pt x="46" y="9"/>
                  </a:lnTo>
                  <a:lnTo>
                    <a:pt x="48" y="8"/>
                  </a:lnTo>
                  <a:lnTo>
                    <a:pt x="50" y="6"/>
                  </a:lnTo>
                  <a:lnTo>
                    <a:pt x="52" y="5"/>
                  </a:lnTo>
                  <a:lnTo>
                    <a:pt x="54" y="4"/>
                  </a:lnTo>
                  <a:lnTo>
                    <a:pt x="56" y="3"/>
                  </a:lnTo>
                  <a:lnTo>
                    <a:pt x="58" y="3"/>
                  </a:lnTo>
                  <a:lnTo>
                    <a:pt x="60" y="2"/>
                  </a:lnTo>
                  <a:lnTo>
                    <a:pt x="62" y="1"/>
                  </a:lnTo>
                  <a:lnTo>
                    <a:pt x="64" y="1"/>
                  </a:lnTo>
                  <a:lnTo>
                    <a:pt x="66" y="0"/>
                  </a:lnTo>
                  <a:lnTo>
                    <a:pt x="68" y="0"/>
                  </a:lnTo>
                  <a:lnTo>
                    <a:pt x="70" y="0"/>
                  </a:lnTo>
                  <a:lnTo>
                    <a:pt x="72" y="0"/>
                  </a:lnTo>
                  <a:lnTo>
                    <a:pt x="74" y="0"/>
                  </a:lnTo>
                  <a:lnTo>
                    <a:pt x="76" y="0"/>
                  </a:lnTo>
                  <a:lnTo>
                    <a:pt x="78" y="0"/>
                  </a:lnTo>
                  <a:lnTo>
                    <a:pt x="80" y="0"/>
                  </a:lnTo>
                  <a:lnTo>
                    <a:pt x="82" y="0"/>
                  </a:lnTo>
                  <a:lnTo>
                    <a:pt x="84" y="1"/>
                  </a:lnTo>
                  <a:lnTo>
                    <a:pt x="86" y="1"/>
                  </a:lnTo>
                  <a:lnTo>
                    <a:pt x="88" y="2"/>
                  </a:lnTo>
                  <a:lnTo>
                    <a:pt x="90" y="3"/>
                  </a:lnTo>
                  <a:lnTo>
                    <a:pt x="92" y="4"/>
                  </a:lnTo>
                  <a:lnTo>
                    <a:pt x="94" y="5"/>
                  </a:lnTo>
                  <a:lnTo>
                    <a:pt x="96" y="6"/>
                  </a:lnTo>
                  <a:lnTo>
                    <a:pt x="98" y="7"/>
                  </a:lnTo>
                  <a:lnTo>
                    <a:pt x="100" y="8"/>
                  </a:lnTo>
                  <a:lnTo>
                    <a:pt x="102" y="9"/>
                  </a:lnTo>
                  <a:lnTo>
                    <a:pt x="104" y="11"/>
                  </a:lnTo>
                  <a:lnTo>
                    <a:pt x="106" y="13"/>
                  </a:lnTo>
                  <a:lnTo>
                    <a:pt x="108" y="15"/>
                  </a:lnTo>
                  <a:lnTo>
                    <a:pt x="110" y="17"/>
                  </a:lnTo>
                  <a:lnTo>
                    <a:pt x="112" y="19"/>
                  </a:lnTo>
                  <a:lnTo>
                    <a:pt x="114" y="21"/>
                  </a:lnTo>
                  <a:lnTo>
                    <a:pt x="116" y="24"/>
                  </a:lnTo>
                  <a:lnTo>
                    <a:pt x="118" y="27"/>
                  </a:lnTo>
                  <a:lnTo>
                    <a:pt x="120" y="30"/>
                  </a:lnTo>
                  <a:lnTo>
                    <a:pt x="122" y="33"/>
                  </a:lnTo>
                  <a:lnTo>
                    <a:pt x="124" y="37"/>
                  </a:lnTo>
                  <a:lnTo>
                    <a:pt x="126" y="41"/>
                  </a:lnTo>
                  <a:lnTo>
                    <a:pt x="128" y="45"/>
                  </a:lnTo>
                  <a:lnTo>
                    <a:pt x="130" y="50"/>
                  </a:lnTo>
                  <a:lnTo>
                    <a:pt x="132" y="55"/>
                  </a:lnTo>
                  <a:lnTo>
                    <a:pt x="134" y="61"/>
                  </a:lnTo>
                  <a:lnTo>
                    <a:pt x="136" y="67"/>
                  </a:lnTo>
                  <a:lnTo>
                    <a:pt x="138" y="75"/>
                  </a:lnTo>
                  <a:lnTo>
                    <a:pt x="140" y="82"/>
                  </a:lnTo>
                  <a:lnTo>
                    <a:pt x="142" y="91"/>
                  </a:lnTo>
                  <a:lnTo>
                    <a:pt x="144" y="101"/>
                  </a:lnTo>
                  <a:lnTo>
                    <a:pt x="146" y="112"/>
                  </a:lnTo>
                  <a:lnTo>
                    <a:pt x="148" y="124"/>
                  </a:lnTo>
                  <a:lnTo>
                    <a:pt x="149" y="131"/>
                  </a:lnTo>
                  <a:lnTo>
                    <a:pt x="150" y="139"/>
                  </a:lnTo>
                  <a:lnTo>
                    <a:pt x="151" y="147"/>
                  </a:lnTo>
                  <a:lnTo>
                    <a:pt x="152" y="155"/>
                  </a:lnTo>
                  <a:lnTo>
                    <a:pt x="153" y="164"/>
                  </a:lnTo>
                  <a:lnTo>
                    <a:pt x="154" y="174"/>
                  </a:lnTo>
                  <a:lnTo>
                    <a:pt x="155" y="185"/>
                  </a:lnTo>
                  <a:lnTo>
                    <a:pt x="156" y="197"/>
                  </a:lnTo>
                  <a:lnTo>
                    <a:pt x="157" y="209"/>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142" name="Object 119"/>
          <p:cNvGraphicFramePr>
            <a:graphicFrameLocks noChangeAspect="1"/>
          </p:cNvGraphicFramePr>
          <p:nvPr/>
        </p:nvGraphicFramePr>
        <p:xfrm>
          <a:off x="7148513" y="2879725"/>
          <a:ext cx="1600200" cy="523875"/>
        </p:xfrm>
        <a:graphic>
          <a:graphicData uri="http://schemas.openxmlformats.org/presentationml/2006/ole">
            <mc:AlternateContent xmlns:mc="http://schemas.openxmlformats.org/markup-compatibility/2006">
              <mc:Choice xmlns:v="urn:schemas-microsoft-com:vml" Requires="v">
                <p:oleObj spid="_x0000_s4099" name="Equation" r:id="rId8" imgW="622030" imgH="203112" progId="Equation.DSMT4">
                  <p:embed/>
                </p:oleObj>
              </mc:Choice>
              <mc:Fallback>
                <p:oleObj name="Equation" r:id="rId8" imgW="622030" imgH="203112" progId="Equation.DSMT4">
                  <p:embed/>
                  <p:pic>
                    <p:nvPicPr>
                      <p:cNvPr id="142" name="Object 1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48513" y="2879725"/>
                        <a:ext cx="1600200"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3" name="Freeform 106"/>
          <p:cNvSpPr>
            <a:spLocks/>
          </p:cNvSpPr>
          <p:nvPr/>
        </p:nvSpPr>
        <p:spPr bwMode="auto">
          <a:xfrm>
            <a:off x="352425" y="2055813"/>
            <a:ext cx="6732588" cy="1120775"/>
          </a:xfrm>
          <a:custGeom>
            <a:avLst/>
            <a:gdLst>
              <a:gd name="T0" fmla="*/ 2147483647 w 1277"/>
              <a:gd name="T1" fmla="*/ 2147483647 h 206"/>
              <a:gd name="T2" fmla="*/ 2147483647 w 1277"/>
              <a:gd name="T3" fmla="*/ 2147483647 h 206"/>
              <a:gd name="T4" fmla="*/ 2147483647 w 1277"/>
              <a:gd name="T5" fmla="*/ 2147483647 h 206"/>
              <a:gd name="T6" fmla="*/ 2147483647 w 1277"/>
              <a:gd name="T7" fmla="*/ 2147483647 h 206"/>
              <a:gd name="T8" fmla="*/ 2147483647 w 1277"/>
              <a:gd name="T9" fmla="*/ 2147483647 h 206"/>
              <a:gd name="T10" fmla="*/ 2147483647 w 1277"/>
              <a:gd name="T11" fmla="*/ 2147483647 h 206"/>
              <a:gd name="T12" fmla="*/ 2147483647 w 1277"/>
              <a:gd name="T13" fmla="*/ 2147483647 h 206"/>
              <a:gd name="T14" fmla="*/ 2147483647 w 1277"/>
              <a:gd name="T15" fmla="*/ 2147483647 h 206"/>
              <a:gd name="T16" fmla="*/ 2147483647 w 1277"/>
              <a:gd name="T17" fmla="*/ 2147483647 h 206"/>
              <a:gd name="T18" fmla="*/ 2147483647 w 1277"/>
              <a:gd name="T19" fmla="*/ 2147483647 h 206"/>
              <a:gd name="T20" fmla="*/ 2147483647 w 1277"/>
              <a:gd name="T21" fmla="*/ 2147483647 h 206"/>
              <a:gd name="T22" fmla="*/ 2147483647 w 1277"/>
              <a:gd name="T23" fmla="*/ 2147483647 h 206"/>
              <a:gd name="T24" fmla="*/ 2147483647 w 1277"/>
              <a:gd name="T25" fmla="*/ 2147483647 h 206"/>
              <a:gd name="T26" fmla="*/ 2147483647 w 1277"/>
              <a:gd name="T27" fmla="*/ 2147483647 h 206"/>
              <a:gd name="T28" fmla="*/ 2147483647 w 1277"/>
              <a:gd name="T29" fmla="*/ 2147483647 h 206"/>
              <a:gd name="T30" fmla="*/ 2147483647 w 1277"/>
              <a:gd name="T31" fmla="*/ 2147483647 h 206"/>
              <a:gd name="T32" fmla="*/ 2147483647 w 1277"/>
              <a:gd name="T33" fmla="*/ 2147483647 h 206"/>
              <a:gd name="T34" fmla="*/ 2147483647 w 1277"/>
              <a:gd name="T35" fmla="*/ 2147483647 h 206"/>
              <a:gd name="T36" fmla="*/ 2147483647 w 1277"/>
              <a:gd name="T37" fmla="*/ 2147483647 h 206"/>
              <a:gd name="T38" fmla="*/ 2147483647 w 1277"/>
              <a:gd name="T39" fmla="*/ 2147483647 h 206"/>
              <a:gd name="T40" fmla="*/ 2147483647 w 1277"/>
              <a:gd name="T41" fmla="*/ 2147483647 h 206"/>
              <a:gd name="T42" fmla="*/ 2147483647 w 1277"/>
              <a:gd name="T43" fmla="*/ 2147483647 h 206"/>
              <a:gd name="T44" fmla="*/ 2147483647 w 1277"/>
              <a:gd name="T45" fmla="*/ 2147483647 h 206"/>
              <a:gd name="T46" fmla="*/ 2147483647 w 1277"/>
              <a:gd name="T47" fmla="*/ 2147483647 h 206"/>
              <a:gd name="T48" fmla="*/ 2147483647 w 1277"/>
              <a:gd name="T49" fmla="*/ 2147483647 h 206"/>
              <a:gd name="T50" fmla="*/ 2147483647 w 1277"/>
              <a:gd name="T51" fmla="*/ 2147483647 h 206"/>
              <a:gd name="T52" fmla="*/ 2147483647 w 1277"/>
              <a:gd name="T53" fmla="*/ 2147483647 h 206"/>
              <a:gd name="T54" fmla="*/ 2147483647 w 1277"/>
              <a:gd name="T55" fmla="*/ 2147483647 h 206"/>
              <a:gd name="T56" fmla="*/ 2147483647 w 1277"/>
              <a:gd name="T57" fmla="*/ 0 h 206"/>
              <a:gd name="T58" fmla="*/ 2147483647 w 1277"/>
              <a:gd name="T59" fmla="*/ 2147483647 h 206"/>
              <a:gd name="T60" fmla="*/ 2147483647 w 1277"/>
              <a:gd name="T61" fmla="*/ 2147483647 h 206"/>
              <a:gd name="T62" fmla="*/ 2147483647 w 1277"/>
              <a:gd name="T63" fmla="*/ 2147483647 h 206"/>
              <a:gd name="T64" fmla="*/ 2147483647 w 1277"/>
              <a:gd name="T65" fmla="*/ 2147483647 h 206"/>
              <a:gd name="T66" fmla="*/ 2147483647 w 1277"/>
              <a:gd name="T67" fmla="*/ 2147483647 h 206"/>
              <a:gd name="T68" fmla="*/ 2147483647 w 1277"/>
              <a:gd name="T69" fmla="*/ 2147483647 h 206"/>
              <a:gd name="T70" fmla="*/ 2147483647 w 1277"/>
              <a:gd name="T71" fmla="*/ 2147483647 h 206"/>
              <a:gd name="T72" fmla="*/ 2147483647 w 1277"/>
              <a:gd name="T73" fmla="*/ 2147483647 h 206"/>
              <a:gd name="T74" fmla="*/ 2147483647 w 1277"/>
              <a:gd name="T75" fmla="*/ 2147483647 h 206"/>
              <a:gd name="T76" fmla="*/ 2147483647 w 1277"/>
              <a:gd name="T77" fmla="*/ 2147483647 h 206"/>
              <a:gd name="T78" fmla="*/ 2147483647 w 1277"/>
              <a:gd name="T79" fmla="*/ 2147483647 h 206"/>
              <a:gd name="T80" fmla="*/ 2147483647 w 1277"/>
              <a:gd name="T81" fmla="*/ 2147483647 h 206"/>
              <a:gd name="T82" fmla="*/ 2147483647 w 1277"/>
              <a:gd name="T83" fmla="*/ 2147483647 h 206"/>
              <a:gd name="T84" fmla="*/ 2147483647 w 1277"/>
              <a:gd name="T85" fmla="*/ 2147483647 h 206"/>
              <a:gd name="T86" fmla="*/ 2147483647 w 1277"/>
              <a:gd name="T87" fmla="*/ 2147483647 h 206"/>
              <a:gd name="T88" fmla="*/ 2147483647 w 1277"/>
              <a:gd name="T89" fmla="*/ 2147483647 h 206"/>
              <a:gd name="T90" fmla="*/ 2147483647 w 1277"/>
              <a:gd name="T91" fmla="*/ 2147483647 h 206"/>
              <a:gd name="T92" fmla="*/ 2147483647 w 1277"/>
              <a:gd name="T93" fmla="*/ 2147483647 h 206"/>
              <a:gd name="T94" fmla="*/ 2147483647 w 1277"/>
              <a:gd name="T95" fmla="*/ 2147483647 h 206"/>
              <a:gd name="T96" fmla="*/ 2147483647 w 1277"/>
              <a:gd name="T97" fmla="*/ 2147483647 h 206"/>
              <a:gd name="T98" fmla="*/ 2147483647 w 1277"/>
              <a:gd name="T99" fmla="*/ 2147483647 h 206"/>
              <a:gd name="T100" fmla="*/ 2147483647 w 1277"/>
              <a:gd name="T101" fmla="*/ 2147483647 h 206"/>
              <a:gd name="T102" fmla="*/ 2147483647 w 1277"/>
              <a:gd name="T103" fmla="*/ 2147483647 h 206"/>
              <a:gd name="T104" fmla="*/ 2147483647 w 1277"/>
              <a:gd name="T105" fmla="*/ 2147483647 h 206"/>
              <a:gd name="T106" fmla="*/ 2147483647 w 1277"/>
              <a:gd name="T107" fmla="*/ 2147483647 h 206"/>
              <a:gd name="T108" fmla="*/ 2147483647 w 1277"/>
              <a:gd name="T109" fmla="*/ 2147483647 h 206"/>
              <a:gd name="T110" fmla="*/ 2147483647 w 1277"/>
              <a:gd name="T111" fmla="*/ 2147483647 h 206"/>
              <a:gd name="T112" fmla="*/ 2147483647 w 1277"/>
              <a:gd name="T113" fmla="*/ 2147483647 h 206"/>
              <a:gd name="T114" fmla="*/ 2147483647 w 1277"/>
              <a:gd name="T115" fmla="*/ 2147483647 h 2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206"/>
              <a:gd name="T176" fmla="*/ 1277 w 1277"/>
              <a:gd name="T177" fmla="*/ 206 h 2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206">
                <a:moveTo>
                  <a:pt x="0" y="206"/>
                </a:moveTo>
                <a:lnTo>
                  <a:pt x="2" y="206"/>
                </a:lnTo>
                <a:lnTo>
                  <a:pt x="4" y="205"/>
                </a:lnTo>
                <a:lnTo>
                  <a:pt x="6" y="205"/>
                </a:lnTo>
                <a:lnTo>
                  <a:pt x="8" y="205"/>
                </a:lnTo>
                <a:lnTo>
                  <a:pt x="10" y="205"/>
                </a:lnTo>
                <a:lnTo>
                  <a:pt x="12" y="204"/>
                </a:lnTo>
                <a:lnTo>
                  <a:pt x="14" y="203"/>
                </a:lnTo>
                <a:lnTo>
                  <a:pt x="16" y="203"/>
                </a:lnTo>
                <a:lnTo>
                  <a:pt x="18" y="202"/>
                </a:lnTo>
                <a:lnTo>
                  <a:pt x="20" y="201"/>
                </a:lnTo>
                <a:lnTo>
                  <a:pt x="22" y="200"/>
                </a:lnTo>
                <a:lnTo>
                  <a:pt x="24" y="199"/>
                </a:lnTo>
                <a:lnTo>
                  <a:pt x="26" y="198"/>
                </a:lnTo>
                <a:lnTo>
                  <a:pt x="28" y="197"/>
                </a:lnTo>
                <a:lnTo>
                  <a:pt x="30" y="196"/>
                </a:lnTo>
                <a:lnTo>
                  <a:pt x="32" y="194"/>
                </a:lnTo>
                <a:lnTo>
                  <a:pt x="34" y="193"/>
                </a:lnTo>
                <a:lnTo>
                  <a:pt x="36" y="191"/>
                </a:lnTo>
                <a:lnTo>
                  <a:pt x="38" y="190"/>
                </a:lnTo>
                <a:lnTo>
                  <a:pt x="40" y="188"/>
                </a:lnTo>
                <a:lnTo>
                  <a:pt x="42" y="186"/>
                </a:lnTo>
                <a:lnTo>
                  <a:pt x="44" y="184"/>
                </a:lnTo>
                <a:lnTo>
                  <a:pt x="46" y="183"/>
                </a:lnTo>
                <a:lnTo>
                  <a:pt x="48" y="181"/>
                </a:lnTo>
                <a:lnTo>
                  <a:pt x="50" y="179"/>
                </a:lnTo>
                <a:lnTo>
                  <a:pt x="52" y="176"/>
                </a:lnTo>
                <a:lnTo>
                  <a:pt x="54" y="174"/>
                </a:lnTo>
                <a:lnTo>
                  <a:pt x="56" y="172"/>
                </a:lnTo>
                <a:lnTo>
                  <a:pt x="58" y="170"/>
                </a:lnTo>
                <a:lnTo>
                  <a:pt x="60" y="167"/>
                </a:lnTo>
                <a:lnTo>
                  <a:pt x="62" y="165"/>
                </a:lnTo>
                <a:lnTo>
                  <a:pt x="64" y="163"/>
                </a:lnTo>
                <a:lnTo>
                  <a:pt x="66" y="160"/>
                </a:lnTo>
                <a:lnTo>
                  <a:pt x="68" y="158"/>
                </a:lnTo>
                <a:lnTo>
                  <a:pt x="70" y="155"/>
                </a:lnTo>
                <a:lnTo>
                  <a:pt x="72" y="152"/>
                </a:lnTo>
                <a:lnTo>
                  <a:pt x="74" y="150"/>
                </a:lnTo>
                <a:lnTo>
                  <a:pt x="76" y="147"/>
                </a:lnTo>
                <a:lnTo>
                  <a:pt x="78" y="144"/>
                </a:lnTo>
                <a:lnTo>
                  <a:pt x="80" y="141"/>
                </a:lnTo>
                <a:lnTo>
                  <a:pt x="82" y="138"/>
                </a:lnTo>
                <a:lnTo>
                  <a:pt x="84" y="136"/>
                </a:lnTo>
                <a:lnTo>
                  <a:pt x="86" y="133"/>
                </a:lnTo>
                <a:lnTo>
                  <a:pt x="88" y="130"/>
                </a:lnTo>
                <a:lnTo>
                  <a:pt x="90" y="127"/>
                </a:lnTo>
                <a:lnTo>
                  <a:pt x="92" y="124"/>
                </a:lnTo>
                <a:lnTo>
                  <a:pt x="94" y="121"/>
                </a:lnTo>
                <a:lnTo>
                  <a:pt x="96" y="118"/>
                </a:lnTo>
                <a:lnTo>
                  <a:pt x="98" y="115"/>
                </a:lnTo>
                <a:lnTo>
                  <a:pt x="100" y="112"/>
                </a:lnTo>
                <a:lnTo>
                  <a:pt x="102" y="109"/>
                </a:lnTo>
                <a:lnTo>
                  <a:pt x="104" y="106"/>
                </a:lnTo>
                <a:lnTo>
                  <a:pt x="106" y="103"/>
                </a:lnTo>
                <a:lnTo>
                  <a:pt x="108" y="100"/>
                </a:lnTo>
                <a:lnTo>
                  <a:pt x="110" y="96"/>
                </a:lnTo>
                <a:lnTo>
                  <a:pt x="112" y="93"/>
                </a:lnTo>
                <a:lnTo>
                  <a:pt x="114" y="90"/>
                </a:lnTo>
                <a:lnTo>
                  <a:pt x="116" y="87"/>
                </a:lnTo>
                <a:lnTo>
                  <a:pt x="118" y="84"/>
                </a:lnTo>
                <a:lnTo>
                  <a:pt x="120" y="81"/>
                </a:lnTo>
                <a:lnTo>
                  <a:pt x="122" y="78"/>
                </a:lnTo>
                <a:lnTo>
                  <a:pt x="124" y="75"/>
                </a:lnTo>
                <a:lnTo>
                  <a:pt x="126" y="73"/>
                </a:lnTo>
                <a:lnTo>
                  <a:pt x="128" y="70"/>
                </a:lnTo>
                <a:lnTo>
                  <a:pt x="130" y="67"/>
                </a:lnTo>
                <a:lnTo>
                  <a:pt x="132" y="64"/>
                </a:lnTo>
                <a:lnTo>
                  <a:pt x="134" y="61"/>
                </a:lnTo>
                <a:lnTo>
                  <a:pt x="136" y="58"/>
                </a:lnTo>
                <a:lnTo>
                  <a:pt x="138" y="56"/>
                </a:lnTo>
                <a:lnTo>
                  <a:pt x="140" y="53"/>
                </a:lnTo>
                <a:lnTo>
                  <a:pt x="142" y="50"/>
                </a:lnTo>
                <a:lnTo>
                  <a:pt x="144" y="48"/>
                </a:lnTo>
                <a:lnTo>
                  <a:pt x="146" y="45"/>
                </a:lnTo>
                <a:lnTo>
                  <a:pt x="148" y="43"/>
                </a:lnTo>
                <a:lnTo>
                  <a:pt x="150" y="40"/>
                </a:lnTo>
                <a:lnTo>
                  <a:pt x="152" y="38"/>
                </a:lnTo>
                <a:lnTo>
                  <a:pt x="154" y="36"/>
                </a:lnTo>
                <a:lnTo>
                  <a:pt x="156" y="33"/>
                </a:lnTo>
                <a:lnTo>
                  <a:pt x="158" y="31"/>
                </a:lnTo>
                <a:lnTo>
                  <a:pt x="160" y="29"/>
                </a:lnTo>
                <a:lnTo>
                  <a:pt x="162" y="27"/>
                </a:lnTo>
                <a:lnTo>
                  <a:pt x="164" y="25"/>
                </a:lnTo>
                <a:lnTo>
                  <a:pt x="166" y="23"/>
                </a:lnTo>
                <a:lnTo>
                  <a:pt x="168" y="21"/>
                </a:lnTo>
                <a:lnTo>
                  <a:pt x="170" y="19"/>
                </a:lnTo>
                <a:lnTo>
                  <a:pt x="172" y="18"/>
                </a:lnTo>
                <a:lnTo>
                  <a:pt x="174" y="16"/>
                </a:lnTo>
                <a:lnTo>
                  <a:pt x="176" y="14"/>
                </a:lnTo>
                <a:lnTo>
                  <a:pt x="178" y="13"/>
                </a:lnTo>
                <a:lnTo>
                  <a:pt x="180" y="11"/>
                </a:lnTo>
                <a:lnTo>
                  <a:pt x="182" y="10"/>
                </a:lnTo>
                <a:lnTo>
                  <a:pt x="184" y="9"/>
                </a:lnTo>
                <a:lnTo>
                  <a:pt x="186" y="8"/>
                </a:lnTo>
                <a:lnTo>
                  <a:pt x="188" y="7"/>
                </a:lnTo>
                <a:lnTo>
                  <a:pt x="190" y="6"/>
                </a:lnTo>
                <a:lnTo>
                  <a:pt x="192" y="5"/>
                </a:lnTo>
                <a:lnTo>
                  <a:pt x="194" y="4"/>
                </a:lnTo>
                <a:lnTo>
                  <a:pt x="196" y="3"/>
                </a:lnTo>
                <a:lnTo>
                  <a:pt x="198" y="2"/>
                </a:lnTo>
                <a:lnTo>
                  <a:pt x="200" y="2"/>
                </a:lnTo>
                <a:lnTo>
                  <a:pt x="202" y="1"/>
                </a:lnTo>
                <a:lnTo>
                  <a:pt x="204" y="1"/>
                </a:lnTo>
                <a:lnTo>
                  <a:pt x="206" y="1"/>
                </a:lnTo>
                <a:lnTo>
                  <a:pt x="208" y="0"/>
                </a:lnTo>
                <a:lnTo>
                  <a:pt x="210" y="0"/>
                </a:lnTo>
                <a:lnTo>
                  <a:pt x="212" y="0"/>
                </a:lnTo>
                <a:lnTo>
                  <a:pt x="214" y="0"/>
                </a:lnTo>
                <a:lnTo>
                  <a:pt x="216" y="1"/>
                </a:lnTo>
                <a:lnTo>
                  <a:pt x="218" y="1"/>
                </a:lnTo>
                <a:lnTo>
                  <a:pt x="220" y="1"/>
                </a:lnTo>
                <a:lnTo>
                  <a:pt x="222" y="2"/>
                </a:lnTo>
                <a:lnTo>
                  <a:pt x="224" y="2"/>
                </a:lnTo>
                <a:lnTo>
                  <a:pt x="226" y="3"/>
                </a:lnTo>
                <a:lnTo>
                  <a:pt x="228" y="3"/>
                </a:lnTo>
                <a:lnTo>
                  <a:pt x="230" y="4"/>
                </a:lnTo>
                <a:lnTo>
                  <a:pt x="232" y="5"/>
                </a:lnTo>
                <a:lnTo>
                  <a:pt x="234" y="6"/>
                </a:lnTo>
                <a:lnTo>
                  <a:pt x="236" y="7"/>
                </a:lnTo>
                <a:lnTo>
                  <a:pt x="238" y="8"/>
                </a:lnTo>
                <a:lnTo>
                  <a:pt x="240" y="9"/>
                </a:lnTo>
                <a:lnTo>
                  <a:pt x="242" y="11"/>
                </a:lnTo>
                <a:lnTo>
                  <a:pt x="244" y="12"/>
                </a:lnTo>
                <a:lnTo>
                  <a:pt x="246" y="13"/>
                </a:lnTo>
                <a:lnTo>
                  <a:pt x="248" y="15"/>
                </a:lnTo>
                <a:lnTo>
                  <a:pt x="250" y="17"/>
                </a:lnTo>
                <a:lnTo>
                  <a:pt x="252" y="18"/>
                </a:lnTo>
                <a:lnTo>
                  <a:pt x="254" y="20"/>
                </a:lnTo>
                <a:lnTo>
                  <a:pt x="256" y="22"/>
                </a:lnTo>
                <a:lnTo>
                  <a:pt x="258" y="24"/>
                </a:lnTo>
                <a:lnTo>
                  <a:pt x="260" y="26"/>
                </a:lnTo>
                <a:lnTo>
                  <a:pt x="262" y="28"/>
                </a:lnTo>
                <a:lnTo>
                  <a:pt x="264" y="30"/>
                </a:lnTo>
                <a:lnTo>
                  <a:pt x="266" y="32"/>
                </a:lnTo>
                <a:lnTo>
                  <a:pt x="268" y="34"/>
                </a:lnTo>
                <a:lnTo>
                  <a:pt x="270" y="37"/>
                </a:lnTo>
                <a:lnTo>
                  <a:pt x="272" y="39"/>
                </a:lnTo>
                <a:lnTo>
                  <a:pt x="274" y="41"/>
                </a:lnTo>
                <a:lnTo>
                  <a:pt x="276" y="44"/>
                </a:lnTo>
                <a:lnTo>
                  <a:pt x="278" y="46"/>
                </a:lnTo>
                <a:lnTo>
                  <a:pt x="280" y="49"/>
                </a:lnTo>
                <a:lnTo>
                  <a:pt x="282" y="52"/>
                </a:lnTo>
                <a:lnTo>
                  <a:pt x="284" y="54"/>
                </a:lnTo>
                <a:lnTo>
                  <a:pt x="286" y="57"/>
                </a:lnTo>
                <a:lnTo>
                  <a:pt x="288" y="60"/>
                </a:lnTo>
                <a:lnTo>
                  <a:pt x="290" y="62"/>
                </a:lnTo>
                <a:lnTo>
                  <a:pt x="292" y="65"/>
                </a:lnTo>
                <a:lnTo>
                  <a:pt x="294" y="68"/>
                </a:lnTo>
                <a:lnTo>
                  <a:pt x="296" y="71"/>
                </a:lnTo>
                <a:lnTo>
                  <a:pt x="298" y="74"/>
                </a:lnTo>
                <a:lnTo>
                  <a:pt x="300" y="77"/>
                </a:lnTo>
                <a:lnTo>
                  <a:pt x="302" y="80"/>
                </a:lnTo>
                <a:lnTo>
                  <a:pt x="304" y="83"/>
                </a:lnTo>
                <a:lnTo>
                  <a:pt x="306" y="86"/>
                </a:lnTo>
                <a:lnTo>
                  <a:pt x="308" y="89"/>
                </a:lnTo>
                <a:lnTo>
                  <a:pt x="310" y="92"/>
                </a:lnTo>
                <a:lnTo>
                  <a:pt x="312" y="95"/>
                </a:lnTo>
                <a:lnTo>
                  <a:pt x="314" y="98"/>
                </a:lnTo>
                <a:lnTo>
                  <a:pt x="316" y="101"/>
                </a:lnTo>
                <a:lnTo>
                  <a:pt x="318" y="104"/>
                </a:lnTo>
                <a:lnTo>
                  <a:pt x="320" y="107"/>
                </a:lnTo>
                <a:lnTo>
                  <a:pt x="322" y="110"/>
                </a:lnTo>
                <a:lnTo>
                  <a:pt x="324" y="113"/>
                </a:lnTo>
                <a:lnTo>
                  <a:pt x="326" y="116"/>
                </a:lnTo>
                <a:lnTo>
                  <a:pt x="328" y="119"/>
                </a:lnTo>
                <a:lnTo>
                  <a:pt x="330" y="122"/>
                </a:lnTo>
                <a:lnTo>
                  <a:pt x="332" y="125"/>
                </a:lnTo>
                <a:lnTo>
                  <a:pt x="334" y="128"/>
                </a:lnTo>
                <a:lnTo>
                  <a:pt x="336" y="131"/>
                </a:lnTo>
                <a:lnTo>
                  <a:pt x="338" y="134"/>
                </a:lnTo>
                <a:lnTo>
                  <a:pt x="340" y="137"/>
                </a:lnTo>
                <a:lnTo>
                  <a:pt x="342" y="140"/>
                </a:lnTo>
                <a:lnTo>
                  <a:pt x="344" y="143"/>
                </a:lnTo>
                <a:lnTo>
                  <a:pt x="346" y="145"/>
                </a:lnTo>
                <a:lnTo>
                  <a:pt x="348" y="148"/>
                </a:lnTo>
                <a:lnTo>
                  <a:pt x="350" y="151"/>
                </a:lnTo>
                <a:lnTo>
                  <a:pt x="352" y="153"/>
                </a:lnTo>
                <a:lnTo>
                  <a:pt x="354" y="156"/>
                </a:lnTo>
                <a:lnTo>
                  <a:pt x="356" y="159"/>
                </a:lnTo>
                <a:lnTo>
                  <a:pt x="358" y="161"/>
                </a:lnTo>
                <a:lnTo>
                  <a:pt x="360" y="164"/>
                </a:lnTo>
                <a:lnTo>
                  <a:pt x="362" y="166"/>
                </a:lnTo>
                <a:lnTo>
                  <a:pt x="364" y="169"/>
                </a:lnTo>
                <a:lnTo>
                  <a:pt x="366" y="171"/>
                </a:lnTo>
                <a:lnTo>
                  <a:pt x="368" y="173"/>
                </a:lnTo>
                <a:lnTo>
                  <a:pt x="370" y="175"/>
                </a:lnTo>
                <a:lnTo>
                  <a:pt x="372" y="177"/>
                </a:lnTo>
                <a:lnTo>
                  <a:pt x="374" y="179"/>
                </a:lnTo>
                <a:lnTo>
                  <a:pt x="376" y="181"/>
                </a:lnTo>
                <a:lnTo>
                  <a:pt x="378" y="183"/>
                </a:lnTo>
                <a:lnTo>
                  <a:pt x="380" y="185"/>
                </a:lnTo>
                <a:lnTo>
                  <a:pt x="382" y="187"/>
                </a:lnTo>
                <a:lnTo>
                  <a:pt x="384" y="189"/>
                </a:lnTo>
                <a:lnTo>
                  <a:pt x="386" y="190"/>
                </a:lnTo>
                <a:lnTo>
                  <a:pt x="388" y="192"/>
                </a:lnTo>
                <a:lnTo>
                  <a:pt x="390" y="193"/>
                </a:lnTo>
                <a:lnTo>
                  <a:pt x="392" y="195"/>
                </a:lnTo>
                <a:lnTo>
                  <a:pt x="394" y="196"/>
                </a:lnTo>
                <a:lnTo>
                  <a:pt x="396" y="197"/>
                </a:lnTo>
                <a:lnTo>
                  <a:pt x="398" y="199"/>
                </a:lnTo>
                <a:lnTo>
                  <a:pt x="400" y="200"/>
                </a:lnTo>
                <a:lnTo>
                  <a:pt x="402" y="201"/>
                </a:lnTo>
                <a:lnTo>
                  <a:pt x="404" y="202"/>
                </a:lnTo>
                <a:lnTo>
                  <a:pt x="406" y="202"/>
                </a:lnTo>
                <a:lnTo>
                  <a:pt x="408" y="203"/>
                </a:lnTo>
                <a:lnTo>
                  <a:pt x="410" y="204"/>
                </a:lnTo>
                <a:lnTo>
                  <a:pt x="412" y="204"/>
                </a:lnTo>
                <a:lnTo>
                  <a:pt x="414" y="205"/>
                </a:lnTo>
                <a:lnTo>
                  <a:pt x="416" y="205"/>
                </a:lnTo>
                <a:lnTo>
                  <a:pt x="418" y="205"/>
                </a:lnTo>
                <a:lnTo>
                  <a:pt x="420" y="206"/>
                </a:lnTo>
                <a:lnTo>
                  <a:pt x="422" y="206"/>
                </a:lnTo>
                <a:lnTo>
                  <a:pt x="424" y="206"/>
                </a:lnTo>
                <a:lnTo>
                  <a:pt x="426" y="206"/>
                </a:lnTo>
                <a:lnTo>
                  <a:pt x="428" y="205"/>
                </a:lnTo>
                <a:lnTo>
                  <a:pt x="430" y="205"/>
                </a:lnTo>
                <a:lnTo>
                  <a:pt x="432" y="205"/>
                </a:lnTo>
                <a:lnTo>
                  <a:pt x="434" y="204"/>
                </a:lnTo>
                <a:lnTo>
                  <a:pt x="436" y="204"/>
                </a:lnTo>
                <a:lnTo>
                  <a:pt x="438" y="203"/>
                </a:lnTo>
                <a:lnTo>
                  <a:pt x="440" y="202"/>
                </a:lnTo>
                <a:lnTo>
                  <a:pt x="442" y="202"/>
                </a:lnTo>
                <a:lnTo>
                  <a:pt x="444" y="201"/>
                </a:lnTo>
                <a:lnTo>
                  <a:pt x="446" y="200"/>
                </a:lnTo>
                <a:lnTo>
                  <a:pt x="448" y="199"/>
                </a:lnTo>
                <a:lnTo>
                  <a:pt x="450" y="198"/>
                </a:lnTo>
                <a:lnTo>
                  <a:pt x="452" y="196"/>
                </a:lnTo>
                <a:lnTo>
                  <a:pt x="454" y="195"/>
                </a:lnTo>
                <a:lnTo>
                  <a:pt x="456" y="194"/>
                </a:lnTo>
                <a:lnTo>
                  <a:pt x="458" y="192"/>
                </a:lnTo>
                <a:lnTo>
                  <a:pt x="460" y="191"/>
                </a:lnTo>
                <a:lnTo>
                  <a:pt x="462" y="189"/>
                </a:lnTo>
                <a:lnTo>
                  <a:pt x="464" y="187"/>
                </a:lnTo>
                <a:lnTo>
                  <a:pt x="466" y="186"/>
                </a:lnTo>
                <a:lnTo>
                  <a:pt x="468" y="184"/>
                </a:lnTo>
                <a:lnTo>
                  <a:pt x="470" y="182"/>
                </a:lnTo>
                <a:lnTo>
                  <a:pt x="472" y="180"/>
                </a:lnTo>
                <a:lnTo>
                  <a:pt x="474" y="178"/>
                </a:lnTo>
                <a:lnTo>
                  <a:pt x="476" y="176"/>
                </a:lnTo>
                <a:lnTo>
                  <a:pt x="478" y="174"/>
                </a:lnTo>
                <a:lnTo>
                  <a:pt x="480" y="171"/>
                </a:lnTo>
                <a:lnTo>
                  <a:pt x="482" y="169"/>
                </a:lnTo>
                <a:lnTo>
                  <a:pt x="484" y="167"/>
                </a:lnTo>
                <a:lnTo>
                  <a:pt x="486" y="164"/>
                </a:lnTo>
                <a:lnTo>
                  <a:pt x="488" y="162"/>
                </a:lnTo>
                <a:lnTo>
                  <a:pt x="490" y="159"/>
                </a:lnTo>
                <a:lnTo>
                  <a:pt x="492" y="157"/>
                </a:lnTo>
                <a:lnTo>
                  <a:pt x="494" y="154"/>
                </a:lnTo>
                <a:lnTo>
                  <a:pt x="496" y="151"/>
                </a:lnTo>
                <a:lnTo>
                  <a:pt x="498" y="149"/>
                </a:lnTo>
                <a:lnTo>
                  <a:pt x="500" y="146"/>
                </a:lnTo>
                <a:lnTo>
                  <a:pt x="502" y="143"/>
                </a:lnTo>
                <a:lnTo>
                  <a:pt x="504" y="140"/>
                </a:lnTo>
                <a:lnTo>
                  <a:pt x="506" y="137"/>
                </a:lnTo>
                <a:lnTo>
                  <a:pt x="508" y="135"/>
                </a:lnTo>
                <a:lnTo>
                  <a:pt x="510" y="132"/>
                </a:lnTo>
                <a:lnTo>
                  <a:pt x="512" y="129"/>
                </a:lnTo>
                <a:lnTo>
                  <a:pt x="514" y="126"/>
                </a:lnTo>
                <a:lnTo>
                  <a:pt x="516" y="123"/>
                </a:lnTo>
                <a:lnTo>
                  <a:pt x="518" y="120"/>
                </a:lnTo>
                <a:lnTo>
                  <a:pt x="520" y="117"/>
                </a:lnTo>
                <a:lnTo>
                  <a:pt x="522" y="114"/>
                </a:lnTo>
                <a:lnTo>
                  <a:pt x="524" y="111"/>
                </a:lnTo>
                <a:lnTo>
                  <a:pt x="526" y="108"/>
                </a:lnTo>
                <a:lnTo>
                  <a:pt x="528" y="105"/>
                </a:lnTo>
                <a:lnTo>
                  <a:pt x="530" y="102"/>
                </a:lnTo>
                <a:lnTo>
                  <a:pt x="532" y="98"/>
                </a:lnTo>
                <a:lnTo>
                  <a:pt x="534" y="95"/>
                </a:lnTo>
                <a:lnTo>
                  <a:pt x="536" y="92"/>
                </a:lnTo>
                <a:lnTo>
                  <a:pt x="538" y="89"/>
                </a:lnTo>
                <a:lnTo>
                  <a:pt x="540" y="86"/>
                </a:lnTo>
                <a:lnTo>
                  <a:pt x="542" y="83"/>
                </a:lnTo>
                <a:lnTo>
                  <a:pt x="544" y="80"/>
                </a:lnTo>
                <a:lnTo>
                  <a:pt x="546" y="77"/>
                </a:lnTo>
                <a:lnTo>
                  <a:pt x="548" y="74"/>
                </a:lnTo>
                <a:lnTo>
                  <a:pt x="550" y="72"/>
                </a:lnTo>
                <a:lnTo>
                  <a:pt x="552" y="69"/>
                </a:lnTo>
                <a:lnTo>
                  <a:pt x="554" y="66"/>
                </a:lnTo>
                <a:lnTo>
                  <a:pt x="556" y="63"/>
                </a:lnTo>
                <a:lnTo>
                  <a:pt x="558" y="60"/>
                </a:lnTo>
                <a:lnTo>
                  <a:pt x="560" y="57"/>
                </a:lnTo>
                <a:lnTo>
                  <a:pt x="562" y="55"/>
                </a:lnTo>
                <a:lnTo>
                  <a:pt x="564" y="52"/>
                </a:lnTo>
                <a:lnTo>
                  <a:pt x="566" y="49"/>
                </a:lnTo>
                <a:lnTo>
                  <a:pt x="568" y="47"/>
                </a:lnTo>
                <a:lnTo>
                  <a:pt x="570" y="44"/>
                </a:lnTo>
                <a:lnTo>
                  <a:pt x="572" y="42"/>
                </a:lnTo>
                <a:lnTo>
                  <a:pt x="574" y="39"/>
                </a:lnTo>
                <a:lnTo>
                  <a:pt x="576" y="37"/>
                </a:lnTo>
                <a:lnTo>
                  <a:pt x="578" y="35"/>
                </a:lnTo>
                <a:lnTo>
                  <a:pt x="580" y="33"/>
                </a:lnTo>
                <a:lnTo>
                  <a:pt x="582" y="30"/>
                </a:lnTo>
                <a:lnTo>
                  <a:pt x="584" y="28"/>
                </a:lnTo>
                <a:lnTo>
                  <a:pt x="586" y="26"/>
                </a:lnTo>
                <a:lnTo>
                  <a:pt x="588" y="24"/>
                </a:lnTo>
                <a:lnTo>
                  <a:pt x="590" y="22"/>
                </a:lnTo>
                <a:lnTo>
                  <a:pt x="592" y="20"/>
                </a:lnTo>
                <a:lnTo>
                  <a:pt x="594" y="19"/>
                </a:lnTo>
                <a:lnTo>
                  <a:pt x="596" y="17"/>
                </a:lnTo>
                <a:lnTo>
                  <a:pt x="598" y="15"/>
                </a:lnTo>
                <a:lnTo>
                  <a:pt x="600" y="14"/>
                </a:lnTo>
                <a:lnTo>
                  <a:pt x="602" y="12"/>
                </a:lnTo>
                <a:lnTo>
                  <a:pt x="604" y="11"/>
                </a:lnTo>
                <a:lnTo>
                  <a:pt x="606" y="10"/>
                </a:lnTo>
                <a:lnTo>
                  <a:pt x="608" y="8"/>
                </a:lnTo>
                <a:lnTo>
                  <a:pt x="610" y="7"/>
                </a:lnTo>
                <a:lnTo>
                  <a:pt x="612" y="6"/>
                </a:lnTo>
                <a:lnTo>
                  <a:pt x="614" y="5"/>
                </a:lnTo>
                <a:lnTo>
                  <a:pt x="616" y="4"/>
                </a:lnTo>
                <a:lnTo>
                  <a:pt x="618" y="4"/>
                </a:lnTo>
                <a:lnTo>
                  <a:pt x="620" y="3"/>
                </a:lnTo>
                <a:lnTo>
                  <a:pt x="622" y="2"/>
                </a:lnTo>
                <a:lnTo>
                  <a:pt x="624" y="2"/>
                </a:lnTo>
                <a:lnTo>
                  <a:pt x="626" y="1"/>
                </a:lnTo>
                <a:lnTo>
                  <a:pt x="628" y="1"/>
                </a:lnTo>
                <a:lnTo>
                  <a:pt x="630" y="1"/>
                </a:lnTo>
                <a:lnTo>
                  <a:pt x="632" y="0"/>
                </a:lnTo>
                <a:lnTo>
                  <a:pt x="634" y="0"/>
                </a:lnTo>
                <a:lnTo>
                  <a:pt x="636" y="0"/>
                </a:lnTo>
                <a:lnTo>
                  <a:pt x="638" y="0"/>
                </a:lnTo>
                <a:lnTo>
                  <a:pt x="640" y="1"/>
                </a:lnTo>
                <a:lnTo>
                  <a:pt x="642" y="1"/>
                </a:lnTo>
                <a:lnTo>
                  <a:pt x="644" y="1"/>
                </a:lnTo>
                <a:lnTo>
                  <a:pt x="646" y="2"/>
                </a:lnTo>
                <a:lnTo>
                  <a:pt x="648" y="2"/>
                </a:lnTo>
                <a:lnTo>
                  <a:pt x="650" y="3"/>
                </a:lnTo>
                <a:lnTo>
                  <a:pt x="652" y="4"/>
                </a:lnTo>
                <a:lnTo>
                  <a:pt x="654" y="4"/>
                </a:lnTo>
                <a:lnTo>
                  <a:pt x="656" y="5"/>
                </a:lnTo>
                <a:lnTo>
                  <a:pt x="658" y="6"/>
                </a:lnTo>
                <a:lnTo>
                  <a:pt x="660" y="7"/>
                </a:lnTo>
                <a:lnTo>
                  <a:pt x="662" y="9"/>
                </a:lnTo>
                <a:lnTo>
                  <a:pt x="664" y="10"/>
                </a:lnTo>
                <a:lnTo>
                  <a:pt x="666" y="11"/>
                </a:lnTo>
                <a:lnTo>
                  <a:pt x="668" y="13"/>
                </a:lnTo>
                <a:lnTo>
                  <a:pt x="670" y="14"/>
                </a:lnTo>
                <a:lnTo>
                  <a:pt x="672" y="16"/>
                </a:lnTo>
                <a:lnTo>
                  <a:pt x="674" y="17"/>
                </a:lnTo>
                <a:lnTo>
                  <a:pt x="676" y="19"/>
                </a:lnTo>
                <a:lnTo>
                  <a:pt x="678" y="21"/>
                </a:lnTo>
                <a:lnTo>
                  <a:pt x="680" y="23"/>
                </a:lnTo>
                <a:lnTo>
                  <a:pt x="682" y="24"/>
                </a:lnTo>
                <a:lnTo>
                  <a:pt x="684" y="26"/>
                </a:lnTo>
                <a:lnTo>
                  <a:pt x="686" y="29"/>
                </a:lnTo>
                <a:lnTo>
                  <a:pt x="688" y="31"/>
                </a:lnTo>
                <a:lnTo>
                  <a:pt x="690" y="33"/>
                </a:lnTo>
                <a:lnTo>
                  <a:pt x="692" y="35"/>
                </a:lnTo>
                <a:lnTo>
                  <a:pt x="694" y="37"/>
                </a:lnTo>
                <a:lnTo>
                  <a:pt x="696" y="40"/>
                </a:lnTo>
                <a:lnTo>
                  <a:pt x="698" y="42"/>
                </a:lnTo>
                <a:lnTo>
                  <a:pt x="700" y="45"/>
                </a:lnTo>
                <a:lnTo>
                  <a:pt x="702" y="47"/>
                </a:lnTo>
                <a:lnTo>
                  <a:pt x="704" y="50"/>
                </a:lnTo>
                <a:lnTo>
                  <a:pt x="706" y="52"/>
                </a:lnTo>
                <a:lnTo>
                  <a:pt x="708" y="55"/>
                </a:lnTo>
                <a:lnTo>
                  <a:pt x="710" y="58"/>
                </a:lnTo>
                <a:lnTo>
                  <a:pt x="712" y="61"/>
                </a:lnTo>
                <a:lnTo>
                  <a:pt x="714" y="63"/>
                </a:lnTo>
                <a:lnTo>
                  <a:pt x="716" y="66"/>
                </a:lnTo>
                <a:lnTo>
                  <a:pt x="718" y="69"/>
                </a:lnTo>
                <a:lnTo>
                  <a:pt x="720" y="72"/>
                </a:lnTo>
                <a:lnTo>
                  <a:pt x="722" y="75"/>
                </a:lnTo>
                <a:lnTo>
                  <a:pt x="724" y="78"/>
                </a:lnTo>
                <a:lnTo>
                  <a:pt x="726" y="81"/>
                </a:lnTo>
                <a:lnTo>
                  <a:pt x="728" y="84"/>
                </a:lnTo>
                <a:lnTo>
                  <a:pt x="730" y="87"/>
                </a:lnTo>
                <a:lnTo>
                  <a:pt x="732" y="90"/>
                </a:lnTo>
                <a:lnTo>
                  <a:pt x="734" y="93"/>
                </a:lnTo>
                <a:lnTo>
                  <a:pt x="736" y="96"/>
                </a:lnTo>
                <a:lnTo>
                  <a:pt x="738" y="99"/>
                </a:lnTo>
                <a:lnTo>
                  <a:pt x="740" y="102"/>
                </a:lnTo>
                <a:lnTo>
                  <a:pt x="742" y="105"/>
                </a:lnTo>
                <a:lnTo>
                  <a:pt x="744" y="108"/>
                </a:lnTo>
                <a:lnTo>
                  <a:pt x="746" y="111"/>
                </a:lnTo>
                <a:lnTo>
                  <a:pt x="748" y="114"/>
                </a:lnTo>
                <a:lnTo>
                  <a:pt x="750" y="117"/>
                </a:lnTo>
                <a:lnTo>
                  <a:pt x="752" y="120"/>
                </a:lnTo>
                <a:lnTo>
                  <a:pt x="754" y="123"/>
                </a:lnTo>
                <a:lnTo>
                  <a:pt x="756" y="126"/>
                </a:lnTo>
                <a:lnTo>
                  <a:pt x="758" y="129"/>
                </a:lnTo>
                <a:lnTo>
                  <a:pt x="760" y="132"/>
                </a:lnTo>
                <a:lnTo>
                  <a:pt x="762" y="135"/>
                </a:lnTo>
                <a:lnTo>
                  <a:pt x="764" y="138"/>
                </a:lnTo>
                <a:lnTo>
                  <a:pt x="766" y="141"/>
                </a:lnTo>
                <a:lnTo>
                  <a:pt x="768" y="144"/>
                </a:lnTo>
                <a:lnTo>
                  <a:pt x="770" y="146"/>
                </a:lnTo>
                <a:lnTo>
                  <a:pt x="772" y="149"/>
                </a:lnTo>
                <a:lnTo>
                  <a:pt x="774" y="152"/>
                </a:lnTo>
                <a:lnTo>
                  <a:pt x="776" y="154"/>
                </a:lnTo>
                <a:lnTo>
                  <a:pt x="778" y="157"/>
                </a:lnTo>
                <a:lnTo>
                  <a:pt x="780" y="160"/>
                </a:lnTo>
                <a:lnTo>
                  <a:pt x="782" y="162"/>
                </a:lnTo>
                <a:lnTo>
                  <a:pt x="784" y="165"/>
                </a:lnTo>
                <a:lnTo>
                  <a:pt x="786" y="167"/>
                </a:lnTo>
                <a:lnTo>
                  <a:pt x="788" y="169"/>
                </a:lnTo>
                <a:lnTo>
                  <a:pt x="790" y="172"/>
                </a:lnTo>
                <a:lnTo>
                  <a:pt x="792" y="174"/>
                </a:lnTo>
                <a:lnTo>
                  <a:pt x="794" y="176"/>
                </a:lnTo>
                <a:lnTo>
                  <a:pt x="796" y="178"/>
                </a:lnTo>
                <a:lnTo>
                  <a:pt x="798" y="180"/>
                </a:lnTo>
                <a:lnTo>
                  <a:pt x="800" y="182"/>
                </a:lnTo>
                <a:lnTo>
                  <a:pt x="802" y="184"/>
                </a:lnTo>
                <a:lnTo>
                  <a:pt x="804" y="186"/>
                </a:lnTo>
                <a:lnTo>
                  <a:pt x="806" y="188"/>
                </a:lnTo>
                <a:lnTo>
                  <a:pt x="808" y="189"/>
                </a:lnTo>
                <a:lnTo>
                  <a:pt x="810" y="191"/>
                </a:lnTo>
                <a:lnTo>
                  <a:pt x="812" y="192"/>
                </a:lnTo>
                <a:lnTo>
                  <a:pt x="814" y="194"/>
                </a:lnTo>
                <a:lnTo>
                  <a:pt x="816" y="195"/>
                </a:lnTo>
                <a:lnTo>
                  <a:pt x="818" y="197"/>
                </a:lnTo>
                <a:lnTo>
                  <a:pt x="820" y="198"/>
                </a:lnTo>
                <a:lnTo>
                  <a:pt x="822" y="199"/>
                </a:lnTo>
                <a:lnTo>
                  <a:pt x="824" y="200"/>
                </a:lnTo>
                <a:lnTo>
                  <a:pt x="826" y="201"/>
                </a:lnTo>
                <a:lnTo>
                  <a:pt x="828" y="202"/>
                </a:lnTo>
                <a:lnTo>
                  <a:pt x="830" y="203"/>
                </a:lnTo>
                <a:lnTo>
                  <a:pt x="832" y="203"/>
                </a:lnTo>
                <a:lnTo>
                  <a:pt x="834" y="204"/>
                </a:lnTo>
                <a:lnTo>
                  <a:pt x="836" y="204"/>
                </a:lnTo>
                <a:lnTo>
                  <a:pt x="838" y="205"/>
                </a:lnTo>
                <a:lnTo>
                  <a:pt x="840" y="205"/>
                </a:lnTo>
                <a:lnTo>
                  <a:pt x="842" y="205"/>
                </a:lnTo>
                <a:lnTo>
                  <a:pt x="844" y="206"/>
                </a:lnTo>
                <a:lnTo>
                  <a:pt x="846" y="206"/>
                </a:lnTo>
                <a:lnTo>
                  <a:pt x="848" y="206"/>
                </a:lnTo>
                <a:lnTo>
                  <a:pt x="850" y="206"/>
                </a:lnTo>
                <a:lnTo>
                  <a:pt x="852" y="205"/>
                </a:lnTo>
                <a:lnTo>
                  <a:pt x="854" y="205"/>
                </a:lnTo>
                <a:lnTo>
                  <a:pt x="856" y="205"/>
                </a:lnTo>
                <a:lnTo>
                  <a:pt x="858" y="204"/>
                </a:lnTo>
                <a:lnTo>
                  <a:pt x="860" y="204"/>
                </a:lnTo>
                <a:lnTo>
                  <a:pt x="862" y="203"/>
                </a:lnTo>
                <a:lnTo>
                  <a:pt x="864" y="202"/>
                </a:lnTo>
                <a:lnTo>
                  <a:pt x="866" y="201"/>
                </a:lnTo>
                <a:lnTo>
                  <a:pt x="868" y="200"/>
                </a:lnTo>
                <a:lnTo>
                  <a:pt x="870" y="199"/>
                </a:lnTo>
                <a:lnTo>
                  <a:pt x="872" y="198"/>
                </a:lnTo>
                <a:lnTo>
                  <a:pt x="874" y="197"/>
                </a:lnTo>
                <a:lnTo>
                  <a:pt x="876" y="196"/>
                </a:lnTo>
                <a:lnTo>
                  <a:pt x="878" y="195"/>
                </a:lnTo>
                <a:lnTo>
                  <a:pt x="880" y="193"/>
                </a:lnTo>
                <a:lnTo>
                  <a:pt x="882" y="192"/>
                </a:lnTo>
                <a:lnTo>
                  <a:pt x="884" y="190"/>
                </a:lnTo>
                <a:lnTo>
                  <a:pt x="886" y="189"/>
                </a:lnTo>
                <a:lnTo>
                  <a:pt x="888" y="187"/>
                </a:lnTo>
                <a:lnTo>
                  <a:pt x="890" y="185"/>
                </a:lnTo>
                <a:lnTo>
                  <a:pt x="892" y="183"/>
                </a:lnTo>
                <a:lnTo>
                  <a:pt x="894" y="181"/>
                </a:lnTo>
                <a:lnTo>
                  <a:pt x="896" y="179"/>
                </a:lnTo>
                <a:lnTo>
                  <a:pt x="898" y="177"/>
                </a:lnTo>
                <a:lnTo>
                  <a:pt x="900" y="175"/>
                </a:lnTo>
                <a:lnTo>
                  <a:pt x="902" y="173"/>
                </a:lnTo>
                <a:lnTo>
                  <a:pt x="904" y="170"/>
                </a:lnTo>
                <a:lnTo>
                  <a:pt x="906" y="168"/>
                </a:lnTo>
                <a:lnTo>
                  <a:pt x="908" y="166"/>
                </a:lnTo>
                <a:lnTo>
                  <a:pt x="910" y="163"/>
                </a:lnTo>
                <a:lnTo>
                  <a:pt x="912" y="161"/>
                </a:lnTo>
                <a:lnTo>
                  <a:pt x="914" y="158"/>
                </a:lnTo>
                <a:lnTo>
                  <a:pt x="916" y="156"/>
                </a:lnTo>
                <a:lnTo>
                  <a:pt x="918" y="153"/>
                </a:lnTo>
                <a:lnTo>
                  <a:pt x="920" y="150"/>
                </a:lnTo>
                <a:lnTo>
                  <a:pt x="922" y="148"/>
                </a:lnTo>
                <a:lnTo>
                  <a:pt x="924" y="145"/>
                </a:lnTo>
                <a:lnTo>
                  <a:pt x="926" y="142"/>
                </a:lnTo>
                <a:lnTo>
                  <a:pt x="928" y="139"/>
                </a:lnTo>
                <a:lnTo>
                  <a:pt x="930" y="136"/>
                </a:lnTo>
                <a:lnTo>
                  <a:pt x="932" y="134"/>
                </a:lnTo>
                <a:lnTo>
                  <a:pt x="934" y="131"/>
                </a:lnTo>
                <a:lnTo>
                  <a:pt x="936" y="128"/>
                </a:lnTo>
                <a:lnTo>
                  <a:pt x="938" y="125"/>
                </a:lnTo>
                <a:lnTo>
                  <a:pt x="940" y="122"/>
                </a:lnTo>
                <a:lnTo>
                  <a:pt x="942" y="119"/>
                </a:lnTo>
                <a:lnTo>
                  <a:pt x="944" y="116"/>
                </a:lnTo>
                <a:lnTo>
                  <a:pt x="946" y="113"/>
                </a:lnTo>
                <a:lnTo>
                  <a:pt x="948" y="110"/>
                </a:lnTo>
                <a:lnTo>
                  <a:pt x="950" y="107"/>
                </a:lnTo>
                <a:lnTo>
                  <a:pt x="952" y="103"/>
                </a:lnTo>
                <a:lnTo>
                  <a:pt x="954" y="100"/>
                </a:lnTo>
                <a:lnTo>
                  <a:pt x="956" y="97"/>
                </a:lnTo>
                <a:lnTo>
                  <a:pt x="958" y="94"/>
                </a:lnTo>
                <a:lnTo>
                  <a:pt x="960" y="91"/>
                </a:lnTo>
                <a:lnTo>
                  <a:pt x="962" y="88"/>
                </a:lnTo>
                <a:lnTo>
                  <a:pt x="964" y="85"/>
                </a:lnTo>
                <a:lnTo>
                  <a:pt x="966" y="82"/>
                </a:lnTo>
                <a:lnTo>
                  <a:pt x="968" y="79"/>
                </a:lnTo>
                <a:lnTo>
                  <a:pt x="970" y="76"/>
                </a:lnTo>
                <a:lnTo>
                  <a:pt x="972" y="73"/>
                </a:lnTo>
                <a:lnTo>
                  <a:pt x="974" y="71"/>
                </a:lnTo>
                <a:lnTo>
                  <a:pt x="976" y="68"/>
                </a:lnTo>
                <a:lnTo>
                  <a:pt x="978" y="65"/>
                </a:lnTo>
                <a:lnTo>
                  <a:pt x="980" y="62"/>
                </a:lnTo>
                <a:lnTo>
                  <a:pt x="982" y="59"/>
                </a:lnTo>
                <a:lnTo>
                  <a:pt x="984" y="56"/>
                </a:lnTo>
                <a:lnTo>
                  <a:pt x="986" y="54"/>
                </a:lnTo>
                <a:lnTo>
                  <a:pt x="988" y="51"/>
                </a:lnTo>
                <a:lnTo>
                  <a:pt x="990" y="49"/>
                </a:lnTo>
                <a:lnTo>
                  <a:pt x="992" y="46"/>
                </a:lnTo>
                <a:lnTo>
                  <a:pt x="994" y="43"/>
                </a:lnTo>
                <a:lnTo>
                  <a:pt x="996" y="41"/>
                </a:lnTo>
                <a:lnTo>
                  <a:pt x="998" y="39"/>
                </a:lnTo>
                <a:lnTo>
                  <a:pt x="1000" y="36"/>
                </a:lnTo>
                <a:lnTo>
                  <a:pt x="1002" y="34"/>
                </a:lnTo>
                <a:lnTo>
                  <a:pt x="1004" y="32"/>
                </a:lnTo>
                <a:lnTo>
                  <a:pt x="1006" y="30"/>
                </a:lnTo>
                <a:lnTo>
                  <a:pt x="1008" y="27"/>
                </a:lnTo>
                <a:lnTo>
                  <a:pt x="1010" y="25"/>
                </a:lnTo>
                <a:lnTo>
                  <a:pt x="1012" y="23"/>
                </a:lnTo>
                <a:lnTo>
                  <a:pt x="1014" y="22"/>
                </a:lnTo>
                <a:lnTo>
                  <a:pt x="1016" y="20"/>
                </a:lnTo>
                <a:lnTo>
                  <a:pt x="1018" y="18"/>
                </a:lnTo>
                <a:lnTo>
                  <a:pt x="1020" y="16"/>
                </a:lnTo>
                <a:lnTo>
                  <a:pt x="1022" y="15"/>
                </a:lnTo>
                <a:lnTo>
                  <a:pt x="1024" y="13"/>
                </a:lnTo>
                <a:lnTo>
                  <a:pt x="1026" y="12"/>
                </a:lnTo>
                <a:lnTo>
                  <a:pt x="1028" y="10"/>
                </a:lnTo>
                <a:lnTo>
                  <a:pt x="1030" y="9"/>
                </a:lnTo>
                <a:lnTo>
                  <a:pt x="1032" y="8"/>
                </a:lnTo>
                <a:lnTo>
                  <a:pt x="1034" y="7"/>
                </a:lnTo>
                <a:lnTo>
                  <a:pt x="1036" y="6"/>
                </a:lnTo>
                <a:lnTo>
                  <a:pt x="1038" y="5"/>
                </a:lnTo>
                <a:lnTo>
                  <a:pt x="1040" y="4"/>
                </a:lnTo>
                <a:lnTo>
                  <a:pt x="1042" y="3"/>
                </a:lnTo>
                <a:lnTo>
                  <a:pt x="1044" y="3"/>
                </a:lnTo>
                <a:lnTo>
                  <a:pt x="1046" y="2"/>
                </a:lnTo>
                <a:lnTo>
                  <a:pt x="1048" y="1"/>
                </a:lnTo>
                <a:lnTo>
                  <a:pt x="1050" y="1"/>
                </a:lnTo>
                <a:lnTo>
                  <a:pt x="1052" y="1"/>
                </a:lnTo>
                <a:lnTo>
                  <a:pt x="1054" y="1"/>
                </a:lnTo>
                <a:lnTo>
                  <a:pt x="1056" y="0"/>
                </a:lnTo>
                <a:lnTo>
                  <a:pt x="1058" y="0"/>
                </a:lnTo>
                <a:lnTo>
                  <a:pt x="1060" y="0"/>
                </a:lnTo>
                <a:lnTo>
                  <a:pt x="1062" y="1"/>
                </a:lnTo>
                <a:lnTo>
                  <a:pt x="1064" y="1"/>
                </a:lnTo>
                <a:lnTo>
                  <a:pt x="1066" y="1"/>
                </a:lnTo>
                <a:lnTo>
                  <a:pt x="1068" y="1"/>
                </a:lnTo>
                <a:lnTo>
                  <a:pt x="1070" y="2"/>
                </a:lnTo>
                <a:lnTo>
                  <a:pt x="1072" y="2"/>
                </a:lnTo>
                <a:lnTo>
                  <a:pt x="1074" y="3"/>
                </a:lnTo>
                <a:lnTo>
                  <a:pt x="1076" y="4"/>
                </a:lnTo>
                <a:lnTo>
                  <a:pt x="1078" y="5"/>
                </a:lnTo>
                <a:lnTo>
                  <a:pt x="1080" y="6"/>
                </a:lnTo>
                <a:lnTo>
                  <a:pt x="1082" y="7"/>
                </a:lnTo>
                <a:lnTo>
                  <a:pt x="1084" y="8"/>
                </a:lnTo>
                <a:lnTo>
                  <a:pt x="1086" y="9"/>
                </a:lnTo>
                <a:lnTo>
                  <a:pt x="1088" y="10"/>
                </a:lnTo>
                <a:lnTo>
                  <a:pt x="1090" y="12"/>
                </a:lnTo>
                <a:lnTo>
                  <a:pt x="1092" y="13"/>
                </a:lnTo>
                <a:lnTo>
                  <a:pt x="1094" y="15"/>
                </a:lnTo>
                <a:lnTo>
                  <a:pt x="1096" y="16"/>
                </a:lnTo>
                <a:lnTo>
                  <a:pt x="1098" y="18"/>
                </a:lnTo>
                <a:lnTo>
                  <a:pt x="1100" y="20"/>
                </a:lnTo>
                <a:lnTo>
                  <a:pt x="1102" y="21"/>
                </a:lnTo>
                <a:lnTo>
                  <a:pt x="1104" y="23"/>
                </a:lnTo>
                <a:lnTo>
                  <a:pt x="1106" y="25"/>
                </a:lnTo>
                <a:lnTo>
                  <a:pt x="1108" y="27"/>
                </a:lnTo>
                <a:lnTo>
                  <a:pt x="1110" y="29"/>
                </a:lnTo>
                <a:lnTo>
                  <a:pt x="1112" y="31"/>
                </a:lnTo>
                <a:lnTo>
                  <a:pt x="1114" y="34"/>
                </a:lnTo>
                <a:lnTo>
                  <a:pt x="1116" y="36"/>
                </a:lnTo>
                <a:lnTo>
                  <a:pt x="1118" y="38"/>
                </a:lnTo>
                <a:lnTo>
                  <a:pt x="1120" y="41"/>
                </a:lnTo>
                <a:lnTo>
                  <a:pt x="1122" y="43"/>
                </a:lnTo>
                <a:lnTo>
                  <a:pt x="1124" y="46"/>
                </a:lnTo>
                <a:lnTo>
                  <a:pt x="1126" y="48"/>
                </a:lnTo>
                <a:lnTo>
                  <a:pt x="1128" y="51"/>
                </a:lnTo>
                <a:lnTo>
                  <a:pt x="1130" y="53"/>
                </a:lnTo>
                <a:lnTo>
                  <a:pt x="1132" y="56"/>
                </a:lnTo>
                <a:lnTo>
                  <a:pt x="1134" y="59"/>
                </a:lnTo>
                <a:lnTo>
                  <a:pt x="1136" y="62"/>
                </a:lnTo>
                <a:lnTo>
                  <a:pt x="1138" y="64"/>
                </a:lnTo>
                <a:lnTo>
                  <a:pt x="1140" y="67"/>
                </a:lnTo>
                <a:lnTo>
                  <a:pt x="1142" y="70"/>
                </a:lnTo>
                <a:lnTo>
                  <a:pt x="1144" y="73"/>
                </a:lnTo>
                <a:lnTo>
                  <a:pt x="1146" y="76"/>
                </a:lnTo>
                <a:lnTo>
                  <a:pt x="1148" y="79"/>
                </a:lnTo>
                <a:lnTo>
                  <a:pt x="1150" y="82"/>
                </a:lnTo>
                <a:lnTo>
                  <a:pt x="1152" y="85"/>
                </a:lnTo>
                <a:lnTo>
                  <a:pt x="1154" y="88"/>
                </a:lnTo>
                <a:lnTo>
                  <a:pt x="1156" y="91"/>
                </a:lnTo>
                <a:lnTo>
                  <a:pt x="1158" y="94"/>
                </a:lnTo>
                <a:lnTo>
                  <a:pt x="1160" y="97"/>
                </a:lnTo>
                <a:lnTo>
                  <a:pt x="1162" y="100"/>
                </a:lnTo>
                <a:lnTo>
                  <a:pt x="1164" y="103"/>
                </a:lnTo>
                <a:lnTo>
                  <a:pt x="1166" y="106"/>
                </a:lnTo>
                <a:lnTo>
                  <a:pt x="1168" y="109"/>
                </a:lnTo>
                <a:lnTo>
                  <a:pt x="1170" y="112"/>
                </a:lnTo>
                <a:lnTo>
                  <a:pt x="1172" y="115"/>
                </a:lnTo>
                <a:lnTo>
                  <a:pt x="1174" y="118"/>
                </a:lnTo>
                <a:lnTo>
                  <a:pt x="1176" y="121"/>
                </a:lnTo>
                <a:lnTo>
                  <a:pt x="1178" y="124"/>
                </a:lnTo>
                <a:lnTo>
                  <a:pt x="1180" y="127"/>
                </a:lnTo>
                <a:lnTo>
                  <a:pt x="1182" y="130"/>
                </a:lnTo>
                <a:lnTo>
                  <a:pt x="1184" y="133"/>
                </a:lnTo>
                <a:lnTo>
                  <a:pt x="1186" y="136"/>
                </a:lnTo>
                <a:lnTo>
                  <a:pt x="1188" y="139"/>
                </a:lnTo>
                <a:lnTo>
                  <a:pt x="1190" y="142"/>
                </a:lnTo>
                <a:lnTo>
                  <a:pt x="1192" y="144"/>
                </a:lnTo>
                <a:lnTo>
                  <a:pt x="1194" y="147"/>
                </a:lnTo>
                <a:lnTo>
                  <a:pt x="1196" y="150"/>
                </a:lnTo>
                <a:lnTo>
                  <a:pt x="1198" y="153"/>
                </a:lnTo>
                <a:lnTo>
                  <a:pt x="1200" y="155"/>
                </a:lnTo>
                <a:lnTo>
                  <a:pt x="1202" y="158"/>
                </a:lnTo>
                <a:lnTo>
                  <a:pt x="1204" y="160"/>
                </a:lnTo>
                <a:lnTo>
                  <a:pt x="1206" y="163"/>
                </a:lnTo>
                <a:lnTo>
                  <a:pt x="1208" y="165"/>
                </a:lnTo>
                <a:lnTo>
                  <a:pt x="1210" y="168"/>
                </a:lnTo>
                <a:lnTo>
                  <a:pt x="1212" y="170"/>
                </a:lnTo>
                <a:lnTo>
                  <a:pt x="1214" y="172"/>
                </a:lnTo>
                <a:lnTo>
                  <a:pt x="1216" y="175"/>
                </a:lnTo>
                <a:lnTo>
                  <a:pt x="1218" y="177"/>
                </a:lnTo>
                <a:lnTo>
                  <a:pt x="1220" y="179"/>
                </a:lnTo>
                <a:lnTo>
                  <a:pt x="1222" y="181"/>
                </a:lnTo>
                <a:lnTo>
                  <a:pt x="1224" y="183"/>
                </a:lnTo>
                <a:lnTo>
                  <a:pt x="1226" y="185"/>
                </a:lnTo>
                <a:lnTo>
                  <a:pt x="1228" y="187"/>
                </a:lnTo>
                <a:lnTo>
                  <a:pt x="1230" y="188"/>
                </a:lnTo>
                <a:lnTo>
                  <a:pt x="1232" y="190"/>
                </a:lnTo>
                <a:lnTo>
                  <a:pt x="1234" y="192"/>
                </a:lnTo>
                <a:lnTo>
                  <a:pt x="1236" y="193"/>
                </a:lnTo>
                <a:lnTo>
                  <a:pt x="1238" y="194"/>
                </a:lnTo>
                <a:lnTo>
                  <a:pt x="1240" y="196"/>
                </a:lnTo>
                <a:lnTo>
                  <a:pt x="1242" y="197"/>
                </a:lnTo>
                <a:lnTo>
                  <a:pt x="1244" y="198"/>
                </a:lnTo>
                <a:lnTo>
                  <a:pt x="1246" y="199"/>
                </a:lnTo>
                <a:lnTo>
                  <a:pt x="1248" y="200"/>
                </a:lnTo>
                <a:lnTo>
                  <a:pt x="1250" y="201"/>
                </a:lnTo>
                <a:lnTo>
                  <a:pt x="1252" y="202"/>
                </a:lnTo>
                <a:lnTo>
                  <a:pt x="1254" y="203"/>
                </a:lnTo>
                <a:lnTo>
                  <a:pt x="1256" y="204"/>
                </a:lnTo>
                <a:lnTo>
                  <a:pt x="1258" y="204"/>
                </a:lnTo>
                <a:lnTo>
                  <a:pt x="1260" y="205"/>
                </a:lnTo>
                <a:lnTo>
                  <a:pt x="1262" y="205"/>
                </a:lnTo>
                <a:lnTo>
                  <a:pt x="1264" y="205"/>
                </a:lnTo>
                <a:lnTo>
                  <a:pt x="1266" y="206"/>
                </a:lnTo>
                <a:lnTo>
                  <a:pt x="1268" y="206"/>
                </a:lnTo>
                <a:lnTo>
                  <a:pt x="1270" y="206"/>
                </a:lnTo>
                <a:lnTo>
                  <a:pt x="1272" y="206"/>
                </a:lnTo>
                <a:lnTo>
                  <a:pt x="1274" y="205"/>
                </a:lnTo>
                <a:lnTo>
                  <a:pt x="1276" y="205"/>
                </a:lnTo>
                <a:lnTo>
                  <a:pt x="1277" y="205"/>
                </a:lnTo>
              </a:path>
            </a:pathLst>
          </a:custGeom>
          <a:noFill/>
          <a:ln w="22225">
            <a:solidFill>
              <a:srgbClr val="7030A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44" name="Oval 243"/>
          <p:cNvSpPr/>
          <p:nvPr/>
        </p:nvSpPr>
        <p:spPr>
          <a:xfrm>
            <a:off x="7021513" y="3117850"/>
            <a:ext cx="150812"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45" name="Freeform 207"/>
          <p:cNvSpPr>
            <a:spLocks/>
          </p:cNvSpPr>
          <p:nvPr/>
        </p:nvSpPr>
        <p:spPr bwMode="auto">
          <a:xfrm>
            <a:off x="338138" y="3187700"/>
            <a:ext cx="438150" cy="1120775"/>
          </a:xfrm>
          <a:custGeom>
            <a:avLst/>
            <a:gdLst>
              <a:gd name="T0" fmla="*/ 0 w 83"/>
              <a:gd name="T1" fmla="*/ 0 h 206"/>
              <a:gd name="T2" fmla="*/ 2147483647 w 83"/>
              <a:gd name="T3" fmla="*/ 0 h 206"/>
              <a:gd name="T4" fmla="*/ 2147483647 w 83"/>
              <a:gd name="T5" fmla="*/ 0 h 206"/>
              <a:gd name="T6" fmla="*/ 2147483647 w 83"/>
              <a:gd name="T7" fmla="*/ 0 h 206"/>
              <a:gd name="T8" fmla="*/ 2147483647 w 83"/>
              <a:gd name="T9" fmla="*/ 0 h 206"/>
              <a:gd name="T10" fmla="*/ 2147483647 w 83"/>
              <a:gd name="T11" fmla="*/ 2147483647 h 206"/>
              <a:gd name="T12" fmla="*/ 2147483647 w 83"/>
              <a:gd name="T13" fmla="*/ 2147483647 h 206"/>
              <a:gd name="T14" fmla="*/ 2147483647 w 83"/>
              <a:gd name="T15" fmla="*/ 2147483647 h 206"/>
              <a:gd name="T16" fmla="*/ 2147483647 w 83"/>
              <a:gd name="T17" fmla="*/ 2147483647 h 206"/>
              <a:gd name="T18" fmla="*/ 2147483647 w 83"/>
              <a:gd name="T19" fmla="*/ 2147483647 h 206"/>
              <a:gd name="T20" fmla="*/ 2147483647 w 83"/>
              <a:gd name="T21" fmla="*/ 2147483647 h 206"/>
              <a:gd name="T22" fmla="*/ 2147483647 w 83"/>
              <a:gd name="T23" fmla="*/ 2147483647 h 206"/>
              <a:gd name="T24" fmla="*/ 2147483647 w 83"/>
              <a:gd name="T25" fmla="*/ 2147483647 h 206"/>
              <a:gd name="T26" fmla="*/ 2147483647 w 83"/>
              <a:gd name="T27" fmla="*/ 2147483647 h 206"/>
              <a:gd name="T28" fmla="*/ 2147483647 w 83"/>
              <a:gd name="T29" fmla="*/ 2147483647 h 206"/>
              <a:gd name="T30" fmla="*/ 2147483647 w 83"/>
              <a:gd name="T31" fmla="*/ 2147483647 h 206"/>
              <a:gd name="T32" fmla="*/ 2147483647 w 83"/>
              <a:gd name="T33" fmla="*/ 2147483647 h 206"/>
              <a:gd name="T34" fmla="*/ 2147483647 w 83"/>
              <a:gd name="T35" fmla="*/ 2147483647 h 206"/>
              <a:gd name="T36" fmla="*/ 2147483647 w 83"/>
              <a:gd name="T37" fmla="*/ 2147483647 h 206"/>
              <a:gd name="T38" fmla="*/ 2147483647 w 83"/>
              <a:gd name="T39" fmla="*/ 2147483647 h 206"/>
              <a:gd name="T40" fmla="*/ 2147483647 w 83"/>
              <a:gd name="T41" fmla="*/ 2147483647 h 206"/>
              <a:gd name="T42" fmla="*/ 2147483647 w 83"/>
              <a:gd name="T43" fmla="*/ 2147483647 h 206"/>
              <a:gd name="T44" fmla="*/ 2147483647 w 83"/>
              <a:gd name="T45" fmla="*/ 2147483647 h 206"/>
              <a:gd name="T46" fmla="*/ 2147483647 w 83"/>
              <a:gd name="T47" fmla="*/ 2147483647 h 206"/>
              <a:gd name="T48" fmla="*/ 2147483647 w 83"/>
              <a:gd name="T49" fmla="*/ 2147483647 h 206"/>
              <a:gd name="T50" fmla="*/ 2147483647 w 83"/>
              <a:gd name="T51" fmla="*/ 2147483647 h 206"/>
              <a:gd name="T52" fmla="*/ 2147483647 w 83"/>
              <a:gd name="T53" fmla="*/ 2147483647 h 206"/>
              <a:gd name="T54" fmla="*/ 2147483647 w 83"/>
              <a:gd name="T55" fmla="*/ 2147483647 h 206"/>
              <a:gd name="T56" fmla="*/ 2147483647 w 83"/>
              <a:gd name="T57" fmla="*/ 2147483647 h 206"/>
              <a:gd name="T58" fmla="*/ 2147483647 w 83"/>
              <a:gd name="T59" fmla="*/ 2147483647 h 206"/>
              <a:gd name="T60" fmla="*/ 2147483647 w 83"/>
              <a:gd name="T61" fmla="*/ 2147483647 h 206"/>
              <a:gd name="T62" fmla="*/ 2147483647 w 83"/>
              <a:gd name="T63" fmla="*/ 2147483647 h 206"/>
              <a:gd name="T64" fmla="*/ 2147483647 w 83"/>
              <a:gd name="T65" fmla="*/ 2147483647 h 206"/>
              <a:gd name="T66" fmla="*/ 2147483647 w 83"/>
              <a:gd name="T67" fmla="*/ 2147483647 h 206"/>
              <a:gd name="T68" fmla="*/ 2147483647 w 83"/>
              <a:gd name="T69" fmla="*/ 2147483647 h 206"/>
              <a:gd name="T70" fmla="*/ 2147483647 w 83"/>
              <a:gd name="T71" fmla="*/ 2147483647 h 206"/>
              <a:gd name="T72" fmla="*/ 2147483647 w 83"/>
              <a:gd name="T73" fmla="*/ 2147483647 h 206"/>
              <a:gd name="T74" fmla="*/ 2147483647 w 83"/>
              <a:gd name="T75" fmla="*/ 2147483647 h 206"/>
              <a:gd name="T76" fmla="*/ 2147483647 w 83"/>
              <a:gd name="T77" fmla="*/ 2147483647 h 206"/>
              <a:gd name="T78" fmla="*/ 2147483647 w 83"/>
              <a:gd name="T79" fmla="*/ 2147483647 h 206"/>
              <a:gd name="T80" fmla="*/ 2147483647 w 83"/>
              <a:gd name="T81" fmla="*/ 2147483647 h 206"/>
              <a:gd name="T82" fmla="*/ 2147483647 w 83"/>
              <a:gd name="T83" fmla="*/ 2147483647 h 206"/>
              <a:gd name="T84" fmla="*/ 2147483647 w 83"/>
              <a:gd name="T85" fmla="*/ 2147483647 h 206"/>
              <a:gd name="T86" fmla="*/ 2147483647 w 83"/>
              <a:gd name="T87" fmla="*/ 2147483647 h 206"/>
              <a:gd name="T88" fmla="*/ 2147483647 w 83"/>
              <a:gd name="T89" fmla="*/ 2147483647 h 206"/>
              <a:gd name="T90" fmla="*/ 2147483647 w 83"/>
              <a:gd name="T91" fmla="*/ 2147483647 h 206"/>
              <a:gd name="T92" fmla="*/ 2147483647 w 83"/>
              <a:gd name="T93" fmla="*/ 2147483647 h 20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83"/>
              <a:gd name="T142" fmla="*/ 0 h 206"/>
              <a:gd name="T143" fmla="*/ 83 w 83"/>
              <a:gd name="T144" fmla="*/ 206 h 20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3" h="206">
                <a:moveTo>
                  <a:pt x="0" y="0"/>
                </a:moveTo>
                <a:lnTo>
                  <a:pt x="2" y="0"/>
                </a:lnTo>
                <a:lnTo>
                  <a:pt x="4" y="0"/>
                </a:lnTo>
                <a:lnTo>
                  <a:pt x="6" y="0"/>
                </a:lnTo>
                <a:lnTo>
                  <a:pt x="8" y="0"/>
                </a:lnTo>
                <a:lnTo>
                  <a:pt x="10" y="1"/>
                </a:lnTo>
                <a:lnTo>
                  <a:pt x="12" y="1"/>
                </a:lnTo>
                <a:lnTo>
                  <a:pt x="14" y="2"/>
                </a:lnTo>
                <a:lnTo>
                  <a:pt x="16" y="3"/>
                </a:lnTo>
                <a:lnTo>
                  <a:pt x="18" y="3"/>
                </a:lnTo>
                <a:lnTo>
                  <a:pt x="20" y="4"/>
                </a:lnTo>
                <a:lnTo>
                  <a:pt x="22" y="5"/>
                </a:lnTo>
                <a:lnTo>
                  <a:pt x="24" y="7"/>
                </a:lnTo>
                <a:lnTo>
                  <a:pt x="26" y="8"/>
                </a:lnTo>
                <a:lnTo>
                  <a:pt x="28" y="9"/>
                </a:lnTo>
                <a:lnTo>
                  <a:pt x="30" y="11"/>
                </a:lnTo>
                <a:lnTo>
                  <a:pt x="32" y="13"/>
                </a:lnTo>
                <a:lnTo>
                  <a:pt x="34" y="14"/>
                </a:lnTo>
                <a:lnTo>
                  <a:pt x="36" y="16"/>
                </a:lnTo>
                <a:lnTo>
                  <a:pt x="38" y="19"/>
                </a:lnTo>
                <a:lnTo>
                  <a:pt x="40" y="21"/>
                </a:lnTo>
                <a:lnTo>
                  <a:pt x="42" y="24"/>
                </a:lnTo>
                <a:lnTo>
                  <a:pt x="44" y="26"/>
                </a:lnTo>
                <a:lnTo>
                  <a:pt x="46" y="30"/>
                </a:lnTo>
                <a:lnTo>
                  <a:pt x="48" y="33"/>
                </a:lnTo>
                <a:lnTo>
                  <a:pt x="50" y="37"/>
                </a:lnTo>
                <a:lnTo>
                  <a:pt x="52" y="40"/>
                </a:lnTo>
                <a:lnTo>
                  <a:pt x="54" y="45"/>
                </a:lnTo>
                <a:lnTo>
                  <a:pt x="56" y="50"/>
                </a:lnTo>
                <a:lnTo>
                  <a:pt x="58" y="55"/>
                </a:lnTo>
                <a:lnTo>
                  <a:pt x="60" y="61"/>
                </a:lnTo>
                <a:lnTo>
                  <a:pt x="62" y="67"/>
                </a:lnTo>
                <a:lnTo>
                  <a:pt x="64" y="74"/>
                </a:lnTo>
                <a:lnTo>
                  <a:pt x="66" y="82"/>
                </a:lnTo>
                <a:lnTo>
                  <a:pt x="68" y="90"/>
                </a:lnTo>
                <a:lnTo>
                  <a:pt x="70" y="100"/>
                </a:lnTo>
                <a:lnTo>
                  <a:pt x="72" y="111"/>
                </a:lnTo>
                <a:lnTo>
                  <a:pt x="74" y="123"/>
                </a:lnTo>
                <a:lnTo>
                  <a:pt x="75" y="130"/>
                </a:lnTo>
                <a:lnTo>
                  <a:pt x="76" y="137"/>
                </a:lnTo>
                <a:lnTo>
                  <a:pt x="77" y="145"/>
                </a:lnTo>
                <a:lnTo>
                  <a:pt x="78" y="154"/>
                </a:lnTo>
                <a:lnTo>
                  <a:pt x="79" y="163"/>
                </a:lnTo>
                <a:lnTo>
                  <a:pt x="80" y="173"/>
                </a:lnTo>
                <a:lnTo>
                  <a:pt x="81" y="183"/>
                </a:lnTo>
                <a:lnTo>
                  <a:pt x="82" y="195"/>
                </a:lnTo>
                <a:lnTo>
                  <a:pt x="83" y="206"/>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6" name="Freeform 207"/>
          <p:cNvSpPr>
            <a:spLocks/>
          </p:cNvSpPr>
          <p:nvPr/>
        </p:nvSpPr>
        <p:spPr bwMode="auto">
          <a:xfrm flipH="1">
            <a:off x="6659563" y="3189288"/>
            <a:ext cx="438150" cy="1120775"/>
          </a:xfrm>
          <a:custGeom>
            <a:avLst/>
            <a:gdLst>
              <a:gd name="T0" fmla="*/ 0 w 83"/>
              <a:gd name="T1" fmla="*/ 0 h 206"/>
              <a:gd name="T2" fmla="*/ 2147483647 w 83"/>
              <a:gd name="T3" fmla="*/ 0 h 206"/>
              <a:gd name="T4" fmla="*/ 2147483647 w 83"/>
              <a:gd name="T5" fmla="*/ 0 h 206"/>
              <a:gd name="T6" fmla="*/ 2147483647 w 83"/>
              <a:gd name="T7" fmla="*/ 0 h 206"/>
              <a:gd name="T8" fmla="*/ 2147483647 w 83"/>
              <a:gd name="T9" fmla="*/ 0 h 206"/>
              <a:gd name="T10" fmla="*/ 2147483647 w 83"/>
              <a:gd name="T11" fmla="*/ 2147483647 h 206"/>
              <a:gd name="T12" fmla="*/ 2147483647 w 83"/>
              <a:gd name="T13" fmla="*/ 2147483647 h 206"/>
              <a:gd name="T14" fmla="*/ 2147483647 w 83"/>
              <a:gd name="T15" fmla="*/ 2147483647 h 206"/>
              <a:gd name="T16" fmla="*/ 2147483647 w 83"/>
              <a:gd name="T17" fmla="*/ 2147483647 h 206"/>
              <a:gd name="T18" fmla="*/ 2147483647 w 83"/>
              <a:gd name="T19" fmla="*/ 2147483647 h 206"/>
              <a:gd name="T20" fmla="*/ 2147483647 w 83"/>
              <a:gd name="T21" fmla="*/ 2147483647 h 206"/>
              <a:gd name="T22" fmla="*/ 2147483647 w 83"/>
              <a:gd name="T23" fmla="*/ 2147483647 h 206"/>
              <a:gd name="T24" fmla="*/ 2147483647 w 83"/>
              <a:gd name="T25" fmla="*/ 2147483647 h 206"/>
              <a:gd name="T26" fmla="*/ 2147483647 w 83"/>
              <a:gd name="T27" fmla="*/ 2147483647 h 206"/>
              <a:gd name="T28" fmla="*/ 2147483647 w 83"/>
              <a:gd name="T29" fmla="*/ 2147483647 h 206"/>
              <a:gd name="T30" fmla="*/ 2147483647 w 83"/>
              <a:gd name="T31" fmla="*/ 2147483647 h 206"/>
              <a:gd name="T32" fmla="*/ 2147483647 w 83"/>
              <a:gd name="T33" fmla="*/ 2147483647 h 206"/>
              <a:gd name="T34" fmla="*/ 2147483647 w 83"/>
              <a:gd name="T35" fmla="*/ 2147483647 h 206"/>
              <a:gd name="T36" fmla="*/ 2147483647 w 83"/>
              <a:gd name="T37" fmla="*/ 2147483647 h 206"/>
              <a:gd name="T38" fmla="*/ 2147483647 w 83"/>
              <a:gd name="T39" fmla="*/ 2147483647 h 206"/>
              <a:gd name="T40" fmla="*/ 2147483647 w 83"/>
              <a:gd name="T41" fmla="*/ 2147483647 h 206"/>
              <a:gd name="T42" fmla="*/ 2147483647 w 83"/>
              <a:gd name="T43" fmla="*/ 2147483647 h 206"/>
              <a:gd name="T44" fmla="*/ 2147483647 w 83"/>
              <a:gd name="T45" fmla="*/ 2147483647 h 206"/>
              <a:gd name="T46" fmla="*/ 2147483647 w 83"/>
              <a:gd name="T47" fmla="*/ 2147483647 h 206"/>
              <a:gd name="T48" fmla="*/ 2147483647 w 83"/>
              <a:gd name="T49" fmla="*/ 2147483647 h 206"/>
              <a:gd name="T50" fmla="*/ 2147483647 w 83"/>
              <a:gd name="T51" fmla="*/ 2147483647 h 206"/>
              <a:gd name="T52" fmla="*/ 2147483647 w 83"/>
              <a:gd name="T53" fmla="*/ 2147483647 h 206"/>
              <a:gd name="T54" fmla="*/ 2147483647 w 83"/>
              <a:gd name="T55" fmla="*/ 2147483647 h 206"/>
              <a:gd name="T56" fmla="*/ 2147483647 w 83"/>
              <a:gd name="T57" fmla="*/ 2147483647 h 206"/>
              <a:gd name="T58" fmla="*/ 2147483647 w 83"/>
              <a:gd name="T59" fmla="*/ 2147483647 h 206"/>
              <a:gd name="T60" fmla="*/ 2147483647 w 83"/>
              <a:gd name="T61" fmla="*/ 2147483647 h 206"/>
              <a:gd name="T62" fmla="*/ 2147483647 w 83"/>
              <a:gd name="T63" fmla="*/ 2147483647 h 206"/>
              <a:gd name="T64" fmla="*/ 2147483647 w 83"/>
              <a:gd name="T65" fmla="*/ 2147483647 h 206"/>
              <a:gd name="T66" fmla="*/ 2147483647 w 83"/>
              <a:gd name="T67" fmla="*/ 2147483647 h 206"/>
              <a:gd name="T68" fmla="*/ 2147483647 w 83"/>
              <a:gd name="T69" fmla="*/ 2147483647 h 206"/>
              <a:gd name="T70" fmla="*/ 2147483647 w 83"/>
              <a:gd name="T71" fmla="*/ 2147483647 h 206"/>
              <a:gd name="T72" fmla="*/ 2147483647 w 83"/>
              <a:gd name="T73" fmla="*/ 2147483647 h 206"/>
              <a:gd name="T74" fmla="*/ 2147483647 w 83"/>
              <a:gd name="T75" fmla="*/ 2147483647 h 206"/>
              <a:gd name="T76" fmla="*/ 2147483647 w 83"/>
              <a:gd name="T77" fmla="*/ 2147483647 h 206"/>
              <a:gd name="T78" fmla="*/ 2147483647 w 83"/>
              <a:gd name="T79" fmla="*/ 2147483647 h 206"/>
              <a:gd name="T80" fmla="*/ 2147483647 w 83"/>
              <a:gd name="T81" fmla="*/ 2147483647 h 206"/>
              <a:gd name="T82" fmla="*/ 2147483647 w 83"/>
              <a:gd name="T83" fmla="*/ 2147483647 h 206"/>
              <a:gd name="T84" fmla="*/ 2147483647 w 83"/>
              <a:gd name="T85" fmla="*/ 2147483647 h 206"/>
              <a:gd name="T86" fmla="*/ 2147483647 w 83"/>
              <a:gd name="T87" fmla="*/ 2147483647 h 206"/>
              <a:gd name="T88" fmla="*/ 2147483647 w 83"/>
              <a:gd name="T89" fmla="*/ 2147483647 h 206"/>
              <a:gd name="T90" fmla="*/ 2147483647 w 83"/>
              <a:gd name="T91" fmla="*/ 2147483647 h 206"/>
              <a:gd name="T92" fmla="*/ 2147483647 w 83"/>
              <a:gd name="T93" fmla="*/ 2147483647 h 20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83"/>
              <a:gd name="T142" fmla="*/ 0 h 206"/>
              <a:gd name="T143" fmla="*/ 83 w 83"/>
              <a:gd name="T144" fmla="*/ 206 h 20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3" h="206">
                <a:moveTo>
                  <a:pt x="0" y="0"/>
                </a:moveTo>
                <a:lnTo>
                  <a:pt x="2" y="0"/>
                </a:lnTo>
                <a:lnTo>
                  <a:pt x="4" y="0"/>
                </a:lnTo>
                <a:lnTo>
                  <a:pt x="6" y="0"/>
                </a:lnTo>
                <a:lnTo>
                  <a:pt x="8" y="0"/>
                </a:lnTo>
                <a:lnTo>
                  <a:pt x="10" y="1"/>
                </a:lnTo>
                <a:lnTo>
                  <a:pt x="12" y="1"/>
                </a:lnTo>
                <a:lnTo>
                  <a:pt x="14" y="2"/>
                </a:lnTo>
                <a:lnTo>
                  <a:pt x="16" y="3"/>
                </a:lnTo>
                <a:lnTo>
                  <a:pt x="18" y="3"/>
                </a:lnTo>
                <a:lnTo>
                  <a:pt x="20" y="4"/>
                </a:lnTo>
                <a:lnTo>
                  <a:pt x="22" y="5"/>
                </a:lnTo>
                <a:lnTo>
                  <a:pt x="24" y="7"/>
                </a:lnTo>
                <a:lnTo>
                  <a:pt x="26" y="8"/>
                </a:lnTo>
                <a:lnTo>
                  <a:pt x="28" y="9"/>
                </a:lnTo>
                <a:lnTo>
                  <a:pt x="30" y="11"/>
                </a:lnTo>
                <a:lnTo>
                  <a:pt x="32" y="13"/>
                </a:lnTo>
                <a:lnTo>
                  <a:pt x="34" y="14"/>
                </a:lnTo>
                <a:lnTo>
                  <a:pt x="36" y="16"/>
                </a:lnTo>
                <a:lnTo>
                  <a:pt x="38" y="19"/>
                </a:lnTo>
                <a:lnTo>
                  <a:pt x="40" y="21"/>
                </a:lnTo>
                <a:lnTo>
                  <a:pt x="42" y="24"/>
                </a:lnTo>
                <a:lnTo>
                  <a:pt x="44" y="26"/>
                </a:lnTo>
                <a:lnTo>
                  <a:pt x="46" y="30"/>
                </a:lnTo>
                <a:lnTo>
                  <a:pt x="48" y="33"/>
                </a:lnTo>
                <a:lnTo>
                  <a:pt x="50" y="37"/>
                </a:lnTo>
                <a:lnTo>
                  <a:pt x="52" y="40"/>
                </a:lnTo>
                <a:lnTo>
                  <a:pt x="54" y="45"/>
                </a:lnTo>
                <a:lnTo>
                  <a:pt x="56" y="50"/>
                </a:lnTo>
                <a:lnTo>
                  <a:pt x="58" y="55"/>
                </a:lnTo>
                <a:lnTo>
                  <a:pt x="60" y="61"/>
                </a:lnTo>
                <a:lnTo>
                  <a:pt x="62" y="67"/>
                </a:lnTo>
                <a:lnTo>
                  <a:pt x="64" y="74"/>
                </a:lnTo>
                <a:lnTo>
                  <a:pt x="66" y="82"/>
                </a:lnTo>
                <a:lnTo>
                  <a:pt x="68" y="90"/>
                </a:lnTo>
                <a:lnTo>
                  <a:pt x="70" y="100"/>
                </a:lnTo>
                <a:lnTo>
                  <a:pt x="72" y="111"/>
                </a:lnTo>
                <a:lnTo>
                  <a:pt x="74" y="123"/>
                </a:lnTo>
                <a:lnTo>
                  <a:pt x="75" y="130"/>
                </a:lnTo>
                <a:lnTo>
                  <a:pt x="76" y="137"/>
                </a:lnTo>
                <a:lnTo>
                  <a:pt x="77" y="145"/>
                </a:lnTo>
                <a:lnTo>
                  <a:pt x="78" y="154"/>
                </a:lnTo>
                <a:lnTo>
                  <a:pt x="79" y="163"/>
                </a:lnTo>
                <a:lnTo>
                  <a:pt x="80" y="173"/>
                </a:lnTo>
                <a:lnTo>
                  <a:pt x="81" y="183"/>
                </a:lnTo>
                <a:lnTo>
                  <a:pt x="82" y="195"/>
                </a:lnTo>
                <a:lnTo>
                  <a:pt x="83" y="206"/>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Tree>
    <p:extLst>
      <p:ext uri="{BB962C8B-B14F-4D97-AF65-F5344CB8AC3E}">
        <p14:creationId xmlns:p14="http://schemas.microsoft.com/office/powerpoint/2010/main" val="2826630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blinds(horizontal)">
                                      <p:cBhvr>
                                        <p:cTn id="7" dur="500"/>
                                        <p:tgtEl>
                                          <p:spTgt spid="1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43"/>
                                        </p:tgtEl>
                                        <p:attrNameLst>
                                          <p:attrName>style.visibility</p:attrName>
                                        </p:attrNameLst>
                                      </p:cBhvr>
                                      <p:to>
                                        <p:strVal val="visible"/>
                                      </p:to>
                                    </p:set>
                                    <p:animEffect transition="in" filter="wipe(left)">
                                      <p:cBhvr>
                                        <p:cTn id="12" dur="3000"/>
                                        <p:tgtEl>
                                          <p:spTgt spid="24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106"/>
                                        </p:tgtEl>
                                        <p:attrNameLst>
                                          <p:attrName>style.visibility</p:attrName>
                                        </p:attrNameLst>
                                      </p:cBhvr>
                                      <p:to>
                                        <p:strVal val="visible"/>
                                      </p:to>
                                    </p:set>
                                    <p:animEffect transition="in" filter="wipe(up)">
                                      <p:cBhvr>
                                        <p:cTn id="22" dur="2000"/>
                                        <p:tgtEl>
                                          <p:spTgt spid="1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107"/>
                                        </p:tgtEl>
                                        <p:attrNameLst>
                                          <p:attrName>style.visibility</p:attrName>
                                        </p:attrNameLst>
                                      </p:cBhvr>
                                      <p:to>
                                        <p:strVal val="visible"/>
                                      </p:to>
                                    </p:set>
                                    <p:animEffect transition="in" filter="wipe(up)">
                                      <p:cBhvr>
                                        <p:cTn id="27" dur="2000"/>
                                        <p:tgtEl>
                                          <p:spTgt spid="10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108"/>
                                        </p:tgtEl>
                                        <p:attrNameLst>
                                          <p:attrName>style.visibility</p:attrName>
                                        </p:attrNameLst>
                                      </p:cBhvr>
                                      <p:to>
                                        <p:strVal val="visible"/>
                                      </p:to>
                                    </p:set>
                                    <p:animEffect transition="in" filter="wipe(up)">
                                      <p:cBhvr>
                                        <p:cTn id="32" dur="2000"/>
                                        <p:tgtEl>
                                          <p:spTgt spid="10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109"/>
                                        </p:tgtEl>
                                        <p:attrNameLst>
                                          <p:attrName>style.visibility</p:attrName>
                                        </p:attrNameLst>
                                      </p:cBhvr>
                                      <p:to>
                                        <p:strVal val="visible"/>
                                      </p:to>
                                    </p:set>
                                    <p:animEffect transition="in" filter="wipe(up)">
                                      <p:cBhvr>
                                        <p:cTn id="37" dur="2000"/>
                                        <p:tgtEl>
                                          <p:spTgt spid="10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nodeType="clickEffect">
                                  <p:stCondLst>
                                    <p:cond delay="0"/>
                                  </p:stCondLst>
                                  <p:childTnLst>
                                    <p:set>
                                      <p:cBhvr>
                                        <p:cTn id="41" dur="1" fill="hold">
                                          <p:stCondLst>
                                            <p:cond delay="0"/>
                                          </p:stCondLst>
                                        </p:cTn>
                                        <p:tgtEl>
                                          <p:spTgt spid="110"/>
                                        </p:tgtEl>
                                        <p:attrNameLst>
                                          <p:attrName>style.visibility</p:attrName>
                                        </p:attrNameLst>
                                      </p:cBhvr>
                                      <p:to>
                                        <p:strVal val="visible"/>
                                      </p:to>
                                    </p:set>
                                    <p:animEffect transition="in" filter="wipe(up)">
                                      <p:cBhvr>
                                        <p:cTn id="42" dur="2000"/>
                                        <p:tgtEl>
                                          <p:spTgt spid="1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111"/>
                                        </p:tgtEl>
                                        <p:attrNameLst>
                                          <p:attrName>style.visibility</p:attrName>
                                        </p:attrNameLst>
                                      </p:cBhvr>
                                      <p:to>
                                        <p:strVal val="visible"/>
                                      </p:to>
                                    </p:set>
                                    <p:animEffect transition="in" filter="wipe(up)">
                                      <p:cBhvr>
                                        <p:cTn id="47" dur="2000"/>
                                        <p:tgtEl>
                                          <p:spTgt spid="11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 end="1"/>
                                            </p:txEl>
                                          </p:spTgt>
                                        </p:tgtEl>
                                        <p:attrNameLst>
                                          <p:attrName>style.visibility</p:attrName>
                                        </p:attrNameLst>
                                      </p:cBhvr>
                                      <p:to>
                                        <p:strVal val="visible"/>
                                      </p:to>
                                    </p:set>
                                    <p:animEffect transition="in" filter="blinds(horizontal)">
                                      <p:cBhvr>
                                        <p:cTn id="52" dur="500"/>
                                        <p:tgtEl>
                                          <p:spTgt spid="5">
                                            <p:txEl>
                                              <p:pRg st="1" end="1"/>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12"/>
                                        </p:tgtEl>
                                        <p:attrNameLst>
                                          <p:attrName>style.visibility</p:attrName>
                                        </p:attrNameLst>
                                      </p:cBhvr>
                                      <p:to>
                                        <p:strVal val="visible"/>
                                      </p:to>
                                    </p:set>
                                    <p:animEffect transition="in" filter="wipe(down)">
                                      <p:cBhvr>
                                        <p:cTn id="57" dur="580">
                                          <p:stCondLst>
                                            <p:cond delay="0"/>
                                          </p:stCondLst>
                                        </p:cTn>
                                        <p:tgtEl>
                                          <p:spTgt spid="112"/>
                                        </p:tgtEl>
                                      </p:cBhvr>
                                    </p:animEffect>
                                    <p:anim calcmode="lin" valueType="num">
                                      <p:cBhvr>
                                        <p:cTn id="58" dur="1822" tmFilter="0,0; 0.14,0.36; 0.43,0.73; 0.71,0.91; 1.0,1.0">
                                          <p:stCondLst>
                                            <p:cond delay="0"/>
                                          </p:stCondLst>
                                        </p:cTn>
                                        <p:tgtEl>
                                          <p:spTgt spid="11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1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1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1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12"/>
                                        </p:tgtEl>
                                        <p:attrNameLst>
                                          <p:attrName>ppt_y</p:attrName>
                                        </p:attrNameLst>
                                      </p:cBhvr>
                                      <p:tavLst>
                                        <p:tav tm="0" fmla="#ppt_y-sin(pi*$)/81">
                                          <p:val>
                                            <p:fltVal val="0"/>
                                          </p:val>
                                        </p:tav>
                                        <p:tav tm="100000">
                                          <p:val>
                                            <p:fltVal val="1"/>
                                          </p:val>
                                        </p:tav>
                                      </p:tavLst>
                                    </p:anim>
                                    <p:animScale>
                                      <p:cBhvr>
                                        <p:cTn id="63" dur="26">
                                          <p:stCondLst>
                                            <p:cond delay="650"/>
                                          </p:stCondLst>
                                        </p:cTn>
                                        <p:tgtEl>
                                          <p:spTgt spid="112"/>
                                        </p:tgtEl>
                                      </p:cBhvr>
                                      <p:to x="100000" y="60000"/>
                                    </p:animScale>
                                    <p:animScale>
                                      <p:cBhvr>
                                        <p:cTn id="64" dur="166" decel="50000">
                                          <p:stCondLst>
                                            <p:cond delay="676"/>
                                          </p:stCondLst>
                                        </p:cTn>
                                        <p:tgtEl>
                                          <p:spTgt spid="112"/>
                                        </p:tgtEl>
                                      </p:cBhvr>
                                      <p:to x="100000" y="100000"/>
                                    </p:animScale>
                                    <p:animScale>
                                      <p:cBhvr>
                                        <p:cTn id="65" dur="26">
                                          <p:stCondLst>
                                            <p:cond delay="1312"/>
                                          </p:stCondLst>
                                        </p:cTn>
                                        <p:tgtEl>
                                          <p:spTgt spid="112"/>
                                        </p:tgtEl>
                                      </p:cBhvr>
                                      <p:to x="100000" y="80000"/>
                                    </p:animScale>
                                    <p:animScale>
                                      <p:cBhvr>
                                        <p:cTn id="66" dur="166" decel="50000">
                                          <p:stCondLst>
                                            <p:cond delay="1338"/>
                                          </p:stCondLst>
                                        </p:cTn>
                                        <p:tgtEl>
                                          <p:spTgt spid="112"/>
                                        </p:tgtEl>
                                      </p:cBhvr>
                                      <p:to x="100000" y="100000"/>
                                    </p:animScale>
                                    <p:animScale>
                                      <p:cBhvr>
                                        <p:cTn id="67" dur="26">
                                          <p:stCondLst>
                                            <p:cond delay="1642"/>
                                          </p:stCondLst>
                                        </p:cTn>
                                        <p:tgtEl>
                                          <p:spTgt spid="112"/>
                                        </p:tgtEl>
                                      </p:cBhvr>
                                      <p:to x="100000" y="90000"/>
                                    </p:animScale>
                                    <p:animScale>
                                      <p:cBhvr>
                                        <p:cTn id="68" dur="166" decel="50000">
                                          <p:stCondLst>
                                            <p:cond delay="1668"/>
                                          </p:stCondLst>
                                        </p:cTn>
                                        <p:tgtEl>
                                          <p:spTgt spid="112"/>
                                        </p:tgtEl>
                                      </p:cBhvr>
                                      <p:to x="100000" y="100000"/>
                                    </p:animScale>
                                    <p:animScale>
                                      <p:cBhvr>
                                        <p:cTn id="69" dur="26">
                                          <p:stCondLst>
                                            <p:cond delay="1808"/>
                                          </p:stCondLst>
                                        </p:cTn>
                                        <p:tgtEl>
                                          <p:spTgt spid="112"/>
                                        </p:tgtEl>
                                      </p:cBhvr>
                                      <p:to x="100000" y="95000"/>
                                    </p:animScale>
                                    <p:animScale>
                                      <p:cBhvr>
                                        <p:cTn id="70" dur="166" decel="50000">
                                          <p:stCondLst>
                                            <p:cond delay="1834"/>
                                          </p:stCondLst>
                                        </p:cTn>
                                        <p:tgtEl>
                                          <p:spTgt spid="112"/>
                                        </p:tgtEl>
                                      </p:cBhvr>
                                      <p:to x="100000" y="100000"/>
                                    </p:animScale>
                                  </p:childTnLst>
                                </p:cTn>
                              </p:par>
                            </p:childTnLst>
                          </p:cTn>
                        </p:par>
                      </p:childTnLst>
                    </p:cTn>
                  </p:par>
                  <p:par>
                    <p:cTn id="71" fill="hold" nodeType="clickPar">
                      <p:stCondLst>
                        <p:cond delay="indefinite"/>
                      </p:stCondLst>
                      <p:childTnLst>
                        <p:par>
                          <p:cTn id="72" fill="hold" nodeType="withGroup">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13"/>
                                        </p:tgtEl>
                                        <p:attrNameLst>
                                          <p:attrName>style.visibility</p:attrName>
                                        </p:attrNameLst>
                                      </p:cBhvr>
                                      <p:to>
                                        <p:strVal val="visible"/>
                                      </p:to>
                                    </p:set>
                                    <p:animEffect transition="in" filter="wipe(down)">
                                      <p:cBhvr>
                                        <p:cTn id="75" dur="580">
                                          <p:stCondLst>
                                            <p:cond delay="0"/>
                                          </p:stCondLst>
                                        </p:cTn>
                                        <p:tgtEl>
                                          <p:spTgt spid="113"/>
                                        </p:tgtEl>
                                      </p:cBhvr>
                                    </p:animEffect>
                                    <p:anim calcmode="lin" valueType="num">
                                      <p:cBhvr>
                                        <p:cTn id="76" dur="1822" tmFilter="0,0; 0.14,0.36; 0.43,0.73; 0.71,0.91; 1.0,1.0">
                                          <p:stCondLst>
                                            <p:cond delay="0"/>
                                          </p:stCondLst>
                                        </p:cTn>
                                        <p:tgtEl>
                                          <p:spTgt spid="113"/>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13"/>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13"/>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13"/>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13"/>
                                        </p:tgtEl>
                                        <p:attrNameLst>
                                          <p:attrName>ppt_y</p:attrName>
                                        </p:attrNameLst>
                                      </p:cBhvr>
                                      <p:tavLst>
                                        <p:tav tm="0" fmla="#ppt_y-sin(pi*$)/81">
                                          <p:val>
                                            <p:fltVal val="0"/>
                                          </p:val>
                                        </p:tav>
                                        <p:tav tm="100000">
                                          <p:val>
                                            <p:fltVal val="1"/>
                                          </p:val>
                                        </p:tav>
                                      </p:tavLst>
                                    </p:anim>
                                    <p:animScale>
                                      <p:cBhvr>
                                        <p:cTn id="81" dur="26">
                                          <p:stCondLst>
                                            <p:cond delay="650"/>
                                          </p:stCondLst>
                                        </p:cTn>
                                        <p:tgtEl>
                                          <p:spTgt spid="113"/>
                                        </p:tgtEl>
                                      </p:cBhvr>
                                      <p:to x="100000" y="60000"/>
                                    </p:animScale>
                                    <p:animScale>
                                      <p:cBhvr>
                                        <p:cTn id="82" dur="166" decel="50000">
                                          <p:stCondLst>
                                            <p:cond delay="676"/>
                                          </p:stCondLst>
                                        </p:cTn>
                                        <p:tgtEl>
                                          <p:spTgt spid="113"/>
                                        </p:tgtEl>
                                      </p:cBhvr>
                                      <p:to x="100000" y="100000"/>
                                    </p:animScale>
                                    <p:animScale>
                                      <p:cBhvr>
                                        <p:cTn id="83" dur="26">
                                          <p:stCondLst>
                                            <p:cond delay="1312"/>
                                          </p:stCondLst>
                                        </p:cTn>
                                        <p:tgtEl>
                                          <p:spTgt spid="113"/>
                                        </p:tgtEl>
                                      </p:cBhvr>
                                      <p:to x="100000" y="80000"/>
                                    </p:animScale>
                                    <p:animScale>
                                      <p:cBhvr>
                                        <p:cTn id="84" dur="166" decel="50000">
                                          <p:stCondLst>
                                            <p:cond delay="1338"/>
                                          </p:stCondLst>
                                        </p:cTn>
                                        <p:tgtEl>
                                          <p:spTgt spid="113"/>
                                        </p:tgtEl>
                                      </p:cBhvr>
                                      <p:to x="100000" y="100000"/>
                                    </p:animScale>
                                    <p:animScale>
                                      <p:cBhvr>
                                        <p:cTn id="85" dur="26">
                                          <p:stCondLst>
                                            <p:cond delay="1642"/>
                                          </p:stCondLst>
                                        </p:cTn>
                                        <p:tgtEl>
                                          <p:spTgt spid="113"/>
                                        </p:tgtEl>
                                      </p:cBhvr>
                                      <p:to x="100000" y="90000"/>
                                    </p:animScale>
                                    <p:animScale>
                                      <p:cBhvr>
                                        <p:cTn id="86" dur="166" decel="50000">
                                          <p:stCondLst>
                                            <p:cond delay="1668"/>
                                          </p:stCondLst>
                                        </p:cTn>
                                        <p:tgtEl>
                                          <p:spTgt spid="113"/>
                                        </p:tgtEl>
                                      </p:cBhvr>
                                      <p:to x="100000" y="100000"/>
                                    </p:animScale>
                                    <p:animScale>
                                      <p:cBhvr>
                                        <p:cTn id="87" dur="26">
                                          <p:stCondLst>
                                            <p:cond delay="1808"/>
                                          </p:stCondLst>
                                        </p:cTn>
                                        <p:tgtEl>
                                          <p:spTgt spid="113"/>
                                        </p:tgtEl>
                                      </p:cBhvr>
                                      <p:to x="100000" y="95000"/>
                                    </p:animScale>
                                    <p:animScale>
                                      <p:cBhvr>
                                        <p:cTn id="88" dur="166" decel="50000">
                                          <p:stCondLst>
                                            <p:cond delay="1834"/>
                                          </p:stCondLst>
                                        </p:cTn>
                                        <p:tgtEl>
                                          <p:spTgt spid="113"/>
                                        </p:tgtEl>
                                      </p:cBhvr>
                                      <p:to x="100000" y="100000"/>
                                    </p:animScale>
                                  </p:childTnLst>
                                </p:cTn>
                              </p:par>
                            </p:childTnLst>
                          </p:cTn>
                        </p:par>
                      </p:childTnLst>
                    </p:cTn>
                  </p:par>
                  <p:par>
                    <p:cTn id="89" fill="hold" nodeType="clickPar">
                      <p:stCondLst>
                        <p:cond delay="indefinite"/>
                      </p:stCondLst>
                      <p:childTnLst>
                        <p:par>
                          <p:cTn id="90" fill="hold" nodeType="withGroup">
                            <p:stCondLst>
                              <p:cond delay="0"/>
                            </p:stCondLst>
                            <p:childTnLst>
                              <p:par>
                                <p:cTn id="91" presetID="26" presetClass="entr" presetSubtype="0" fill="hold" grpId="0" nodeType="clickEffect">
                                  <p:stCondLst>
                                    <p:cond delay="0"/>
                                  </p:stCondLst>
                                  <p:childTnLst>
                                    <p:set>
                                      <p:cBhvr>
                                        <p:cTn id="92" dur="1" fill="hold">
                                          <p:stCondLst>
                                            <p:cond delay="0"/>
                                          </p:stCondLst>
                                        </p:cTn>
                                        <p:tgtEl>
                                          <p:spTgt spid="114"/>
                                        </p:tgtEl>
                                        <p:attrNameLst>
                                          <p:attrName>style.visibility</p:attrName>
                                        </p:attrNameLst>
                                      </p:cBhvr>
                                      <p:to>
                                        <p:strVal val="visible"/>
                                      </p:to>
                                    </p:set>
                                    <p:animEffect transition="in" filter="wipe(down)">
                                      <p:cBhvr>
                                        <p:cTn id="93" dur="580">
                                          <p:stCondLst>
                                            <p:cond delay="0"/>
                                          </p:stCondLst>
                                        </p:cTn>
                                        <p:tgtEl>
                                          <p:spTgt spid="114"/>
                                        </p:tgtEl>
                                      </p:cBhvr>
                                    </p:animEffect>
                                    <p:anim calcmode="lin" valueType="num">
                                      <p:cBhvr>
                                        <p:cTn id="94" dur="1822" tmFilter="0,0; 0.14,0.36; 0.43,0.73; 0.71,0.91; 1.0,1.0">
                                          <p:stCondLst>
                                            <p:cond delay="0"/>
                                          </p:stCondLst>
                                        </p:cTn>
                                        <p:tgtEl>
                                          <p:spTgt spid="114"/>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114"/>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114"/>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114"/>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114"/>
                                        </p:tgtEl>
                                        <p:attrNameLst>
                                          <p:attrName>ppt_y</p:attrName>
                                        </p:attrNameLst>
                                      </p:cBhvr>
                                      <p:tavLst>
                                        <p:tav tm="0" fmla="#ppt_y-sin(pi*$)/81">
                                          <p:val>
                                            <p:fltVal val="0"/>
                                          </p:val>
                                        </p:tav>
                                        <p:tav tm="100000">
                                          <p:val>
                                            <p:fltVal val="1"/>
                                          </p:val>
                                        </p:tav>
                                      </p:tavLst>
                                    </p:anim>
                                    <p:animScale>
                                      <p:cBhvr>
                                        <p:cTn id="99" dur="26">
                                          <p:stCondLst>
                                            <p:cond delay="650"/>
                                          </p:stCondLst>
                                        </p:cTn>
                                        <p:tgtEl>
                                          <p:spTgt spid="114"/>
                                        </p:tgtEl>
                                      </p:cBhvr>
                                      <p:to x="100000" y="60000"/>
                                    </p:animScale>
                                    <p:animScale>
                                      <p:cBhvr>
                                        <p:cTn id="100" dur="166" decel="50000">
                                          <p:stCondLst>
                                            <p:cond delay="676"/>
                                          </p:stCondLst>
                                        </p:cTn>
                                        <p:tgtEl>
                                          <p:spTgt spid="114"/>
                                        </p:tgtEl>
                                      </p:cBhvr>
                                      <p:to x="100000" y="100000"/>
                                    </p:animScale>
                                    <p:animScale>
                                      <p:cBhvr>
                                        <p:cTn id="101" dur="26">
                                          <p:stCondLst>
                                            <p:cond delay="1312"/>
                                          </p:stCondLst>
                                        </p:cTn>
                                        <p:tgtEl>
                                          <p:spTgt spid="114"/>
                                        </p:tgtEl>
                                      </p:cBhvr>
                                      <p:to x="100000" y="80000"/>
                                    </p:animScale>
                                    <p:animScale>
                                      <p:cBhvr>
                                        <p:cTn id="102" dur="166" decel="50000">
                                          <p:stCondLst>
                                            <p:cond delay="1338"/>
                                          </p:stCondLst>
                                        </p:cTn>
                                        <p:tgtEl>
                                          <p:spTgt spid="114"/>
                                        </p:tgtEl>
                                      </p:cBhvr>
                                      <p:to x="100000" y="100000"/>
                                    </p:animScale>
                                    <p:animScale>
                                      <p:cBhvr>
                                        <p:cTn id="103" dur="26">
                                          <p:stCondLst>
                                            <p:cond delay="1642"/>
                                          </p:stCondLst>
                                        </p:cTn>
                                        <p:tgtEl>
                                          <p:spTgt spid="114"/>
                                        </p:tgtEl>
                                      </p:cBhvr>
                                      <p:to x="100000" y="90000"/>
                                    </p:animScale>
                                    <p:animScale>
                                      <p:cBhvr>
                                        <p:cTn id="104" dur="166" decel="50000">
                                          <p:stCondLst>
                                            <p:cond delay="1668"/>
                                          </p:stCondLst>
                                        </p:cTn>
                                        <p:tgtEl>
                                          <p:spTgt spid="114"/>
                                        </p:tgtEl>
                                      </p:cBhvr>
                                      <p:to x="100000" y="100000"/>
                                    </p:animScale>
                                    <p:animScale>
                                      <p:cBhvr>
                                        <p:cTn id="105" dur="26">
                                          <p:stCondLst>
                                            <p:cond delay="1808"/>
                                          </p:stCondLst>
                                        </p:cTn>
                                        <p:tgtEl>
                                          <p:spTgt spid="114"/>
                                        </p:tgtEl>
                                      </p:cBhvr>
                                      <p:to x="100000" y="95000"/>
                                    </p:animScale>
                                    <p:animScale>
                                      <p:cBhvr>
                                        <p:cTn id="106" dur="166" decel="50000">
                                          <p:stCondLst>
                                            <p:cond delay="1834"/>
                                          </p:stCondLst>
                                        </p:cTn>
                                        <p:tgtEl>
                                          <p:spTgt spid="114"/>
                                        </p:tgtEl>
                                      </p:cBhvr>
                                      <p:to x="100000" y="100000"/>
                                    </p:animScale>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6" presetClass="entr" presetSubtype="0" fill="hold" grpId="0" nodeType="clickEffect">
                                  <p:stCondLst>
                                    <p:cond delay="0"/>
                                  </p:stCondLst>
                                  <p:childTnLst>
                                    <p:set>
                                      <p:cBhvr>
                                        <p:cTn id="110" dur="1" fill="hold">
                                          <p:stCondLst>
                                            <p:cond delay="0"/>
                                          </p:stCondLst>
                                        </p:cTn>
                                        <p:tgtEl>
                                          <p:spTgt spid="244"/>
                                        </p:tgtEl>
                                        <p:attrNameLst>
                                          <p:attrName>style.visibility</p:attrName>
                                        </p:attrNameLst>
                                      </p:cBhvr>
                                      <p:to>
                                        <p:strVal val="visible"/>
                                      </p:to>
                                    </p:set>
                                    <p:animEffect transition="in" filter="wipe(down)">
                                      <p:cBhvr>
                                        <p:cTn id="111" dur="580">
                                          <p:stCondLst>
                                            <p:cond delay="0"/>
                                          </p:stCondLst>
                                        </p:cTn>
                                        <p:tgtEl>
                                          <p:spTgt spid="244"/>
                                        </p:tgtEl>
                                      </p:cBhvr>
                                    </p:animEffect>
                                    <p:anim calcmode="lin" valueType="num">
                                      <p:cBhvr>
                                        <p:cTn id="112" dur="1822" tmFilter="0,0; 0.14,0.36; 0.43,0.73; 0.71,0.91; 1.0,1.0">
                                          <p:stCondLst>
                                            <p:cond delay="0"/>
                                          </p:stCondLst>
                                        </p:cTn>
                                        <p:tgtEl>
                                          <p:spTgt spid="244"/>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244"/>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244"/>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244"/>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244"/>
                                        </p:tgtEl>
                                        <p:attrNameLst>
                                          <p:attrName>ppt_y</p:attrName>
                                        </p:attrNameLst>
                                      </p:cBhvr>
                                      <p:tavLst>
                                        <p:tav tm="0" fmla="#ppt_y-sin(pi*$)/81">
                                          <p:val>
                                            <p:fltVal val="0"/>
                                          </p:val>
                                        </p:tav>
                                        <p:tav tm="100000">
                                          <p:val>
                                            <p:fltVal val="1"/>
                                          </p:val>
                                        </p:tav>
                                      </p:tavLst>
                                    </p:anim>
                                    <p:animScale>
                                      <p:cBhvr>
                                        <p:cTn id="117" dur="26">
                                          <p:stCondLst>
                                            <p:cond delay="650"/>
                                          </p:stCondLst>
                                        </p:cTn>
                                        <p:tgtEl>
                                          <p:spTgt spid="244"/>
                                        </p:tgtEl>
                                      </p:cBhvr>
                                      <p:to x="100000" y="60000"/>
                                    </p:animScale>
                                    <p:animScale>
                                      <p:cBhvr>
                                        <p:cTn id="118" dur="166" decel="50000">
                                          <p:stCondLst>
                                            <p:cond delay="676"/>
                                          </p:stCondLst>
                                        </p:cTn>
                                        <p:tgtEl>
                                          <p:spTgt spid="244"/>
                                        </p:tgtEl>
                                      </p:cBhvr>
                                      <p:to x="100000" y="100000"/>
                                    </p:animScale>
                                    <p:animScale>
                                      <p:cBhvr>
                                        <p:cTn id="119" dur="26">
                                          <p:stCondLst>
                                            <p:cond delay="1312"/>
                                          </p:stCondLst>
                                        </p:cTn>
                                        <p:tgtEl>
                                          <p:spTgt spid="244"/>
                                        </p:tgtEl>
                                      </p:cBhvr>
                                      <p:to x="100000" y="80000"/>
                                    </p:animScale>
                                    <p:animScale>
                                      <p:cBhvr>
                                        <p:cTn id="120" dur="166" decel="50000">
                                          <p:stCondLst>
                                            <p:cond delay="1338"/>
                                          </p:stCondLst>
                                        </p:cTn>
                                        <p:tgtEl>
                                          <p:spTgt spid="244"/>
                                        </p:tgtEl>
                                      </p:cBhvr>
                                      <p:to x="100000" y="100000"/>
                                    </p:animScale>
                                    <p:animScale>
                                      <p:cBhvr>
                                        <p:cTn id="121" dur="26">
                                          <p:stCondLst>
                                            <p:cond delay="1642"/>
                                          </p:stCondLst>
                                        </p:cTn>
                                        <p:tgtEl>
                                          <p:spTgt spid="244"/>
                                        </p:tgtEl>
                                      </p:cBhvr>
                                      <p:to x="100000" y="90000"/>
                                    </p:animScale>
                                    <p:animScale>
                                      <p:cBhvr>
                                        <p:cTn id="122" dur="166" decel="50000">
                                          <p:stCondLst>
                                            <p:cond delay="1668"/>
                                          </p:stCondLst>
                                        </p:cTn>
                                        <p:tgtEl>
                                          <p:spTgt spid="244"/>
                                        </p:tgtEl>
                                      </p:cBhvr>
                                      <p:to x="100000" y="100000"/>
                                    </p:animScale>
                                    <p:animScale>
                                      <p:cBhvr>
                                        <p:cTn id="123" dur="26">
                                          <p:stCondLst>
                                            <p:cond delay="1808"/>
                                          </p:stCondLst>
                                        </p:cTn>
                                        <p:tgtEl>
                                          <p:spTgt spid="244"/>
                                        </p:tgtEl>
                                      </p:cBhvr>
                                      <p:to x="100000" y="95000"/>
                                    </p:animScale>
                                    <p:animScale>
                                      <p:cBhvr>
                                        <p:cTn id="124" dur="166" decel="50000">
                                          <p:stCondLst>
                                            <p:cond delay="1834"/>
                                          </p:stCondLst>
                                        </p:cTn>
                                        <p:tgtEl>
                                          <p:spTgt spid="244"/>
                                        </p:tgtEl>
                                      </p:cBhvr>
                                      <p:to x="100000" y="100000"/>
                                    </p:animScale>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115"/>
                                        </p:tgtEl>
                                        <p:attrNameLst>
                                          <p:attrName>style.visibility</p:attrName>
                                        </p:attrNameLst>
                                      </p:cBhvr>
                                      <p:to>
                                        <p:strVal val="visible"/>
                                      </p:to>
                                    </p:set>
                                    <p:animEffect transition="in" filter="wipe(down)">
                                      <p:cBhvr>
                                        <p:cTn id="129" dur="580">
                                          <p:stCondLst>
                                            <p:cond delay="0"/>
                                          </p:stCondLst>
                                        </p:cTn>
                                        <p:tgtEl>
                                          <p:spTgt spid="115"/>
                                        </p:tgtEl>
                                      </p:cBhvr>
                                    </p:animEffect>
                                    <p:anim calcmode="lin" valueType="num">
                                      <p:cBhvr>
                                        <p:cTn id="130" dur="1822" tmFilter="0,0; 0.14,0.36; 0.43,0.73; 0.71,0.91; 1.0,1.0">
                                          <p:stCondLst>
                                            <p:cond delay="0"/>
                                          </p:stCondLst>
                                        </p:cTn>
                                        <p:tgtEl>
                                          <p:spTgt spid="115"/>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115"/>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115"/>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115"/>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115"/>
                                        </p:tgtEl>
                                        <p:attrNameLst>
                                          <p:attrName>ppt_y</p:attrName>
                                        </p:attrNameLst>
                                      </p:cBhvr>
                                      <p:tavLst>
                                        <p:tav tm="0" fmla="#ppt_y-sin(pi*$)/81">
                                          <p:val>
                                            <p:fltVal val="0"/>
                                          </p:val>
                                        </p:tav>
                                        <p:tav tm="100000">
                                          <p:val>
                                            <p:fltVal val="1"/>
                                          </p:val>
                                        </p:tav>
                                      </p:tavLst>
                                    </p:anim>
                                    <p:animScale>
                                      <p:cBhvr>
                                        <p:cTn id="135" dur="26">
                                          <p:stCondLst>
                                            <p:cond delay="650"/>
                                          </p:stCondLst>
                                        </p:cTn>
                                        <p:tgtEl>
                                          <p:spTgt spid="115"/>
                                        </p:tgtEl>
                                      </p:cBhvr>
                                      <p:to x="100000" y="60000"/>
                                    </p:animScale>
                                    <p:animScale>
                                      <p:cBhvr>
                                        <p:cTn id="136" dur="166" decel="50000">
                                          <p:stCondLst>
                                            <p:cond delay="676"/>
                                          </p:stCondLst>
                                        </p:cTn>
                                        <p:tgtEl>
                                          <p:spTgt spid="115"/>
                                        </p:tgtEl>
                                      </p:cBhvr>
                                      <p:to x="100000" y="100000"/>
                                    </p:animScale>
                                    <p:animScale>
                                      <p:cBhvr>
                                        <p:cTn id="137" dur="26">
                                          <p:stCondLst>
                                            <p:cond delay="1312"/>
                                          </p:stCondLst>
                                        </p:cTn>
                                        <p:tgtEl>
                                          <p:spTgt spid="115"/>
                                        </p:tgtEl>
                                      </p:cBhvr>
                                      <p:to x="100000" y="80000"/>
                                    </p:animScale>
                                    <p:animScale>
                                      <p:cBhvr>
                                        <p:cTn id="138" dur="166" decel="50000">
                                          <p:stCondLst>
                                            <p:cond delay="1338"/>
                                          </p:stCondLst>
                                        </p:cTn>
                                        <p:tgtEl>
                                          <p:spTgt spid="115"/>
                                        </p:tgtEl>
                                      </p:cBhvr>
                                      <p:to x="100000" y="100000"/>
                                    </p:animScale>
                                    <p:animScale>
                                      <p:cBhvr>
                                        <p:cTn id="139" dur="26">
                                          <p:stCondLst>
                                            <p:cond delay="1642"/>
                                          </p:stCondLst>
                                        </p:cTn>
                                        <p:tgtEl>
                                          <p:spTgt spid="115"/>
                                        </p:tgtEl>
                                      </p:cBhvr>
                                      <p:to x="100000" y="90000"/>
                                    </p:animScale>
                                    <p:animScale>
                                      <p:cBhvr>
                                        <p:cTn id="140" dur="166" decel="50000">
                                          <p:stCondLst>
                                            <p:cond delay="1668"/>
                                          </p:stCondLst>
                                        </p:cTn>
                                        <p:tgtEl>
                                          <p:spTgt spid="115"/>
                                        </p:tgtEl>
                                      </p:cBhvr>
                                      <p:to x="100000" y="100000"/>
                                    </p:animScale>
                                    <p:animScale>
                                      <p:cBhvr>
                                        <p:cTn id="141" dur="26">
                                          <p:stCondLst>
                                            <p:cond delay="1808"/>
                                          </p:stCondLst>
                                        </p:cTn>
                                        <p:tgtEl>
                                          <p:spTgt spid="115"/>
                                        </p:tgtEl>
                                      </p:cBhvr>
                                      <p:to x="100000" y="95000"/>
                                    </p:animScale>
                                    <p:animScale>
                                      <p:cBhvr>
                                        <p:cTn id="142" dur="166" decel="50000">
                                          <p:stCondLst>
                                            <p:cond delay="1834"/>
                                          </p:stCondLst>
                                        </p:cTn>
                                        <p:tgtEl>
                                          <p:spTgt spid="115"/>
                                        </p:tgtEl>
                                      </p:cBhvr>
                                      <p:to x="100000" y="100000"/>
                                    </p:animScale>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6" presetClass="entr" presetSubtype="0" fill="hold" grpId="0" nodeType="clickEffect">
                                  <p:stCondLst>
                                    <p:cond delay="0"/>
                                  </p:stCondLst>
                                  <p:childTnLst>
                                    <p:set>
                                      <p:cBhvr>
                                        <p:cTn id="146" dur="1" fill="hold">
                                          <p:stCondLst>
                                            <p:cond delay="0"/>
                                          </p:stCondLst>
                                        </p:cTn>
                                        <p:tgtEl>
                                          <p:spTgt spid="116"/>
                                        </p:tgtEl>
                                        <p:attrNameLst>
                                          <p:attrName>style.visibility</p:attrName>
                                        </p:attrNameLst>
                                      </p:cBhvr>
                                      <p:to>
                                        <p:strVal val="visible"/>
                                      </p:to>
                                    </p:set>
                                    <p:animEffect transition="in" filter="wipe(down)">
                                      <p:cBhvr>
                                        <p:cTn id="147" dur="580">
                                          <p:stCondLst>
                                            <p:cond delay="0"/>
                                          </p:stCondLst>
                                        </p:cTn>
                                        <p:tgtEl>
                                          <p:spTgt spid="116"/>
                                        </p:tgtEl>
                                      </p:cBhvr>
                                    </p:animEffect>
                                    <p:anim calcmode="lin" valueType="num">
                                      <p:cBhvr>
                                        <p:cTn id="148" dur="1822" tmFilter="0,0; 0.14,0.36; 0.43,0.73; 0.71,0.91; 1.0,1.0">
                                          <p:stCondLst>
                                            <p:cond delay="0"/>
                                          </p:stCondLst>
                                        </p:cTn>
                                        <p:tgtEl>
                                          <p:spTgt spid="116"/>
                                        </p:tgtEl>
                                        <p:attrNameLst>
                                          <p:attrName>ppt_x</p:attrName>
                                        </p:attrNameLst>
                                      </p:cBhvr>
                                      <p:tavLst>
                                        <p:tav tm="0">
                                          <p:val>
                                            <p:strVal val="#ppt_x-0.25"/>
                                          </p:val>
                                        </p:tav>
                                        <p:tav tm="100000">
                                          <p:val>
                                            <p:strVal val="#ppt_x"/>
                                          </p:val>
                                        </p:tav>
                                      </p:tavLst>
                                    </p:anim>
                                    <p:anim calcmode="lin" valueType="num">
                                      <p:cBhvr>
                                        <p:cTn id="149" dur="664" tmFilter="0.0,0.0; 0.25,0.07; 0.50,0.2; 0.75,0.467; 1.0,1.0">
                                          <p:stCondLst>
                                            <p:cond delay="0"/>
                                          </p:stCondLst>
                                        </p:cTn>
                                        <p:tgtEl>
                                          <p:spTgt spid="116"/>
                                        </p:tgtEl>
                                        <p:attrNameLst>
                                          <p:attrName>ppt_y</p:attrName>
                                        </p:attrNameLst>
                                      </p:cBhvr>
                                      <p:tavLst>
                                        <p:tav tm="0" fmla="#ppt_y-sin(pi*$)/3">
                                          <p:val>
                                            <p:fltVal val="0.5"/>
                                          </p:val>
                                        </p:tav>
                                        <p:tav tm="100000">
                                          <p:val>
                                            <p:fltVal val="1"/>
                                          </p:val>
                                        </p:tav>
                                      </p:tavLst>
                                    </p:anim>
                                    <p:anim calcmode="lin" valueType="num">
                                      <p:cBhvr>
                                        <p:cTn id="150" dur="664" tmFilter="0, 0; 0.125,0.2665; 0.25,0.4; 0.375,0.465; 0.5,0.5;  0.625,0.535; 0.75,0.6; 0.875,0.7335; 1,1">
                                          <p:stCondLst>
                                            <p:cond delay="664"/>
                                          </p:stCondLst>
                                        </p:cTn>
                                        <p:tgtEl>
                                          <p:spTgt spid="116"/>
                                        </p:tgtEl>
                                        <p:attrNameLst>
                                          <p:attrName>ppt_y</p:attrName>
                                        </p:attrNameLst>
                                      </p:cBhvr>
                                      <p:tavLst>
                                        <p:tav tm="0" fmla="#ppt_y-sin(pi*$)/9">
                                          <p:val>
                                            <p:fltVal val="0"/>
                                          </p:val>
                                        </p:tav>
                                        <p:tav tm="100000">
                                          <p:val>
                                            <p:fltVal val="1"/>
                                          </p:val>
                                        </p:tav>
                                      </p:tavLst>
                                    </p:anim>
                                    <p:anim calcmode="lin" valueType="num">
                                      <p:cBhvr>
                                        <p:cTn id="151" dur="332" tmFilter="0, 0; 0.125,0.2665; 0.25,0.4; 0.375,0.465; 0.5,0.5;  0.625,0.535; 0.75,0.6; 0.875,0.7335; 1,1">
                                          <p:stCondLst>
                                            <p:cond delay="1324"/>
                                          </p:stCondLst>
                                        </p:cTn>
                                        <p:tgtEl>
                                          <p:spTgt spid="116"/>
                                        </p:tgtEl>
                                        <p:attrNameLst>
                                          <p:attrName>ppt_y</p:attrName>
                                        </p:attrNameLst>
                                      </p:cBhvr>
                                      <p:tavLst>
                                        <p:tav tm="0" fmla="#ppt_y-sin(pi*$)/27">
                                          <p:val>
                                            <p:fltVal val="0"/>
                                          </p:val>
                                        </p:tav>
                                        <p:tav tm="100000">
                                          <p:val>
                                            <p:fltVal val="1"/>
                                          </p:val>
                                        </p:tav>
                                      </p:tavLst>
                                    </p:anim>
                                    <p:anim calcmode="lin" valueType="num">
                                      <p:cBhvr>
                                        <p:cTn id="152" dur="164" tmFilter="0, 0; 0.125,0.2665; 0.25,0.4; 0.375,0.465; 0.5,0.5;  0.625,0.535; 0.75,0.6; 0.875,0.7335; 1,1">
                                          <p:stCondLst>
                                            <p:cond delay="1656"/>
                                          </p:stCondLst>
                                        </p:cTn>
                                        <p:tgtEl>
                                          <p:spTgt spid="116"/>
                                        </p:tgtEl>
                                        <p:attrNameLst>
                                          <p:attrName>ppt_y</p:attrName>
                                        </p:attrNameLst>
                                      </p:cBhvr>
                                      <p:tavLst>
                                        <p:tav tm="0" fmla="#ppt_y-sin(pi*$)/81">
                                          <p:val>
                                            <p:fltVal val="0"/>
                                          </p:val>
                                        </p:tav>
                                        <p:tav tm="100000">
                                          <p:val>
                                            <p:fltVal val="1"/>
                                          </p:val>
                                        </p:tav>
                                      </p:tavLst>
                                    </p:anim>
                                    <p:animScale>
                                      <p:cBhvr>
                                        <p:cTn id="153" dur="26">
                                          <p:stCondLst>
                                            <p:cond delay="650"/>
                                          </p:stCondLst>
                                        </p:cTn>
                                        <p:tgtEl>
                                          <p:spTgt spid="116"/>
                                        </p:tgtEl>
                                      </p:cBhvr>
                                      <p:to x="100000" y="60000"/>
                                    </p:animScale>
                                    <p:animScale>
                                      <p:cBhvr>
                                        <p:cTn id="154" dur="166" decel="50000">
                                          <p:stCondLst>
                                            <p:cond delay="676"/>
                                          </p:stCondLst>
                                        </p:cTn>
                                        <p:tgtEl>
                                          <p:spTgt spid="116"/>
                                        </p:tgtEl>
                                      </p:cBhvr>
                                      <p:to x="100000" y="100000"/>
                                    </p:animScale>
                                    <p:animScale>
                                      <p:cBhvr>
                                        <p:cTn id="155" dur="26">
                                          <p:stCondLst>
                                            <p:cond delay="1312"/>
                                          </p:stCondLst>
                                        </p:cTn>
                                        <p:tgtEl>
                                          <p:spTgt spid="116"/>
                                        </p:tgtEl>
                                      </p:cBhvr>
                                      <p:to x="100000" y="80000"/>
                                    </p:animScale>
                                    <p:animScale>
                                      <p:cBhvr>
                                        <p:cTn id="156" dur="166" decel="50000">
                                          <p:stCondLst>
                                            <p:cond delay="1338"/>
                                          </p:stCondLst>
                                        </p:cTn>
                                        <p:tgtEl>
                                          <p:spTgt spid="116"/>
                                        </p:tgtEl>
                                      </p:cBhvr>
                                      <p:to x="100000" y="100000"/>
                                    </p:animScale>
                                    <p:animScale>
                                      <p:cBhvr>
                                        <p:cTn id="157" dur="26">
                                          <p:stCondLst>
                                            <p:cond delay="1642"/>
                                          </p:stCondLst>
                                        </p:cTn>
                                        <p:tgtEl>
                                          <p:spTgt spid="116"/>
                                        </p:tgtEl>
                                      </p:cBhvr>
                                      <p:to x="100000" y="90000"/>
                                    </p:animScale>
                                    <p:animScale>
                                      <p:cBhvr>
                                        <p:cTn id="158" dur="166" decel="50000">
                                          <p:stCondLst>
                                            <p:cond delay="1668"/>
                                          </p:stCondLst>
                                        </p:cTn>
                                        <p:tgtEl>
                                          <p:spTgt spid="116"/>
                                        </p:tgtEl>
                                      </p:cBhvr>
                                      <p:to x="100000" y="100000"/>
                                    </p:animScale>
                                    <p:animScale>
                                      <p:cBhvr>
                                        <p:cTn id="159" dur="26">
                                          <p:stCondLst>
                                            <p:cond delay="1808"/>
                                          </p:stCondLst>
                                        </p:cTn>
                                        <p:tgtEl>
                                          <p:spTgt spid="116"/>
                                        </p:tgtEl>
                                      </p:cBhvr>
                                      <p:to x="100000" y="95000"/>
                                    </p:animScale>
                                    <p:animScale>
                                      <p:cBhvr>
                                        <p:cTn id="160" dur="166" decel="50000">
                                          <p:stCondLst>
                                            <p:cond delay="1834"/>
                                          </p:stCondLst>
                                        </p:cTn>
                                        <p:tgtEl>
                                          <p:spTgt spid="116"/>
                                        </p:tgtEl>
                                      </p:cBhvr>
                                      <p:to x="100000" y="100000"/>
                                    </p:animScale>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6" presetClass="entr" presetSubtype="0" fill="hold" grpId="0" nodeType="clickEffect">
                                  <p:stCondLst>
                                    <p:cond delay="0"/>
                                  </p:stCondLst>
                                  <p:childTnLst>
                                    <p:set>
                                      <p:cBhvr>
                                        <p:cTn id="164" dur="1" fill="hold">
                                          <p:stCondLst>
                                            <p:cond delay="0"/>
                                          </p:stCondLst>
                                        </p:cTn>
                                        <p:tgtEl>
                                          <p:spTgt spid="117"/>
                                        </p:tgtEl>
                                        <p:attrNameLst>
                                          <p:attrName>style.visibility</p:attrName>
                                        </p:attrNameLst>
                                      </p:cBhvr>
                                      <p:to>
                                        <p:strVal val="visible"/>
                                      </p:to>
                                    </p:set>
                                    <p:animEffect transition="in" filter="wipe(down)">
                                      <p:cBhvr>
                                        <p:cTn id="165" dur="580">
                                          <p:stCondLst>
                                            <p:cond delay="0"/>
                                          </p:stCondLst>
                                        </p:cTn>
                                        <p:tgtEl>
                                          <p:spTgt spid="117"/>
                                        </p:tgtEl>
                                      </p:cBhvr>
                                    </p:animEffect>
                                    <p:anim calcmode="lin" valueType="num">
                                      <p:cBhvr>
                                        <p:cTn id="166" dur="1822" tmFilter="0,0; 0.14,0.36; 0.43,0.73; 0.71,0.91; 1.0,1.0">
                                          <p:stCondLst>
                                            <p:cond delay="0"/>
                                          </p:stCondLst>
                                        </p:cTn>
                                        <p:tgtEl>
                                          <p:spTgt spid="117"/>
                                        </p:tgtEl>
                                        <p:attrNameLst>
                                          <p:attrName>ppt_x</p:attrName>
                                        </p:attrNameLst>
                                      </p:cBhvr>
                                      <p:tavLst>
                                        <p:tav tm="0">
                                          <p:val>
                                            <p:strVal val="#ppt_x-0.25"/>
                                          </p:val>
                                        </p:tav>
                                        <p:tav tm="100000">
                                          <p:val>
                                            <p:strVal val="#ppt_x"/>
                                          </p:val>
                                        </p:tav>
                                      </p:tavLst>
                                    </p:anim>
                                    <p:anim calcmode="lin" valueType="num">
                                      <p:cBhvr>
                                        <p:cTn id="167" dur="664" tmFilter="0.0,0.0; 0.25,0.07; 0.50,0.2; 0.75,0.467; 1.0,1.0">
                                          <p:stCondLst>
                                            <p:cond delay="0"/>
                                          </p:stCondLst>
                                        </p:cTn>
                                        <p:tgtEl>
                                          <p:spTgt spid="117"/>
                                        </p:tgtEl>
                                        <p:attrNameLst>
                                          <p:attrName>ppt_y</p:attrName>
                                        </p:attrNameLst>
                                      </p:cBhvr>
                                      <p:tavLst>
                                        <p:tav tm="0" fmla="#ppt_y-sin(pi*$)/3">
                                          <p:val>
                                            <p:fltVal val="0.5"/>
                                          </p:val>
                                        </p:tav>
                                        <p:tav tm="100000">
                                          <p:val>
                                            <p:fltVal val="1"/>
                                          </p:val>
                                        </p:tav>
                                      </p:tavLst>
                                    </p:anim>
                                    <p:anim calcmode="lin" valueType="num">
                                      <p:cBhvr>
                                        <p:cTn id="168" dur="664" tmFilter="0, 0; 0.125,0.2665; 0.25,0.4; 0.375,0.465; 0.5,0.5;  0.625,0.535; 0.75,0.6; 0.875,0.7335; 1,1">
                                          <p:stCondLst>
                                            <p:cond delay="664"/>
                                          </p:stCondLst>
                                        </p:cTn>
                                        <p:tgtEl>
                                          <p:spTgt spid="117"/>
                                        </p:tgtEl>
                                        <p:attrNameLst>
                                          <p:attrName>ppt_y</p:attrName>
                                        </p:attrNameLst>
                                      </p:cBhvr>
                                      <p:tavLst>
                                        <p:tav tm="0" fmla="#ppt_y-sin(pi*$)/9">
                                          <p:val>
                                            <p:fltVal val="0"/>
                                          </p:val>
                                        </p:tav>
                                        <p:tav tm="100000">
                                          <p:val>
                                            <p:fltVal val="1"/>
                                          </p:val>
                                        </p:tav>
                                      </p:tavLst>
                                    </p:anim>
                                    <p:anim calcmode="lin" valueType="num">
                                      <p:cBhvr>
                                        <p:cTn id="169" dur="332" tmFilter="0, 0; 0.125,0.2665; 0.25,0.4; 0.375,0.465; 0.5,0.5;  0.625,0.535; 0.75,0.6; 0.875,0.7335; 1,1">
                                          <p:stCondLst>
                                            <p:cond delay="1324"/>
                                          </p:stCondLst>
                                        </p:cTn>
                                        <p:tgtEl>
                                          <p:spTgt spid="117"/>
                                        </p:tgtEl>
                                        <p:attrNameLst>
                                          <p:attrName>ppt_y</p:attrName>
                                        </p:attrNameLst>
                                      </p:cBhvr>
                                      <p:tavLst>
                                        <p:tav tm="0" fmla="#ppt_y-sin(pi*$)/27">
                                          <p:val>
                                            <p:fltVal val="0"/>
                                          </p:val>
                                        </p:tav>
                                        <p:tav tm="100000">
                                          <p:val>
                                            <p:fltVal val="1"/>
                                          </p:val>
                                        </p:tav>
                                      </p:tavLst>
                                    </p:anim>
                                    <p:anim calcmode="lin" valueType="num">
                                      <p:cBhvr>
                                        <p:cTn id="170" dur="164" tmFilter="0, 0; 0.125,0.2665; 0.25,0.4; 0.375,0.465; 0.5,0.5;  0.625,0.535; 0.75,0.6; 0.875,0.7335; 1,1">
                                          <p:stCondLst>
                                            <p:cond delay="1656"/>
                                          </p:stCondLst>
                                        </p:cTn>
                                        <p:tgtEl>
                                          <p:spTgt spid="117"/>
                                        </p:tgtEl>
                                        <p:attrNameLst>
                                          <p:attrName>ppt_y</p:attrName>
                                        </p:attrNameLst>
                                      </p:cBhvr>
                                      <p:tavLst>
                                        <p:tav tm="0" fmla="#ppt_y-sin(pi*$)/81">
                                          <p:val>
                                            <p:fltVal val="0"/>
                                          </p:val>
                                        </p:tav>
                                        <p:tav tm="100000">
                                          <p:val>
                                            <p:fltVal val="1"/>
                                          </p:val>
                                        </p:tav>
                                      </p:tavLst>
                                    </p:anim>
                                    <p:animScale>
                                      <p:cBhvr>
                                        <p:cTn id="171" dur="26">
                                          <p:stCondLst>
                                            <p:cond delay="650"/>
                                          </p:stCondLst>
                                        </p:cTn>
                                        <p:tgtEl>
                                          <p:spTgt spid="117"/>
                                        </p:tgtEl>
                                      </p:cBhvr>
                                      <p:to x="100000" y="60000"/>
                                    </p:animScale>
                                    <p:animScale>
                                      <p:cBhvr>
                                        <p:cTn id="172" dur="166" decel="50000">
                                          <p:stCondLst>
                                            <p:cond delay="676"/>
                                          </p:stCondLst>
                                        </p:cTn>
                                        <p:tgtEl>
                                          <p:spTgt spid="117"/>
                                        </p:tgtEl>
                                      </p:cBhvr>
                                      <p:to x="100000" y="100000"/>
                                    </p:animScale>
                                    <p:animScale>
                                      <p:cBhvr>
                                        <p:cTn id="173" dur="26">
                                          <p:stCondLst>
                                            <p:cond delay="1312"/>
                                          </p:stCondLst>
                                        </p:cTn>
                                        <p:tgtEl>
                                          <p:spTgt spid="117"/>
                                        </p:tgtEl>
                                      </p:cBhvr>
                                      <p:to x="100000" y="80000"/>
                                    </p:animScale>
                                    <p:animScale>
                                      <p:cBhvr>
                                        <p:cTn id="174" dur="166" decel="50000">
                                          <p:stCondLst>
                                            <p:cond delay="1338"/>
                                          </p:stCondLst>
                                        </p:cTn>
                                        <p:tgtEl>
                                          <p:spTgt spid="117"/>
                                        </p:tgtEl>
                                      </p:cBhvr>
                                      <p:to x="100000" y="100000"/>
                                    </p:animScale>
                                    <p:animScale>
                                      <p:cBhvr>
                                        <p:cTn id="175" dur="26">
                                          <p:stCondLst>
                                            <p:cond delay="1642"/>
                                          </p:stCondLst>
                                        </p:cTn>
                                        <p:tgtEl>
                                          <p:spTgt spid="117"/>
                                        </p:tgtEl>
                                      </p:cBhvr>
                                      <p:to x="100000" y="90000"/>
                                    </p:animScale>
                                    <p:animScale>
                                      <p:cBhvr>
                                        <p:cTn id="176" dur="166" decel="50000">
                                          <p:stCondLst>
                                            <p:cond delay="1668"/>
                                          </p:stCondLst>
                                        </p:cTn>
                                        <p:tgtEl>
                                          <p:spTgt spid="117"/>
                                        </p:tgtEl>
                                      </p:cBhvr>
                                      <p:to x="100000" y="100000"/>
                                    </p:animScale>
                                    <p:animScale>
                                      <p:cBhvr>
                                        <p:cTn id="177" dur="26">
                                          <p:stCondLst>
                                            <p:cond delay="1808"/>
                                          </p:stCondLst>
                                        </p:cTn>
                                        <p:tgtEl>
                                          <p:spTgt spid="117"/>
                                        </p:tgtEl>
                                      </p:cBhvr>
                                      <p:to x="100000" y="95000"/>
                                    </p:animScale>
                                    <p:animScale>
                                      <p:cBhvr>
                                        <p:cTn id="178" dur="166" decel="50000">
                                          <p:stCondLst>
                                            <p:cond delay="1834"/>
                                          </p:stCondLst>
                                        </p:cTn>
                                        <p:tgtEl>
                                          <p:spTgt spid="117"/>
                                        </p:tgtEl>
                                      </p:cBhvr>
                                      <p:to x="100000" y="100000"/>
                                    </p:animScale>
                                  </p:childTnLst>
                                </p:cTn>
                              </p:par>
                            </p:childTnLst>
                          </p:cTn>
                        </p:par>
                      </p:childTnLst>
                    </p:cTn>
                  </p:par>
                  <p:par>
                    <p:cTn id="179" fill="hold" nodeType="clickPar">
                      <p:stCondLst>
                        <p:cond delay="indefinite"/>
                      </p:stCondLst>
                      <p:childTnLst>
                        <p:par>
                          <p:cTn id="180" fill="hold" nodeType="withGroup">
                            <p:stCondLst>
                              <p:cond delay="0"/>
                            </p:stCondLst>
                            <p:childTnLst>
                              <p:par>
                                <p:cTn id="181" presetID="3" presetClass="entr" presetSubtype="10" fill="hold" nodeType="clickEffect">
                                  <p:stCondLst>
                                    <p:cond delay="0"/>
                                  </p:stCondLst>
                                  <p:childTnLst>
                                    <p:set>
                                      <p:cBhvr>
                                        <p:cTn id="182" dur="1" fill="hold">
                                          <p:stCondLst>
                                            <p:cond delay="0"/>
                                          </p:stCondLst>
                                        </p:cTn>
                                        <p:tgtEl>
                                          <p:spTgt spid="5">
                                            <p:txEl>
                                              <p:pRg st="2" end="2"/>
                                            </p:txEl>
                                          </p:spTgt>
                                        </p:tgtEl>
                                        <p:attrNameLst>
                                          <p:attrName>style.visibility</p:attrName>
                                        </p:attrNameLst>
                                      </p:cBhvr>
                                      <p:to>
                                        <p:strVal val="visible"/>
                                      </p:to>
                                    </p:set>
                                    <p:animEffect transition="in" filter="blinds(horizontal)">
                                      <p:cBhvr>
                                        <p:cTn id="183" dur="500"/>
                                        <p:tgtEl>
                                          <p:spTgt spid="5">
                                            <p:txEl>
                                              <p:pRg st="2" end="2"/>
                                            </p:txEl>
                                          </p:spTgt>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3" presetClass="entr" presetSubtype="10" fill="hold" nodeType="clickEffect">
                                  <p:stCondLst>
                                    <p:cond delay="0"/>
                                  </p:stCondLst>
                                  <p:childTnLst>
                                    <p:set>
                                      <p:cBhvr>
                                        <p:cTn id="187" dur="1" fill="hold">
                                          <p:stCondLst>
                                            <p:cond delay="0"/>
                                          </p:stCondLst>
                                        </p:cTn>
                                        <p:tgtEl>
                                          <p:spTgt spid="5">
                                            <p:txEl>
                                              <p:pRg st="3" end="3"/>
                                            </p:txEl>
                                          </p:spTgt>
                                        </p:tgtEl>
                                        <p:attrNameLst>
                                          <p:attrName>style.visibility</p:attrName>
                                        </p:attrNameLst>
                                      </p:cBhvr>
                                      <p:to>
                                        <p:strVal val="visible"/>
                                      </p:to>
                                    </p:set>
                                    <p:animEffect transition="in" filter="blinds(horizontal)">
                                      <p:cBhvr>
                                        <p:cTn id="188" dur="500"/>
                                        <p:tgtEl>
                                          <p:spTgt spid="5">
                                            <p:txEl>
                                              <p:pRg st="3" end="3"/>
                                            </p:txEl>
                                          </p:spTgt>
                                        </p:tgtEl>
                                      </p:cBhvr>
                                    </p:animEffec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3" presetClass="entr" presetSubtype="10" fill="hold" nodeType="clickEffect">
                                  <p:stCondLst>
                                    <p:cond delay="0"/>
                                  </p:stCondLst>
                                  <p:childTnLst>
                                    <p:set>
                                      <p:cBhvr>
                                        <p:cTn id="192" dur="1" fill="hold">
                                          <p:stCondLst>
                                            <p:cond delay="0"/>
                                          </p:stCondLst>
                                        </p:cTn>
                                        <p:tgtEl>
                                          <p:spTgt spid="5">
                                            <p:txEl>
                                              <p:pRg st="4" end="4"/>
                                            </p:txEl>
                                          </p:spTgt>
                                        </p:tgtEl>
                                        <p:attrNameLst>
                                          <p:attrName>style.visibility</p:attrName>
                                        </p:attrNameLst>
                                      </p:cBhvr>
                                      <p:to>
                                        <p:strVal val="visible"/>
                                      </p:to>
                                    </p:set>
                                    <p:animEffect transition="in" filter="blinds(horizontal)">
                                      <p:cBhvr>
                                        <p:cTn id="193" dur="500"/>
                                        <p:tgtEl>
                                          <p:spTgt spid="5">
                                            <p:txEl>
                                              <p:pRg st="4" end="4"/>
                                            </p:txEl>
                                          </p:spTgt>
                                        </p:tgtEl>
                                      </p:cBhvr>
                                    </p:animEffect>
                                  </p:childTnLst>
                                </p:cTn>
                              </p:par>
                            </p:childTnLst>
                          </p:cTn>
                        </p:par>
                      </p:childTnLst>
                    </p:cTn>
                  </p:par>
                  <p:par>
                    <p:cTn id="194" fill="hold" nodeType="clickPar">
                      <p:stCondLst>
                        <p:cond delay="indefinite"/>
                      </p:stCondLst>
                      <p:childTnLst>
                        <p:par>
                          <p:cTn id="195" fill="hold" nodeType="withGroup">
                            <p:stCondLst>
                              <p:cond delay="0"/>
                            </p:stCondLst>
                            <p:childTnLst>
                              <p:par>
                                <p:cTn id="196" presetID="22" presetClass="entr" presetSubtype="8" fill="hold" grpId="0" nodeType="clickEffect">
                                  <p:stCondLst>
                                    <p:cond delay="0"/>
                                  </p:stCondLst>
                                  <p:childTnLst>
                                    <p:set>
                                      <p:cBhvr>
                                        <p:cTn id="197" dur="1" fill="hold">
                                          <p:stCondLst>
                                            <p:cond delay="0"/>
                                          </p:stCondLst>
                                        </p:cTn>
                                        <p:tgtEl>
                                          <p:spTgt spid="119"/>
                                        </p:tgtEl>
                                        <p:attrNameLst>
                                          <p:attrName>style.visibility</p:attrName>
                                        </p:attrNameLst>
                                      </p:cBhvr>
                                      <p:to>
                                        <p:strVal val="visible"/>
                                      </p:to>
                                    </p:set>
                                    <p:animEffect transition="in" filter="wipe(left)">
                                      <p:cBhvr>
                                        <p:cTn id="198" dur="2000"/>
                                        <p:tgtEl>
                                          <p:spTgt spid="119"/>
                                        </p:tgtEl>
                                      </p:cBhvr>
                                    </p:animEffect>
                                  </p:childTnLst>
                                </p:cTn>
                              </p:par>
                            </p:childTnLst>
                          </p:cTn>
                        </p:par>
                      </p:childTnLst>
                    </p:cTn>
                  </p:par>
                  <p:par>
                    <p:cTn id="199" fill="hold" nodeType="clickPar">
                      <p:stCondLst>
                        <p:cond delay="indefinite"/>
                      </p:stCondLst>
                      <p:childTnLst>
                        <p:par>
                          <p:cTn id="200" fill="hold" nodeType="withGroup">
                            <p:stCondLst>
                              <p:cond delay="0"/>
                            </p:stCondLst>
                            <p:childTnLst>
                              <p:par>
                                <p:cTn id="201" presetID="22" presetClass="entr" presetSubtype="8" fill="hold" grpId="0" nodeType="clickEffect">
                                  <p:stCondLst>
                                    <p:cond delay="0"/>
                                  </p:stCondLst>
                                  <p:childTnLst>
                                    <p:set>
                                      <p:cBhvr>
                                        <p:cTn id="202" dur="1" fill="hold">
                                          <p:stCondLst>
                                            <p:cond delay="0"/>
                                          </p:stCondLst>
                                        </p:cTn>
                                        <p:tgtEl>
                                          <p:spTgt spid="345"/>
                                        </p:tgtEl>
                                        <p:attrNameLst>
                                          <p:attrName>style.visibility</p:attrName>
                                        </p:attrNameLst>
                                      </p:cBhvr>
                                      <p:to>
                                        <p:strVal val="visible"/>
                                      </p:to>
                                    </p:set>
                                    <p:animEffect transition="in" filter="wipe(left)">
                                      <p:cBhvr>
                                        <p:cTn id="203" dur="500"/>
                                        <p:tgtEl>
                                          <p:spTgt spid="345"/>
                                        </p:tgtEl>
                                      </p:cBhvr>
                                    </p:animEffect>
                                  </p:childTnLst>
                                </p:cTn>
                              </p:par>
                            </p:childTnLst>
                          </p:cTn>
                        </p:par>
                      </p:childTnLst>
                    </p:cTn>
                  </p:par>
                  <p:par>
                    <p:cTn id="204" fill="hold" nodeType="clickPar">
                      <p:stCondLst>
                        <p:cond delay="indefinite"/>
                      </p:stCondLst>
                      <p:childTnLst>
                        <p:par>
                          <p:cTn id="205" fill="hold" nodeType="withGroup">
                            <p:stCondLst>
                              <p:cond delay="0"/>
                            </p:stCondLst>
                            <p:childTnLst>
                              <p:par>
                                <p:cTn id="206" presetID="22" presetClass="entr" presetSubtype="8" fill="hold" nodeType="clickEffect">
                                  <p:stCondLst>
                                    <p:cond delay="0"/>
                                  </p:stCondLst>
                                  <p:childTnLst>
                                    <p:set>
                                      <p:cBhvr>
                                        <p:cTn id="207" dur="1" fill="hold">
                                          <p:stCondLst>
                                            <p:cond delay="0"/>
                                          </p:stCondLst>
                                        </p:cTn>
                                        <p:tgtEl>
                                          <p:spTgt spid="4"/>
                                        </p:tgtEl>
                                        <p:attrNameLst>
                                          <p:attrName>style.visibility</p:attrName>
                                        </p:attrNameLst>
                                      </p:cBhvr>
                                      <p:to>
                                        <p:strVal val="visible"/>
                                      </p:to>
                                    </p:set>
                                    <p:animEffect transition="in" filter="wipe(left)">
                                      <p:cBhvr>
                                        <p:cTn id="208" dur="2000"/>
                                        <p:tgtEl>
                                          <p:spTgt spid="4"/>
                                        </p:tgtEl>
                                      </p:cBhvr>
                                    </p:animEffec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22" presetClass="entr" presetSubtype="8" fill="hold" nodeType="clickEffect">
                                  <p:stCondLst>
                                    <p:cond delay="0"/>
                                  </p:stCondLst>
                                  <p:childTnLst>
                                    <p:set>
                                      <p:cBhvr>
                                        <p:cTn id="212" dur="1" fill="hold">
                                          <p:stCondLst>
                                            <p:cond delay="0"/>
                                          </p:stCondLst>
                                        </p:cTn>
                                        <p:tgtEl>
                                          <p:spTgt spid="6"/>
                                        </p:tgtEl>
                                        <p:attrNameLst>
                                          <p:attrName>style.visibility</p:attrName>
                                        </p:attrNameLst>
                                      </p:cBhvr>
                                      <p:to>
                                        <p:strVal val="visible"/>
                                      </p:to>
                                    </p:set>
                                    <p:animEffect transition="in" filter="wipe(left)">
                                      <p:cBhvr>
                                        <p:cTn id="213" dur="3000"/>
                                        <p:tgtEl>
                                          <p:spTgt spid="6"/>
                                        </p:tgtEl>
                                      </p:cBhvr>
                                    </p:animEffect>
                                  </p:childTnLst>
                                </p:cTn>
                              </p:par>
                            </p:childTnLst>
                          </p:cTn>
                        </p:par>
                        <p:par>
                          <p:cTn id="214" fill="hold" nodeType="afterGroup">
                            <p:stCondLst>
                              <p:cond delay="3000"/>
                            </p:stCondLst>
                            <p:childTnLst>
                              <p:par>
                                <p:cTn id="215" presetID="10" presetClass="exit" presetSubtype="0" fill="hold" nodeType="afterEffect">
                                  <p:stCondLst>
                                    <p:cond delay="0"/>
                                  </p:stCondLst>
                                  <p:childTnLst>
                                    <p:animEffect transition="out" filter="fade">
                                      <p:cBhvr>
                                        <p:cTn id="216" dur="2000"/>
                                        <p:tgtEl>
                                          <p:spTgt spid="4"/>
                                        </p:tgtEl>
                                      </p:cBhvr>
                                    </p:animEffect>
                                    <p:set>
                                      <p:cBhvr>
                                        <p:cTn id="217" dur="1" fill="hold">
                                          <p:stCondLst>
                                            <p:cond delay="1999"/>
                                          </p:stCondLst>
                                        </p:cTn>
                                        <p:tgtEl>
                                          <p:spTgt spid="4"/>
                                        </p:tgtEl>
                                        <p:attrNameLst>
                                          <p:attrName>style.visibility</p:attrName>
                                        </p:attrNameLst>
                                      </p:cBhvr>
                                      <p:to>
                                        <p:strVal val="hidden"/>
                                      </p:to>
                                    </p:set>
                                  </p:childTnLst>
                                </p:cTn>
                              </p:par>
                            </p:childTnLst>
                          </p:cTn>
                        </p:par>
                      </p:childTnLst>
                    </p:cTn>
                  </p:par>
                  <p:par>
                    <p:cTn id="218" fill="hold" nodeType="clickPar">
                      <p:stCondLst>
                        <p:cond delay="indefinite"/>
                      </p:stCondLst>
                      <p:childTnLst>
                        <p:par>
                          <p:cTn id="219" fill="hold" nodeType="withGroup">
                            <p:stCondLst>
                              <p:cond delay="0"/>
                            </p:stCondLst>
                            <p:childTnLst>
                              <p:par>
                                <p:cTn id="220" presetID="22" presetClass="entr" presetSubtype="8" fill="hold" nodeType="clickEffect">
                                  <p:stCondLst>
                                    <p:cond delay="0"/>
                                  </p:stCondLst>
                                  <p:childTnLst>
                                    <p:set>
                                      <p:cBhvr>
                                        <p:cTn id="221" dur="1" fill="hold">
                                          <p:stCondLst>
                                            <p:cond delay="0"/>
                                          </p:stCondLst>
                                        </p:cTn>
                                        <p:tgtEl>
                                          <p:spTgt spid="7"/>
                                        </p:tgtEl>
                                        <p:attrNameLst>
                                          <p:attrName>style.visibility</p:attrName>
                                        </p:attrNameLst>
                                      </p:cBhvr>
                                      <p:to>
                                        <p:strVal val="visible"/>
                                      </p:to>
                                    </p:set>
                                    <p:animEffect transition="in" filter="wipe(left)">
                                      <p:cBhvr>
                                        <p:cTn id="222" dur="3000"/>
                                        <p:tgtEl>
                                          <p:spTgt spid="7"/>
                                        </p:tgtEl>
                                      </p:cBhvr>
                                    </p:animEffect>
                                  </p:childTnLst>
                                </p:cTn>
                              </p:par>
                            </p:childTnLst>
                          </p:cTn>
                        </p:par>
                      </p:childTnLst>
                    </p:cTn>
                  </p:par>
                  <p:par>
                    <p:cTn id="223" fill="hold" nodeType="clickPar">
                      <p:stCondLst>
                        <p:cond delay="indefinite"/>
                      </p:stCondLst>
                      <p:childTnLst>
                        <p:par>
                          <p:cTn id="224" fill="hold" nodeType="withGroup">
                            <p:stCondLst>
                              <p:cond delay="0"/>
                            </p:stCondLst>
                            <p:childTnLst>
                              <p:par>
                                <p:cTn id="225" presetID="22" presetClass="entr" presetSubtype="8" fill="hold" nodeType="clickEffect">
                                  <p:stCondLst>
                                    <p:cond delay="0"/>
                                  </p:stCondLst>
                                  <p:childTnLst>
                                    <p:set>
                                      <p:cBhvr>
                                        <p:cTn id="226" dur="1" fill="hold">
                                          <p:stCondLst>
                                            <p:cond delay="0"/>
                                          </p:stCondLst>
                                        </p:cTn>
                                        <p:tgtEl>
                                          <p:spTgt spid="8"/>
                                        </p:tgtEl>
                                        <p:attrNameLst>
                                          <p:attrName>style.visibility</p:attrName>
                                        </p:attrNameLst>
                                      </p:cBhvr>
                                      <p:to>
                                        <p:strVal val="visible"/>
                                      </p:to>
                                    </p:set>
                                    <p:animEffect transition="in" filter="wipe(left)">
                                      <p:cBhvr>
                                        <p:cTn id="227" dur="3000"/>
                                        <p:tgtEl>
                                          <p:spTgt spid="8"/>
                                        </p:tgtEl>
                                      </p:cBhvr>
                                    </p:animEffec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22" presetClass="entr" presetSubtype="8" fill="hold" nodeType="clickEffect">
                                  <p:stCondLst>
                                    <p:cond delay="0"/>
                                  </p:stCondLst>
                                  <p:childTnLst>
                                    <p:set>
                                      <p:cBhvr>
                                        <p:cTn id="231" dur="1" fill="hold">
                                          <p:stCondLst>
                                            <p:cond delay="0"/>
                                          </p:stCondLst>
                                        </p:cTn>
                                        <p:tgtEl>
                                          <p:spTgt spid="9"/>
                                        </p:tgtEl>
                                        <p:attrNameLst>
                                          <p:attrName>style.visibility</p:attrName>
                                        </p:attrNameLst>
                                      </p:cBhvr>
                                      <p:to>
                                        <p:strVal val="visible"/>
                                      </p:to>
                                    </p:set>
                                    <p:animEffect transition="in" filter="wipe(left)">
                                      <p:cBhvr>
                                        <p:cTn id="232" dur="3000"/>
                                        <p:tgtEl>
                                          <p:spTgt spid="9"/>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22" presetClass="entr" presetSubtype="8" fill="hold" nodeType="clickEffect">
                                  <p:stCondLst>
                                    <p:cond delay="0"/>
                                  </p:stCondLst>
                                  <p:childTnLst>
                                    <p:set>
                                      <p:cBhvr>
                                        <p:cTn id="236" dur="1" fill="hold">
                                          <p:stCondLst>
                                            <p:cond delay="0"/>
                                          </p:stCondLst>
                                        </p:cTn>
                                        <p:tgtEl>
                                          <p:spTgt spid="10"/>
                                        </p:tgtEl>
                                        <p:attrNameLst>
                                          <p:attrName>style.visibility</p:attrName>
                                        </p:attrNameLst>
                                      </p:cBhvr>
                                      <p:to>
                                        <p:strVal val="visible"/>
                                      </p:to>
                                    </p:set>
                                    <p:animEffect transition="in" filter="wipe(left)">
                                      <p:cBhvr>
                                        <p:cTn id="237" dur="3000"/>
                                        <p:tgtEl>
                                          <p:spTgt spid="10"/>
                                        </p:tgtEl>
                                      </p:cBhvr>
                                    </p:animEffect>
                                  </p:childTnLst>
                                </p:cTn>
                              </p:par>
                            </p:childTnLst>
                          </p:cTn>
                        </p:par>
                      </p:childTnLst>
                    </p:cTn>
                  </p:par>
                  <p:par>
                    <p:cTn id="238" fill="hold" nodeType="clickPar">
                      <p:stCondLst>
                        <p:cond delay="indefinite"/>
                      </p:stCondLst>
                      <p:childTnLst>
                        <p:par>
                          <p:cTn id="239" fill="hold" nodeType="withGroup">
                            <p:stCondLst>
                              <p:cond delay="0"/>
                            </p:stCondLst>
                            <p:childTnLst>
                              <p:par>
                                <p:cTn id="240" presetID="22" presetClass="entr" presetSubtype="8" fill="hold" grpId="0" nodeType="clickEffect">
                                  <p:stCondLst>
                                    <p:cond delay="0"/>
                                  </p:stCondLst>
                                  <p:childTnLst>
                                    <p:set>
                                      <p:cBhvr>
                                        <p:cTn id="241" dur="1" fill="hold">
                                          <p:stCondLst>
                                            <p:cond delay="0"/>
                                          </p:stCondLst>
                                        </p:cTn>
                                        <p:tgtEl>
                                          <p:spTgt spid="346"/>
                                        </p:tgtEl>
                                        <p:attrNameLst>
                                          <p:attrName>style.visibility</p:attrName>
                                        </p:attrNameLst>
                                      </p:cBhvr>
                                      <p:to>
                                        <p:strVal val="visible"/>
                                      </p:to>
                                    </p:set>
                                    <p:animEffect transition="in" filter="wipe(left)">
                                      <p:cBhvr>
                                        <p:cTn id="242" dur="500"/>
                                        <p:tgtEl>
                                          <p:spTgt spid="346"/>
                                        </p:tgtEl>
                                      </p:cBhvr>
                                    </p:animEffect>
                                  </p:childTnLst>
                                </p:cTn>
                              </p:par>
                              <p:par>
                                <p:cTn id="243" presetID="10" presetClass="exit" presetSubtype="0" fill="hold" grpId="1" nodeType="withEffect">
                                  <p:stCondLst>
                                    <p:cond delay="0"/>
                                  </p:stCondLst>
                                  <p:childTnLst>
                                    <p:animEffect transition="out" filter="fade">
                                      <p:cBhvr>
                                        <p:cTn id="244" dur="2000"/>
                                        <p:tgtEl>
                                          <p:spTgt spid="115"/>
                                        </p:tgtEl>
                                      </p:cBhvr>
                                    </p:animEffect>
                                    <p:set>
                                      <p:cBhvr>
                                        <p:cTn id="245" dur="1" fill="hold">
                                          <p:stCondLst>
                                            <p:cond delay="1999"/>
                                          </p:stCondLst>
                                        </p:cTn>
                                        <p:tgtEl>
                                          <p:spTgt spid="115"/>
                                        </p:tgtEl>
                                        <p:attrNameLst>
                                          <p:attrName>style.visibility</p:attrName>
                                        </p:attrNameLst>
                                      </p:cBhvr>
                                      <p:to>
                                        <p:strVal val="hidden"/>
                                      </p:to>
                                    </p:set>
                                  </p:childTnLst>
                                </p:cTn>
                              </p:par>
                              <p:par>
                                <p:cTn id="246" presetID="10" presetClass="exit" presetSubtype="0" fill="hold" grpId="1" nodeType="withEffect">
                                  <p:stCondLst>
                                    <p:cond delay="0"/>
                                  </p:stCondLst>
                                  <p:childTnLst>
                                    <p:animEffect transition="out" filter="fade">
                                      <p:cBhvr>
                                        <p:cTn id="247" dur="2000"/>
                                        <p:tgtEl>
                                          <p:spTgt spid="116"/>
                                        </p:tgtEl>
                                      </p:cBhvr>
                                    </p:animEffect>
                                    <p:set>
                                      <p:cBhvr>
                                        <p:cTn id="248" dur="1" fill="hold">
                                          <p:stCondLst>
                                            <p:cond delay="1999"/>
                                          </p:stCondLst>
                                        </p:cTn>
                                        <p:tgtEl>
                                          <p:spTgt spid="116"/>
                                        </p:tgtEl>
                                        <p:attrNameLst>
                                          <p:attrName>style.visibility</p:attrName>
                                        </p:attrNameLst>
                                      </p:cBhvr>
                                      <p:to>
                                        <p:strVal val="hidden"/>
                                      </p:to>
                                    </p:set>
                                  </p:childTnLst>
                                </p:cTn>
                              </p:par>
                              <p:par>
                                <p:cTn id="249" presetID="10" presetClass="exit" presetSubtype="0" fill="hold" grpId="1" nodeType="withEffect">
                                  <p:stCondLst>
                                    <p:cond delay="0"/>
                                  </p:stCondLst>
                                  <p:childTnLst>
                                    <p:animEffect transition="out" filter="fade">
                                      <p:cBhvr>
                                        <p:cTn id="250" dur="2000"/>
                                        <p:tgtEl>
                                          <p:spTgt spid="117"/>
                                        </p:tgtEl>
                                      </p:cBhvr>
                                    </p:animEffect>
                                    <p:set>
                                      <p:cBhvr>
                                        <p:cTn id="251" dur="1" fill="hold">
                                          <p:stCondLst>
                                            <p:cond delay="1999"/>
                                          </p:stCondLst>
                                        </p:cTn>
                                        <p:tgtEl>
                                          <p:spTgt spid="117"/>
                                        </p:tgtEl>
                                        <p:attrNameLst>
                                          <p:attrName>style.visibility</p:attrName>
                                        </p:attrNameLst>
                                      </p:cBhvr>
                                      <p:to>
                                        <p:strVal val="hidden"/>
                                      </p:to>
                                    </p:set>
                                  </p:childTnLst>
                                </p:cTn>
                              </p:par>
                              <p:par>
                                <p:cTn id="252" presetID="10" presetClass="exit" presetSubtype="0" fill="hold" grpId="1" nodeType="withEffect">
                                  <p:stCondLst>
                                    <p:cond delay="0"/>
                                  </p:stCondLst>
                                  <p:childTnLst>
                                    <p:animEffect transition="out" filter="fade">
                                      <p:cBhvr>
                                        <p:cTn id="253" dur="2000"/>
                                        <p:tgtEl>
                                          <p:spTgt spid="112"/>
                                        </p:tgtEl>
                                      </p:cBhvr>
                                    </p:animEffect>
                                    <p:set>
                                      <p:cBhvr>
                                        <p:cTn id="254" dur="1" fill="hold">
                                          <p:stCondLst>
                                            <p:cond delay="1999"/>
                                          </p:stCondLst>
                                        </p:cTn>
                                        <p:tgtEl>
                                          <p:spTgt spid="112"/>
                                        </p:tgtEl>
                                        <p:attrNameLst>
                                          <p:attrName>style.visibility</p:attrName>
                                        </p:attrNameLst>
                                      </p:cBhvr>
                                      <p:to>
                                        <p:strVal val="hidden"/>
                                      </p:to>
                                    </p:set>
                                  </p:childTnLst>
                                </p:cTn>
                              </p:par>
                              <p:par>
                                <p:cTn id="255" presetID="10" presetClass="exit" presetSubtype="0" fill="hold" grpId="1" nodeType="withEffect">
                                  <p:stCondLst>
                                    <p:cond delay="0"/>
                                  </p:stCondLst>
                                  <p:childTnLst>
                                    <p:animEffect transition="out" filter="fade">
                                      <p:cBhvr>
                                        <p:cTn id="256" dur="2000"/>
                                        <p:tgtEl>
                                          <p:spTgt spid="113"/>
                                        </p:tgtEl>
                                      </p:cBhvr>
                                    </p:animEffect>
                                    <p:set>
                                      <p:cBhvr>
                                        <p:cTn id="257" dur="1" fill="hold">
                                          <p:stCondLst>
                                            <p:cond delay="1999"/>
                                          </p:stCondLst>
                                        </p:cTn>
                                        <p:tgtEl>
                                          <p:spTgt spid="113"/>
                                        </p:tgtEl>
                                        <p:attrNameLst>
                                          <p:attrName>style.visibility</p:attrName>
                                        </p:attrNameLst>
                                      </p:cBhvr>
                                      <p:to>
                                        <p:strVal val="hidden"/>
                                      </p:to>
                                    </p:set>
                                  </p:childTnLst>
                                </p:cTn>
                              </p:par>
                              <p:par>
                                <p:cTn id="258" presetID="10" presetClass="exit" presetSubtype="0" fill="hold" grpId="1" nodeType="withEffect">
                                  <p:stCondLst>
                                    <p:cond delay="0"/>
                                  </p:stCondLst>
                                  <p:childTnLst>
                                    <p:animEffect transition="out" filter="fade">
                                      <p:cBhvr>
                                        <p:cTn id="259" dur="2000"/>
                                        <p:tgtEl>
                                          <p:spTgt spid="114"/>
                                        </p:tgtEl>
                                      </p:cBhvr>
                                    </p:animEffect>
                                    <p:set>
                                      <p:cBhvr>
                                        <p:cTn id="260" dur="1" fill="hold">
                                          <p:stCondLst>
                                            <p:cond delay="1999"/>
                                          </p:stCondLst>
                                        </p:cTn>
                                        <p:tgtEl>
                                          <p:spTgt spid="114"/>
                                        </p:tgtEl>
                                        <p:attrNameLst>
                                          <p:attrName>style.visibility</p:attrName>
                                        </p:attrNameLst>
                                      </p:cBhvr>
                                      <p:to>
                                        <p:strVal val="hidden"/>
                                      </p:to>
                                    </p:set>
                                  </p:childTnLst>
                                </p:cTn>
                              </p:par>
                              <p:par>
                                <p:cTn id="261" presetID="10" presetClass="exit" presetSubtype="0" fill="hold" nodeType="withEffect">
                                  <p:stCondLst>
                                    <p:cond delay="0"/>
                                  </p:stCondLst>
                                  <p:childTnLst>
                                    <p:animEffect transition="out" filter="fade">
                                      <p:cBhvr>
                                        <p:cTn id="262" dur="2000"/>
                                        <p:tgtEl>
                                          <p:spTgt spid="105"/>
                                        </p:tgtEl>
                                      </p:cBhvr>
                                    </p:animEffect>
                                    <p:set>
                                      <p:cBhvr>
                                        <p:cTn id="263" dur="1" fill="hold">
                                          <p:stCondLst>
                                            <p:cond delay="1999"/>
                                          </p:stCondLst>
                                        </p:cTn>
                                        <p:tgtEl>
                                          <p:spTgt spid="105"/>
                                        </p:tgtEl>
                                        <p:attrNameLst>
                                          <p:attrName>style.visibility</p:attrName>
                                        </p:attrNameLst>
                                      </p:cBhvr>
                                      <p:to>
                                        <p:strVal val="hidden"/>
                                      </p:to>
                                    </p:set>
                                  </p:childTnLst>
                                </p:cTn>
                              </p:par>
                              <p:par>
                                <p:cTn id="264" presetID="10" presetClass="exit" presetSubtype="0" fill="hold" grpId="1" nodeType="withEffect">
                                  <p:stCondLst>
                                    <p:cond delay="0"/>
                                  </p:stCondLst>
                                  <p:childTnLst>
                                    <p:animEffect transition="out" filter="fade">
                                      <p:cBhvr>
                                        <p:cTn id="265" dur="2000"/>
                                        <p:tgtEl>
                                          <p:spTgt spid="243"/>
                                        </p:tgtEl>
                                      </p:cBhvr>
                                    </p:animEffect>
                                    <p:set>
                                      <p:cBhvr>
                                        <p:cTn id="266" dur="1" fill="hold">
                                          <p:stCondLst>
                                            <p:cond delay="1999"/>
                                          </p:stCondLst>
                                        </p:cTn>
                                        <p:tgtEl>
                                          <p:spTgt spid="243"/>
                                        </p:tgtEl>
                                        <p:attrNameLst>
                                          <p:attrName>style.visibility</p:attrName>
                                        </p:attrNameLst>
                                      </p:cBhvr>
                                      <p:to>
                                        <p:strVal val="hidden"/>
                                      </p:to>
                                    </p:set>
                                  </p:childTnLst>
                                </p:cTn>
                              </p:par>
                              <p:par>
                                <p:cTn id="267" presetID="10" presetClass="exit" presetSubtype="0" fill="hold" grpId="1" nodeType="withEffect">
                                  <p:stCondLst>
                                    <p:cond delay="0"/>
                                  </p:stCondLst>
                                  <p:childTnLst>
                                    <p:animEffect transition="out" filter="fade">
                                      <p:cBhvr>
                                        <p:cTn id="268" dur="2000"/>
                                        <p:tgtEl>
                                          <p:spTgt spid="244"/>
                                        </p:tgtEl>
                                      </p:cBhvr>
                                    </p:animEffect>
                                    <p:set>
                                      <p:cBhvr>
                                        <p:cTn id="269" dur="1" fill="hold">
                                          <p:stCondLst>
                                            <p:cond delay="1999"/>
                                          </p:stCondLst>
                                        </p:cTn>
                                        <p:tgtEl>
                                          <p:spTgt spid="244"/>
                                        </p:tgtEl>
                                        <p:attrNameLst>
                                          <p:attrName>style.visibility</p:attrName>
                                        </p:attrNameLst>
                                      </p:cBhvr>
                                      <p:to>
                                        <p:strVal val="hidden"/>
                                      </p:to>
                                    </p:set>
                                  </p:childTnLst>
                                </p:cTn>
                              </p:par>
                              <p:par>
                                <p:cTn id="270" presetID="10" presetClass="exit" presetSubtype="0" fill="hold" grpId="1" nodeType="withEffect">
                                  <p:stCondLst>
                                    <p:cond delay="0"/>
                                  </p:stCondLst>
                                  <p:childTnLst>
                                    <p:animEffect transition="out" filter="fade">
                                      <p:cBhvr>
                                        <p:cTn id="271" dur="2000"/>
                                        <p:tgtEl>
                                          <p:spTgt spid="119"/>
                                        </p:tgtEl>
                                      </p:cBhvr>
                                    </p:animEffect>
                                    <p:set>
                                      <p:cBhvr>
                                        <p:cTn id="272" dur="1" fill="hold">
                                          <p:stCondLst>
                                            <p:cond delay="1999"/>
                                          </p:stCondLst>
                                        </p:cTn>
                                        <p:tgtEl>
                                          <p:spTgt spid="119"/>
                                        </p:tgtEl>
                                        <p:attrNameLst>
                                          <p:attrName>style.visibility</p:attrName>
                                        </p:attrNameLst>
                                      </p:cBhvr>
                                      <p:to>
                                        <p:strVal val="hidden"/>
                                      </p:to>
                                    </p:se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3" presetClass="entr" presetSubtype="10" fill="hold" nodeType="clickEffect">
                                  <p:stCondLst>
                                    <p:cond delay="0"/>
                                  </p:stCondLst>
                                  <p:childTnLst>
                                    <p:set>
                                      <p:cBhvr>
                                        <p:cTn id="276" dur="1" fill="hold">
                                          <p:stCondLst>
                                            <p:cond delay="0"/>
                                          </p:stCondLst>
                                        </p:cTn>
                                        <p:tgtEl>
                                          <p:spTgt spid="142"/>
                                        </p:tgtEl>
                                        <p:attrNameLst>
                                          <p:attrName>style.visibility</p:attrName>
                                        </p:attrNameLst>
                                      </p:cBhvr>
                                      <p:to>
                                        <p:strVal val="visible"/>
                                      </p:to>
                                    </p:set>
                                    <p:animEffect transition="in" filter="blinds(horizontal)">
                                      <p:cBhvr>
                                        <p:cTn id="277" dur="5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9" grpId="0" animBg="1"/>
      <p:bldP spid="119" grpId="1" animBg="1"/>
      <p:bldP spid="243" grpId="0" animBg="1"/>
      <p:bldP spid="243" grpId="1" animBg="1"/>
      <p:bldP spid="244" grpId="0" animBg="1"/>
      <p:bldP spid="244" grpId="1" animBg="1"/>
      <p:bldP spid="345" grpId="0" animBg="1"/>
      <p:bldP spid="3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8" name="Group 10"/>
          <p:cNvGrpSpPr>
            <a:grpSpLocks noChangeAspect="1"/>
          </p:cNvGrpSpPr>
          <p:nvPr/>
        </p:nvGrpSpPr>
        <p:grpSpPr bwMode="auto">
          <a:xfrm>
            <a:off x="458788" y="992188"/>
            <a:ext cx="6916737" cy="3341687"/>
            <a:chOff x="298" y="625"/>
            <a:chExt cx="4340" cy="2105"/>
          </a:xfrm>
        </p:grpSpPr>
        <p:sp>
          <p:nvSpPr>
            <p:cNvPr id="6235" name="AutoShape 9"/>
            <p:cNvSpPr>
              <a:spLocks noChangeAspect="1" noChangeArrowheads="1" noTextEdit="1"/>
            </p:cNvSpPr>
            <p:nvPr/>
          </p:nvSpPr>
          <p:spPr bwMode="auto">
            <a:xfrm>
              <a:off x="298" y="628"/>
              <a:ext cx="4276" cy="2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236" name="Rectangle 11"/>
            <p:cNvSpPr>
              <a:spLocks noChangeArrowheads="1"/>
            </p:cNvSpPr>
            <p:nvPr/>
          </p:nvSpPr>
          <p:spPr bwMode="auto">
            <a:xfrm>
              <a:off x="301" y="631"/>
              <a:ext cx="4270" cy="2091"/>
            </a:xfrm>
            <a:prstGeom prst="rect">
              <a:avLst/>
            </a:prstGeom>
            <a:solidFill>
              <a:srgbClr val="FFFFFF"/>
            </a:solidFill>
            <a:ln w="3">
              <a:solidFill>
                <a:srgbClr val="FFFFFF"/>
              </a:solidFill>
              <a:miter lim="800000"/>
              <a:headEnd/>
              <a:tailEnd/>
            </a:ln>
          </p:spPr>
          <p:txBody>
            <a:bodyPr/>
            <a:lstStyle/>
            <a:p>
              <a:endParaRPr lang="en-CA"/>
            </a:p>
          </p:txBody>
        </p:sp>
        <p:sp>
          <p:nvSpPr>
            <p:cNvPr id="6237" name="Line 12"/>
            <p:cNvSpPr>
              <a:spLocks noChangeShapeType="1"/>
            </p:cNvSpPr>
            <p:nvPr/>
          </p:nvSpPr>
          <p:spPr bwMode="auto">
            <a:xfrm flipV="1">
              <a:off x="478"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38" name="Line 13"/>
            <p:cNvSpPr>
              <a:spLocks noChangeShapeType="1"/>
            </p:cNvSpPr>
            <p:nvPr/>
          </p:nvSpPr>
          <p:spPr bwMode="auto">
            <a:xfrm flipV="1">
              <a:off x="482"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39" name="Line 14"/>
            <p:cNvSpPr>
              <a:spLocks noChangeShapeType="1"/>
            </p:cNvSpPr>
            <p:nvPr/>
          </p:nvSpPr>
          <p:spPr bwMode="auto">
            <a:xfrm flipV="1">
              <a:off x="655"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0" name="Line 15"/>
            <p:cNvSpPr>
              <a:spLocks noChangeShapeType="1"/>
            </p:cNvSpPr>
            <p:nvPr/>
          </p:nvSpPr>
          <p:spPr bwMode="auto">
            <a:xfrm flipV="1">
              <a:off x="659"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1" name="Line 16"/>
            <p:cNvSpPr>
              <a:spLocks noChangeShapeType="1"/>
            </p:cNvSpPr>
            <p:nvPr/>
          </p:nvSpPr>
          <p:spPr bwMode="auto">
            <a:xfrm flipV="1">
              <a:off x="83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2" name="Line 17"/>
            <p:cNvSpPr>
              <a:spLocks noChangeShapeType="1"/>
            </p:cNvSpPr>
            <p:nvPr/>
          </p:nvSpPr>
          <p:spPr bwMode="auto">
            <a:xfrm flipV="1">
              <a:off x="836"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3" name="Line 18"/>
            <p:cNvSpPr>
              <a:spLocks noChangeShapeType="1"/>
            </p:cNvSpPr>
            <p:nvPr/>
          </p:nvSpPr>
          <p:spPr bwMode="auto">
            <a:xfrm flipV="1">
              <a:off x="118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4" name="Line 19"/>
            <p:cNvSpPr>
              <a:spLocks noChangeShapeType="1"/>
            </p:cNvSpPr>
            <p:nvPr/>
          </p:nvSpPr>
          <p:spPr bwMode="auto">
            <a:xfrm flipV="1">
              <a:off x="118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5" name="Line 20"/>
            <p:cNvSpPr>
              <a:spLocks noChangeShapeType="1"/>
            </p:cNvSpPr>
            <p:nvPr/>
          </p:nvSpPr>
          <p:spPr bwMode="auto">
            <a:xfrm flipV="1">
              <a:off x="1360"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6" name="Line 21"/>
            <p:cNvSpPr>
              <a:spLocks noChangeShapeType="1"/>
            </p:cNvSpPr>
            <p:nvPr/>
          </p:nvSpPr>
          <p:spPr bwMode="auto">
            <a:xfrm flipV="1">
              <a:off x="1364"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7" name="Line 22"/>
            <p:cNvSpPr>
              <a:spLocks noChangeShapeType="1"/>
            </p:cNvSpPr>
            <p:nvPr/>
          </p:nvSpPr>
          <p:spPr bwMode="auto">
            <a:xfrm flipV="1">
              <a:off x="153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8" name="Line 23"/>
            <p:cNvSpPr>
              <a:spLocks noChangeShapeType="1"/>
            </p:cNvSpPr>
            <p:nvPr/>
          </p:nvSpPr>
          <p:spPr bwMode="auto">
            <a:xfrm flipV="1">
              <a:off x="1541"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49" name="Line 24"/>
            <p:cNvSpPr>
              <a:spLocks noChangeShapeType="1"/>
            </p:cNvSpPr>
            <p:nvPr/>
          </p:nvSpPr>
          <p:spPr bwMode="auto">
            <a:xfrm flipV="1">
              <a:off x="1714"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0" name="Line 25"/>
            <p:cNvSpPr>
              <a:spLocks noChangeShapeType="1"/>
            </p:cNvSpPr>
            <p:nvPr/>
          </p:nvSpPr>
          <p:spPr bwMode="auto">
            <a:xfrm flipV="1">
              <a:off x="1718"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1" name="Line 26"/>
            <p:cNvSpPr>
              <a:spLocks noChangeShapeType="1"/>
            </p:cNvSpPr>
            <p:nvPr/>
          </p:nvSpPr>
          <p:spPr bwMode="auto">
            <a:xfrm flipV="1">
              <a:off x="1891"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2" name="Line 27"/>
            <p:cNvSpPr>
              <a:spLocks noChangeShapeType="1"/>
            </p:cNvSpPr>
            <p:nvPr/>
          </p:nvSpPr>
          <p:spPr bwMode="auto">
            <a:xfrm flipV="1">
              <a:off x="1895"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3" name="Line 28"/>
            <p:cNvSpPr>
              <a:spLocks noChangeShapeType="1"/>
            </p:cNvSpPr>
            <p:nvPr/>
          </p:nvSpPr>
          <p:spPr bwMode="auto">
            <a:xfrm flipV="1">
              <a:off x="2069"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4" name="Line 29"/>
            <p:cNvSpPr>
              <a:spLocks noChangeShapeType="1"/>
            </p:cNvSpPr>
            <p:nvPr/>
          </p:nvSpPr>
          <p:spPr bwMode="auto">
            <a:xfrm flipV="1">
              <a:off x="2072"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5" name="Line 30"/>
            <p:cNvSpPr>
              <a:spLocks noChangeShapeType="1"/>
            </p:cNvSpPr>
            <p:nvPr/>
          </p:nvSpPr>
          <p:spPr bwMode="auto">
            <a:xfrm flipV="1">
              <a:off x="2246"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6" name="Line 31"/>
            <p:cNvSpPr>
              <a:spLocks noChangeShapeType="1"/>
            </p:cNvSpPr>
            <p:nvPr/>
          </p:nvSpPr>
          <p:spPr bwMode="auto">
            <a:xfrm flipV="1">
              <a:off x="2249"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7" name="Line 32"/>
            <p:cNvSpPr>
              <a:spLocks noChangeShapeType="1"/>
            </p:cNvSpPr>
            <p:nvPr/>
          </p:nvSpPr>
          <p:spPr bwMode="auto">
            <a:xfrm flipV="1">
              <a:off x="242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8" name="Line 33"/>
            <p:cNvSpPr>
              <a:spLocks noChangeShapeType="1"/>
            </p:cNvSpPr>
            <p:nvPr/>
          </p:nvSpPr>
          <p:spPr bwMode="auto">
            <a:xfrm flipV="1">
              <a:off x="2426"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9" name="Line 34"/>
            <p:cNvSpPr>
              <a:spLocks noChangeShapeType="1"/>
            </p:cNvSpPr>
            <p:nvPr/>
          </p:nvSpPr>
          <p:spPr bwMode="auto">
            <a:xfrm flipV="1">
              <a:off x="2600"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0" name="Line 35"/>
            <p:cNvSpPr>
              <a:spLocks noChangeShapeType="1"/>
            </p:cNvSpPr>
            <p:nvPr/>
          </p:nvSpPr>
          <p:spPr bwMode="auto">
            <a:xfrm flipV="1">
              <a:off x="260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1" name="Line 36"/>
            <p:cNvSpPr>
              <a:spLocks noChangeShapeType="1"/>
            </p:cNvSpPr>
            <p:nvPr/>
          </p:nvSpPr>
          <p:spPr bwMode="auto">
            <a:xfrm flipV="1">
              <a:off x="277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2" name="Line 37"/>
            <p:cNvSpPr>
              <a:spLocks noChangeShapeType="1"/>
            </p:cNvSpPr>
            <p:nvPr/>
          </p:nvSpPr>
          <p:spPr bwMode="auto">
            <a:xfrm flipV="1">
              <a:off x="2780"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3" name="Line 38"/>
            <p:cNvSpPr>
              <a:spLocks noChangeShapeType="1"/>
            </p:cNvSpPr>
            <p:nvPr/>
          </p:nvSpPr>
          <p:spPr bwMode="auto">
            <a:xfrm flipV="1">
              <a:off x="2954"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4" name="Line 39"/>
            <p:cNvSpPr>
              <a:spLocks noChangeShapeType="1"/>
            </p:cNvSpPr>
            <p:nvPr/>
          </p:nvSpPr>
          <p:spPr bwMode="auto">
            <a:xfrm flipV="1">
              <a:off x="295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5" name="Line 40"/>
            <p:cNvSpPr>
              <a:spLocks noChangeShapeType="1"/>
            </p:cNvSpPr>
            <p:nvPr/>
          </p:nvSpPr>
          <p:spPr bwMode="auto">
            <a:xfrm flipV="1">
              <a:off x="3128"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6" name="Line 41"/>
            <p:cNvSpPr>
              <a:spLocks noChangeShapeType="1"/>
            </p:cNvSpPr>
            <p:nvPr/>
          </p:nvSpPr>
          <p:spPr bwMode="auto">
            <a:xfrm flipV="1">
              <a:off x="3131"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7" name="Line 42"/>
            <p:cNvSpPr>
              <a:spLocks noChangeShapeType="1"/>
            </p:cNvSpPr>
            <p:nvPr/>
          </p:nvSpPr>
          <p:spPr bwMode="auto">
            <a:xfrm flipV="1">
              <a:off x="3305"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8" name="Line 43"/>
            <p:cNvSpPr>
              <a:spLocks noChangeShapeType="1"/>
            </p:cNvSpPr>
            <p:nvPr/>
          </p:nvSpPr>
          <p:spPr bwMode="auto">
            <a:xfrm flipV="1">
              <a:off x="3308"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9" name="Line 44"/>
            <p:cNvSpPr>
              <a:spLocks noChangeShapeType="1"/>
            </p:cNvSpPr>
            <p:nvPr/>
          </p:nvSpPr>
          <p:spPr bwMode="auto">
            <a:xfrm flipV="1">
              <a:off x="3482"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0" name="Line 45"/>
            <p:cNvSpPr>
              <a:spLocks noChangeShapeType="1"/>
            </p:cNvSpPr>
            <p:nvPr/>
          </p:nvSpPr>
          <p:spPr bwMode="auto">
            <a:xfrm flipV="1">
              <a:off x="3485"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1" name="Line 46"/>
            <p:cNvSpPr>
              <a:spLocks noChangeShapeType="1"/>
            </p:cNvSpPr>
            <p:nvPr/>
          </p:nvSpPr>
          <p:spPr bwMode="auto">
            <a:xfrm flipV="1">
              <a:off x="3659"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2" name="Line 47"/>
            <p:cNvSpPr>
              <a:spLocks noChangeShapeType="1"/>
            </p:cNvSpPr>
            <p:nvPr/>
          </p:nvSpPr>
          <p:spPr bwMode="auto">
            <a:xfrm flipV="1">
              <a:off x="3662"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3" name="Line 48"/>
            <p:cNvSpPr>
              <a:spLocks noChangeShapeType="1"/>
            </p:cNvSpPr>
            <p:nvPr/>
          </p:nvSpPr>
          <p:spPr bwMode="auto">
            <a:xfrm flipV="1">
              <a:off x="3836"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4" name="Line 49"/>
            <p:cNvSpPr>
              <a:spLocks noChangeShapeType="1"/>
            </p:cNvSpPr>
            <p:nvPr/>
          </p:nvSpPr>
          <p:spPr bwMode="auto">
            <a:xfrm flipV="1">
              <a:off x="3839"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5" name="Line 50"/>
            <p:cNvSpPr>
              <a:spLocks noChangeShapeType="1"/>
            </p:cNvSpPr>
            <p:nvPr/>
          </p:nvSpPr>
          <p:spPr bwMode="auto">
            <a:xfrm flipV="1">
              <a:off x="401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6" name="Line 51"/>
            <p:cNvSpPr>
              <a:spLocks noChangeShapeType="1"/>
            </p:cNvSpPr>
            <p:nvPr/>
          </p:nvSpPr>
          <p:spPr bwMode="auto">
            <a:xfrm flipV="1">
              <a:off x="4016"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7" name="Line 52"/>
            <p:cNvSpPr>
              <a:spLocks noChangeShapeType="1"/>
            </p:cNvSpPr>
            <p:nvPr/>
          </p:nvSpPr>
          <p:spPr bwMode="auto">
            <a:xfrm flipV="1">
              <a:off x="4190"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8" name="Line 53"/>
            <p:cNvSpPr>
              <a:spLocks noChangeShapeType="1"/>
            </p:cNvSpPr>
            <p:nvPr/>
          </p:nvSpPr>
          <p:spPr bwMode="auto">
            <a:xfrm flipV="1">
              <a:off x="4193"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9" name="Line 54"/>
            <p:cNvSpPr>
              <a:spLocks noChangeShapeType="1"/>
            </p:cNvSpPr>
            <p:nvPr/>
          </p:nvSpPr>
          <p:spPr bwMode="auto">
            <a:xfrm flipV="1">
              <a:off x="436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0" name="Line 55"/>
            <p:cNvSpPr>
              <a:spLocks noChangeShapeType="1"/>
            </p:cNvSpPr>
            <p:nvPr/>
          </p:nvSpPr>
          <p:spPr bwMode="auto">
            <a:xfrm flipV="1">
              <a:off x="4370"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1" name="Line 56"/>
            <p:cNvSpPr>
              <a:spLocks noChangeShapeType="1"/>
            </p:cNvSpPr>
            <p:nvPr/>
          </p:nvSpPr>
          <p:spPr bwMode="auto">
            <a:xfrm flipV="1">
              <a:off x="4544"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2" name="Line 57"/>
            <p:cNvSpPr>
              <a:spLocks noChangeShapeType="1"/>
            </p:cNvSpPr>
            <p:nvPr/>
          </p:nvSpPr>
          <p:spPr bwMode="auto">
            <a:xfrm flipV="1">
              <a:off x="4547" y="631"/>
              <a:ext cx="1" cy="2087"/>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3" name="Line 58"/>
            <p:cNvSpPr>
              <a:spLocks noChangeShapeType="1"/>
            </p:cNvSpPr>
            <p:nvPr/>
          </p:nvSpPr>
          <p:spPr bwMode="auto">
            <a:xfrm>
              <a:off x="305" y="2542"/>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4" name="Line 59"/>
            <p:cNvSpPr>
              <a:spLocks noChangeShapeType="1"/>
            </p:cNvSpPr>
            <p:nvPr/>
          </p:nvSpPr>
          <p:spPr bwMode="auto">
            <a:xfrm>
              <a:off x="305" y="2546"/>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5" name="Line 60"/>
            <p:cNvSpPr>
              <a:spLocks noChangeShapeType="1"/>
            </p:cNvSpPr>
            <p:nvPr/>
          </p:nvSpPr>
          <p:spPr bwMode="auto">
            <a:xfrm>
              <a:off x="305" y="2366"/>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6" name="Line 61"/>
            <p:cNvSpPr>
              <a:spLocks noChangeShapeType="1"/>
            </p:cNvSpPr>
            <p:nvPr/>
          </p:nvSpPr>
          <p:spPr bwMode="auto">
            <a:xfrm>
              <a:off x="305" y="2370"/>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7" name="Line 62"/>
            <p:cNvSpPr>
              <a:spLocks noChangeShapeType="1"/>
            </p:cNvSpPr>
            <p:nvPr/>
          </p:nvSpPr>
          <p:spPr bwMode="auto">
            <a:xfrm>
              <a:off x="305" y="2194"/>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8" name="Line 63"/>
            <p:cNvSpPr>
              <a:spLocks noChangeShapeType="1"/>
            </p:cNvSpPr>
            <p:nvPr/>
          </p:nvSpPr>
          <p:spPr bwMode="auto">
            <a:xfrm>
              <a:off x="305" y="2197"/>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9" name="Line 64"/>
            <p:cNvSpPr>
              <a:spLocks noChangeShapeType="1"/>
            </p:cNvSpPr>
            <p:nvPr/>
          </p:nvSpPr>
          <p:spPr bwMode="auto">
            <a:xfrm>
              <a:off x="305" y="2021"/>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0" name="Line 65"/>
            <p:cNvSpPr>
              <a:spLocks noChangeShapeType="1"/>
            </p:cNvSpPr>
            <p:nvPr/>
          </p:nvSpPr>
          <p:spPr bwMode="auto">
            <a:xfrm>
              <a:off x="305" y="2025"/>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1" name="Line 66"/>
            <p:cNvSpPr>
              <a:spLocks noChangeShapeType="1"/>
            </p:cNvSpPr>
            <p:nvPr/>
          </p:nvSpPr>
          <p:spPr bwMode="auto">
            <a:xfrm>
              <a:off x="305" y="1846"/>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2" name="Line 67"/>
            <p:cNvSpPr>
              <a:spLocks noChangeShapeType="1"/>
            </p:cNvSpPr>
            <p:nvPr/>
          </p:nvSpPr>
          <p:spPr bwMode="auto">
            <a:xfrm>
              <a:off x="305" y="1849"/>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3" name="Line 68"/>
            <p:cNvSpPr>
              <a:spLocks noChangeShapeType="1"/>
            </p:cNvSpPr>
            <p:nvPr/>
          </p:nvSpPr>
          <p:spPr bwMode="auto">
            <a:xfrm>
              <a:off x="305" y="1501"/>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4" name="Line 69"/>
            <p:cNvSpPr>
              <a:spLocks noChangeShapeType="1"/>
            </p:cNvSpPr>
            <p:nvPr/>
          </p:nvSpPr>
          <p:spPr bwMode="auto">
            <a:xfrm>
              <a:off x="305" y="1504"/>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5" name="Line 70"/>
            <p:cNvSpPr>
              <a:spLocks noChangeShapeType="1"/>
            </p:cNvSpPr>
            <p:nvPr/>
          </p:nvSpPr>
          <p:spPr bwMode="auto">
            <a:xfrm>
              <a:off x="305" y="1325"/>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6" name="Line 71"/>
            <p:cNvSpPr>
              <a:spLocks noChangeShapeType="1"/>
            </p:cNvSpPr>
            <p:nvPr/>
          </p:nvSpPr>
          <p:spPr bwMode="auto">
            <a:xfrm>
              <a:off x="305" y="1328"/>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7" name="Line 72"/>
            <p:cNvSpPr>
              <a:spLocks noChangeShapeType="1"/>
            </p:cNvSpPr>
            <p:nvPr/>
          </p:nvSpPr>
          <p:spPr bwMode="auto">
            <a:xfrm>
              <a:off x="305" y="1152"/>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8" name="Line 73"/>
            <p:cNvSpPr>
              <a:spLocks noChangeShapeType="1"/>
            </p:cNvSpPr>
            <p:nvPr/>
          </p:nvSpPr>
          <p:spPr bwMode="auto">
            <a:xfrm>
              <a:off x="305" y="1156"/>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9" name="Line 74"/>
            <p:cNvSpPr>
              <a:spLocks noChangeShapeType="1"/>
            </p:cNvSpPr>
            <p:nvPr/>
          </p:nvSpPr>
          <p:spPr bwMode="auto">
            <a:xfrm>
              <a:off x="305" y="980"/>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300" name="Line 75"/>
            <p:cNvSpPr>
              <a:spLocks noChangeShapeType="1"/>
            </p:cNvSpPr>
            <p:nvPr/>
          </p:nvSpPr>
          <p:spPr bwMode="auto">
            <a:xfrm>
              <a:off x="305" y="983"/>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301" name="Line 76"/>
            <p:cNvSpPr>
              <a:spLocks noChangeShapeType="1"/>
            </p:cNvSpPr>
            <p:nvPr/>
          </p:nvSpPr>
          <p:spPr bwMode="auto">
            <a:xfrm>
              <a:off x="305" y="804"/>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302" name="Line 77"/>
            <p:cNvSpPr>
              <a:spLocks noChangeShapeType="1"/>
            </p:cNvSpPr>
            <p:nvPr/>
          </p:nvSpPr>
          <p:spPr bwMode="auto">
            <a:xfrm>
              <a:off x="305" y="807"/>
              <a:ext cx="4266"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303" name="Line 78"/>
            <p:cNvSpPr>
              <a:spLocks noChangeShapeType="1"/>
            </p:cNvSpPr>
            <p:nvPr/>
          </p:nvSpPr>
          <p:spPr bwMode="auto">
            <a:xfrm>
              <a:off x="305" y="1670"/>
              <a:ext cx="426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4" name="Line 79"/>
            <p:cNvSpPr>
              <a:spLocks noChangeShapeType="1"/>
            </p:cNvSpPr>
            <p:nvPr/>
          </p:nvSpPr>
          <p:spPr bwMode="auto">
            <a:xfrm>
              <a:off x="305" y="1673"/>
              <a:ext cx="426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5" name="Line 80"/>
            <p:cNvSpPr>
              <a:spLocks noChangeShapeType="1"/>
            </p:cNvSpPr>
            <p:nvPr/>
          </p:nvSpPr>
          <p:spPr bwMode="auto">
            <a:xfrm>
              <a:off x="305" y="1677"/>
              <a:ext cx="4266"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6" name="Line 81"/>
            <p:cNvSpPr>
              <a:spLocks noChangeShapeType="1"/>
            </p:cNvSpPr>
            <p:nvPr/>
          </p:nvSpPr>
          <p:spPr bwMode="auto">
            <a:xfrm>
              <a:off x="305" y="1680"/>
              <a:ext cx="4266" cy="1"/>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sp>
          <p:nvSpPr>
            <p:cNvPr id="6307" name="Rectangle 82"/>
            <p:cNvSpPr>
              <a:spLocks noChangeArrowheads="1"/>
            </p:cNvSpPr>
            <p:nvPr/>
          </p:nvSpPr>
          <p:spPr bwMode="auto">
            <a:xfrm>
              <a:off x="4480" y="1538"/>
              <a:ext cx="77"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x</a:t>
              </a:r>
              <a:endParaRPr lang="en-US"/>
            </a:p>
          </p:txBody>
        </p:sp>
        <p:sp>
          <p:nvSpPr>
            <p:cNvPr id="6308" name="Freeform 83"/>
            <p:cNvSpPr>
              <a:spLocks/>
            </p:cNvSpPr>
            <p:nvPr/>
          </p:nvSpPr>
          <p:spPr bwMode="auto">
            <a:xfrm>
              <a:off x="4527" y="1639"/>
              <a:ext cx="37" cy="75"/>
            </a:xfrm>
            <a:custGeom>
              <a:avLst/>
              <a:gdLst>
                <a:gd name="T0" fmla="*/ 0 w 37"/>
                <a:gd name="T1" fmla="*/ 0 h 75"/>
                <a:gd name="T2" fmla="*/ 37 w 37"/>
                <a:gd name="T3" fmla="*/ 38 h 75"/>
                <a:gd name="T4" fmla="*/ 0 w 37"/>
                <a:gd name="T5" fmla="*/ 75 h 75"/>
                <a:gd name="T6" fmla="*/ 0 w 37"/>
                <a:gd name="T7" fmla="*/ 0 h 75"/>
                <a:gd name="T8" fmla="*/ 0 60000 65536"/>
                <a:gd name="T9" fmla="*/ 0 60000 65536"/>
                <a:gd name="T10" fmla="*/ 0 60000 65536"/>
                <a:gd name="T11" fmla="*/ 0 60000 65536"/>
                <a:gd name="T12" fmla="*/ 0 w 37"/>
                <a:gd name="T13" fmla="*/ 0 h 75"/>
                <a:gd name="T14" fmla="*/ 37 w 37"/>
                <a:gd name="T15" fmla="*/ 75 h 75"/>
              </a:gdLst>
              <a:ahLst/>
              <a:cxnLst>
                <a:cxn ang="T8">
                  <a:pos x="T0" y="T1"/>
                </a:cxn>
                <a:cxn ang="T9">
                  <a:pos x="T2" y="T3"/>
                </a:cxn>
                <a:cxn ang="T10">
                  <a:pos x="T4" y="T5"/>
                </a:cxn>
                <a:cxn ang="T11">
                  <a:pos x="T6" y="T7"/>
                </a:cxn>
              </a:cxnLst>
              <a:rect l="T12" t="T13" r="T14" b="T15"/>
              <a:pathLst>
                <a:path w="37" h="75">
                  <a:moveTo>
                    <a:pt x="0" y="0"/>
                  </a:moveTo>
                  <a:lnTo>
                    <a:pt x="37" y="38"/>
                  </a:lnTo>
                  <a:lnTo>
                    <a:pt x="0" y="75"/>
                  </a:lnTo>
                  <a:lnTo>
                    <a:pt x="0" y="0"/>
                  </a:lnTo>
                  <a:close/>
                </a:path>
              </a:pathLst>
            </a:custGeom>
            <a:solidFill>
              <a:srgbClr val="000000"/>
            </a:solidFill>
            <a:ln w="3">
              <a:solidFill>
                <a:srgbClr val="000000"/>
              </a:solidFill>
              <a:round/>
              <a:headEnd/>
              <a:tailEnd/>
            </a:ln>
          </p:spPr>
          <p:txBody>
            <a:bodyPr/>
            <a:lstStyle/>
            <a:p>
              <a:endParaRPr lang="en-CA"/>
            </a:p>
          </p:txBody>
        </p:sp>
        <p:sp>
          <p:nvSpPr>
            <p:cNvPr id="6309" name="Line 84"/>
            <p:cNvSpPr>
              <a:spLocks noChangeShapeType="1"/>
            </p:cNvSpPr>
            <p:nvPr/>
          </p:nvSpPr>
          <p:spPr bwMode="auto">
            <a:xfrm flipV="1">
              <a:off x="1006" y="631"/>
              <a:ext cx="1" cy="2087"/>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0" name="Line 85"/>
            <p:cNvSpPr>
              <a:spLocks noChangeShapeType="1"/>
            </p:cNvSpPr>
            <p:nvPr/>
          </p:nvSpPr>
          <p:spPr bwMode="auto">
            <a:xfrm flipV="1">
              <a:off x="1010" y="631"/>
              <a:ext cx="1" cy="2087"/>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1" name="Line 86"/>
            <p:cNvSpPr>
              <a:spLocks noChangeShapeType="1"/>
            </p:cNvSpPr>
            <p:nvPr/>
          </p:nvSpPr>
          <p:spPr bwMode="auto">
            <a:xfrm flipV="1">
              <a:off x="1013" y="631"/>
              <a:ext cx="1" cy="2087"/>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2" name="Line 87"/>
            <p:cNvSpPr>
              <a:spLocks noChangeShapeType="1"/>
            </p:cNvSpPr>
            <p:nvPr/>
          </p:nvSpPr>
          <p:spPr bwMode="auto">
            <a:xfrm flipV="1">
              <a:off x="1016" y="631"/>
              <a:ext cx="1" cy="2087"/>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3" name="Rectangle 88"/>
            <p:cNvSpPr>
              <a:spLocks noChangeArrowheads="1"/>
            </p:cNvSpPr>
            <p:nvPr/>
          </p:nvSpPr>
          <p:spPr bwMode="auto">
            <a:xfrm>
              <a:off x="1060" y="625"/>
              <a:ext cx="77"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i="1">
                  <a:solidFill>
                    <a:srgbClr val="000000"/>
                  </a:solidFill>
                  <a:latin typeface="Times New Roman" pitchFamily="18" charset="0"/>
                </a:rPr>
                <a:t>y</a:t>
              </a:r>
              <a:endParaRPr lang="en-US"/>
            </a:p>
          </p:txBody>
        </p:sp>
        <p:sp>
          <p:nvSpPr>
            <p:cNvPr id="6314" name="Freeform 89"/>
            <p:cNvSpPr>
              <a:spLocks/>
            </p:cNvSpPr>
            <p:nvPr/>
          </p:nvSpPr>
          <p:spPr bwMode="auto">
            <a:xfrm>
              <a:off x="976" y="635"/>
              <a:ext cx="74" cy="37"/>
            </a:xfrm>
            <a:custGeom>
              <a:avLst/>
              <a:gdLst>
                <a:gd name="T0" fmla="*/ 0 w 74"/>
                <a:gd name="T1" fmla="*/ 37 h 37"/>
                <a:gd name="T2" fmla="*/ 37 w 74"/>
                <a:gd name="T3" fmla="*/ 0 h 37"/>
                <a:gd name="T4" fmla="*/ 74 w 74"/>
                <a:gd name="T5" fmla="*/ 37 h 37"/>
                <a:gd name="T6" fmla="*/ 0 w 74"/>
                <a:gd name="T7" fmla="*/ 37 h 37"/>
                <a:gd name="T8" fmla="*/ 0 60000 65536"/>
                <a:gd name="T9" fmla="*/ 0 60000 65536"/>
                <a:gd name="T10" fmla="*/ 0 60000 65536"/>
                <a:gd name="T11" fmla="*/ 0 60000 65536"/>
                <a:gd name="T12" fmla="*/ 0 w 74"/>
                <a:gd name="T13" fmla="*/ 0 h 37"/>
                <a:gd name="T14" fmla="*/ 74 w 74"/>
                <a:gd name="T15" fmla="*/ 37 h 37"/>
              </a:gdLst>
              <a:ahLst/>
              <a:cxnLst>
                <a:cxn ang="T8">
                  <a:pos x="T0" y="T1"/>
                </a:cxn>
                <a:cxn ang="T9">
                  <a:pos x="T2" y="T3"/>
                </a:cxn>
                <a:cxn ang="T10">
                  <a:pos x="T4" y="T5"/>
                </a:cxn>
                <a:cxn ang="T11">
                  <a:pos x="T6" y="T7"/>
                </a:cxn>
              </a:cxnLst>
              <a:rect l="T12" t="T13" r="T14" b="T15"/>
              <a:pathLst>
                <a:path w="74" h="37">
                  <a:moveTo>
                    <a:pt x="0" y="37"/>
                  </a:moveTo>
                  <a:lnTo>
                    <a:pt x="37" y="0"/>
                  </a:lnTo>
                  <a:lnTo>
                    <a:pt x="74" y="37"/>
                  </a:lnTo>
                  <a:lnTo>
                    <a:pt x="0" y="37"/>
                  </a:lnTo>
                  <a:close/>
                </a:path>
              </a:pathLst>
            </a:custGeom>
            <a:solidFill>
              <a:srgbClr val="000000"/>
            </a:solidFill>
            <a:ln w="3">
              <a:solidFill>
                <a:srgbClr val="000000"/>
              </a:solidFill>
              <a:round/>
              <a:headEnd/>
              <a:tailEnd/>
            </a:ln>
          </p:spPr>
          <p:txBody>
            <a:bodyPr/>
            <a:lstStyle/>
            <a:p>
              <a:endParaRPr lang="en-CA"/>
            </a:p>
          </p:txBody>
        </p:sp>
        <p:sp>
          <p:nvSpPr>
            <p:cNvPr id="6315" name="Rectangle 90"/>
            <p:cNvSpPr>
              <a:spLocks noChangeArrowheads="1"/>
            </p:cNvSpPr>
            <p:nvPr/>
          </p:nvSpPr>
          <p:spPr bwMode="auto">
            <a:xfrm>
              <a:off x="301" y="631"/>
              <a:ext cx="4270" cy="2091"/>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316" name="Rectangle 91"/>
            <p:cNvSpPr>
              <a:spLocks noChangeArrowheads="1"/>
            </p:cNvSpPr>
            <p:nvPr/>
          </p:nvSpPr>
          <p:spPr bwMode="auto">
            <a:xfrm>
              <a:off x="1026" y="1707"/>
              <a:ext cx="6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0</a:t>
              </a:r>
              <a:endParaRPr lang="en-US" sz="1500" b="1">
                <a:solidFill>
                  <a:srgbClr val="FF0000"/>
                </a:solidFill>
              </a:endParaRPr>
            </a:p>
          </p:txBody>
        </p:sp>
        <p:sp>
          <p:nvSpPr>
            <p:cNvPr id="6317" name="Line 92"/>
            <p:cNvSpPr>
              <a:spLocks noChangeShapeType="1"/>
            </p:cNvSpPr>
            <p:nvPr/>
          </p:nvSpPr>
          <p:spPr bwMode="auto">
            <a:xfrm>
              <a:off x="1718" y="1649"/>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8" name="Rectangle 93"/>
            <p:cNvSpPr>
              <a:spLocks noChangeArrowheads="1"/>
            </p:cNvSpPr>
            <p:nvPr/>
          </p:nvSpPr>
          <p:spPr bwMode="auto">
            <a:xfrm>
              <a:off x="1721" y="1707"/>
              <a:ext cx="66"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p</a:t>
              </a:r>
              <a:endParaRPr lang="en-US" sz="1500" b="1">
                <a:solidFill>
                  <a:srgbClr val="FF0000"/>
                </a:solidFill>
              </a:endParaRPr>
            </a:p>
          </p:txBody>
        </p:sp>
        <p:sp>
          <p:nvSpPr>
            <p:cNvPr id="6319" name="Line 94"/>
            <p:cNvSpPr>
              <a:spLocks noChangeShapeType="1"/>
            </p:cNvSpPr>
            <p:nvPr/>
          </p:nvSpPr>
          <p:spPr bwMode="auto">
            <a:xfrm>
              <a:off x="2426" y="1649"/>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0" name="Rectangle 95"/>
            <p:cNvSpPr>
              <a:spLocks noChangeArrowheads="1"/>
            </p:cNvSpPr>
            <p:nvPr/>
          </p:nvSpPr>
          <p:spPr bwMode="auto">
            <a:xfrm>
              <a:off x="2389" y="1707"/>
              <a:ext cx="12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2p</a:t>
              </a:r>
              <a:endParaRPr lang="en-US" sz="1500" b="1">
                <a:solidFill>
                  <a:srgbClr val="FF0000"/>
                </a:solidFill>
              </a:endParaRPr>
            </a:p>
          </p:txBody>
        </p:sp>
        <p:sp>
          <p:nvSpPr>
            <p:cNvPr id="6321" name="Line 96"/>
            <p:cNvSpPr>
              <a:spLocks noChangeShapeType="1"/>
            </p:cNvSpPr>
            <p:nvPr/>
          </p:nvSpPr>
          <p:spPr bwMode="auto">
            <a:xfrm>
              <a:off x="3131" y="1649"/>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2" name="Rectangle 97"/>
            <p:cNvSpPr>
              <a:spLocks noChangeArrowheads="1"/>
            </p:cNvSpPr>
            <p:nvPr/>
          </p:nvSpPr>
          <p:spPr bwMode="auto">
            <a:xfrm>
              <a:off x="3094" y="1707"/>
              <a:ext cx="12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3p</a:t>
              </a:r>
              <a:endParaRPr lang="en-US" sz="1500" b="1">
                <a:solidFill>
                  <a:srgbClr val="FF0000"/>
                </a:solidFill>
              </a:endParaRPr>
            </a:p>
          </p:txBody>
        </p:sp>
        <p:sp>
          <p:nvSpPr>
            <p:cNvPr id="6323" name="Line 98"/>
            <p:cNvSpPr>
              <a:spLocks noChangeShapeType="1"/>
            </p:cNvSpPr>
            <p:nvPr/>
          </p:nvSpPr>
          <p:spPr bwMode="auto">
            <a:xfrm>
              <a:off x="3839" y="1649"/>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4" name="Rectangle 99"/>
            <p:cNvSpPr>
              <a:spLocks noChangeArrowheads="1"/>
            </p:cNvSpPr>
            <p:nvPr/>
          </p:nvSpPr>
          <p:spPr bwMode="auto">
            <a:xfrm>
              <a:off x="3802" y="1707"/>
              <a:ext cx="12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4p</a:t>
              </a:r>
              <a:endParaRPr lang="en-US" sz="1500" b="1">
                <a:solidFill>
                  <a:srgbClr val="FF0000"/>
                </a:solidFill>
              </a:endParaRPr>
            </a:p>
          </p:txBody>
        </p:sp>
        <p:sp>
          <p:nvSpPr>
            <p:cNvPr id="6325" name="Line 100"/>
            <p:cNvSpPr>
              <a:spLocks noChangeShapeType="1"/>
            </p:cNvSpPr>
            <p:nvPr/>
          </p:nvSpPr>
          <p:spPr bwMode="auto">
            <a:xfrm>
              <a:off x="4547" y="1649"/>
              <a:ext cx="1" cy="5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6" name="Rectangle 101"/>
            <p:cNvSpPr>
              <a:spLocks noChangeArrowheads="1"/>
            </p:cNvSpPr>
            <p:nvPr/>
          </p:nvSpPr>
          <p:spPr bwMode="auto">
            <a:xfrm>
              <a:off x="4511" y="1707"/>
              <a:ext cx="12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500" b="1">
                  <a:solidFill>
                    <a:srgbClr val="FF0000"/>
                  </a:solidFill>
                  <a:latin typeface="Symbol" pitchFamily="18" charset="2"/>
                </a:rPr>
                <a:t>5p</a:t>
              </a:r>
              <a:endParaRPr lang="en-US" sz="1500" b="1">
                <a:solidFill>
                  <a:srgbClr val="FF0000"/>
                </a:solidFill>
              </a:endParaRPr>
            </a:p>
          </p:txBody>
        </p:sp>
        <p:sp>
          <p:nvSpPr>
            <p:cNvPr id="6327" name="Rectangle 102"/>
            <p:cNvSpPr>
              <a:spLocks noChangeArrowheads="1"/>
            </p:cNvSpPr>
            <p:nvPr/>
          </p:nvSpPr>
          <p:spPr bwMode="auto">
            <a:xfrm>
              <a:off x="889" y="2326"/>
              <a:ext cx="130"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6328" name="Line 103"/>
            <p:cNvSpPr>
              <a:spLocks noChangeShapeType="1"/>
            </p:cNvSpPr>
            <p:nvPr/>
          </p:nvSpPr>
          <p:spPr bwMode="auto">
            <a:xfrm>
              <a:off x="986" y="2370"/>
              <a:ext cx="57"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9" name="Rectangle 104"/>
            <p:cNvSpPr>
              <a:spLocks noChangeArrowheads="1"/>
            </p:cNvSpPr>
            <p:nvPr/>
          </p:nvSpPr>
          <p:spPr bwMode="auto">
            <a:xfrm>
              <a:off x="936" y="939"/>
              <a:ext cx="87"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Courier New" pitchFamily="49" charset="0"/>
                </a:rPr>
                <a:t>2</a:t>
              </a:r>
              <a:endParaRPr lang="en-US"/>
            </a:p>
          </p:txBody>
        </p:sp>
        <p:sp>
          <p:nvSpPr>
            <p:cNvPr id="6330" name="Line 105"/>
            <p:cNvSpPr>
              <a:spLocks noChangeShapeType="1"/>
            </p:cNvSpPr>
            <p:nvPr/>
          </p:nvSpPr>
          <p:spPr bwMode="auto">
            <a:xfrm>
              <a:off x="986" y="983"/>
              <a:ext cx="57"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31" name="Rectangle 131"/>
            <p:cNvSpPr>
              <a:spLocks noChangeArrowheads="1"/>
            </p:cNvSpPr>
            <p:nvPr/>
          </p:nvSpPr>
          <p:spPr bwMode="auto">
            <a:xfrm>
              <a:off x="301" y="631"/>
              <a:ext cx="4270" cy="2091"/>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332" name="Line 81"/>
            <p:cNvSpPr>
              <a:spLocks noChangeShapeType="1"/>
            </p:cNvSpPr>
            <p:nvPr/>
          </p:nvSpPr>
          <p:spPr bwMode="auto">
            <a:xfrm flipV="1">
              <a:off x="1017" y="628"/>
              <a:ext cx="0" cy="2102"/>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CA"/>
            </a:p>
          </p:txBody>
        </p:sp>
      </p:grpSp>
      <mc:AlternateContent xmlns:mc="http://schemas.openxmlformats.org/markup-compatibility/2006" xmlns:a14="http://schemas.microsoft.com/office/drawing/2010/main">
        <mc:Choice Requires="a14">
          <p:sp>
            <p:nvSpPr>
              <p:cNvPr id="2" name="Title 1"/>
              <p:cNvSpPr>
                <a:spLocks noGrp="1"/>
              </p:cNvSpPr>
              <p:nvPr>
                <p:ph type="title"/>
              </p:nvPr>
            </p:nvSpPr>
            <p:spPr>
              <a:xfrm>
                <a:off x="251520" y="116632"/>
                <a:ext cx="8064896" cy="648072"/>
              </a:xfrm>
            </p:spPr>
            <p:txBody>
              <a:bodyPr>
                <a:noAutofit/>
              </a:bodyPr>
              <a:lstStyle/>
              <a:p>
                <a:pPr>
                  <a:defRPr/>
                </a:pPr>
                <a:r>
                  <a:rPr lang="en-CA" sz="2500" dirty="0"/>
                  <a:t>V) Graphing Cotangent Function </a:t>
                </a:r>
                <a14:m>
                  <m:oMath xmlns:m="http://schemas.openxmlformats.org/officeDocument/2006/math">
                    <m:r>
                      <a:rPr lang="en-CA" sz="2500" b="0" i="1" smtClean="0">
                        <a:latin typeface="Cambria Math" panose="02040503050406030204" pitchFamily="18" charset="0"/>
                      </a:rPr>
                      <m:t>𝑦</m:t>
                    </m:r>
                    <m:r>
                      <a:rPr lang="en-CA" sz="2500" b="0" i="1" smtClean="0">
                        <a:latin typeface="Cambria Math" panose="02040503050406030204" pitchFamily="18" charset="0"/>
                      </a:rPr>
                      <m:t>=</m:t>
                    </m:r>
                    <m:r>
                      <a:rPr lang="en-CA" sz="2500" b="0" i="1" smtClean="0">
                        <a:latin typeface="Cambria Math" panose="02040503050406030204" pitchFamily="18" charset="0"/>
                      </a:rPr>
                      <m:t>𝑐𝑜𝑡</m:t>
                    </m:r>
                    <m:r>
                      <a:rPr lang="en-CA" sz="2500" b="0" i="1" smtClean="0">
                        <a:latin typeface="Cambria Math" panose="02040503050406030204" pitchFamily="18" charset="0"/>
                        <a:ea typeface="Cambria Math" panose="02040503050406030204" pitchFamily="18" charset="0"/>
                      </a:rPr>
                      <m:t>∅=</m:t>
                    </m:r>
                    <m:f>
                      <m:fPr>
                        <m:ctrlPr>
                          <a:rPr lang="en-CA" sz="2500" b="0" i="1" smtClean="0">
                            <a:latin typeface="Cambria Math" panose="02040503050406030204" pitchFamily="18" charset="0"/>
                            <a:ea typeface="Cambria Math" panose="02040503050406030204" pitchFamily="18" charset="0"/>
                          </a:rPr>
                        </m:ctrlPr>
                      </m:fPr>
                      <m:num>
                        <m:r>
                          <a:rPr lang="en-CA" sz="2500" b="0" i="1" smtClean="0">
                            <a:latin typeface="Cambria Math" panose="02040503050406030204" pitchFamily="18" charset="0"/>
                            <a:ea typeface="Cambria Math" panose="02040503050406030204" pitchFamily="18" charset="0"/>
                          </a:rPr>
                          <m:t>𝑐𝑜𝑠</m:t>
                        </m:r>
                        <m:r>
                          <a:rPr lang="en-CA" sz="2500" b="0" i="1" smtClean="0">
                            <a:latin typeface="Cambria Math" panose="02040503050406030204" pitchFamily="18" charset="0"/>
                            <a:ea typeface="Cambria Math" panose="02040503050406030204" pitchFamily="18" charset="0"/>
                          </a:rPr>
                          <m:t>∅</m:t>
                        </m:r>
                      </m:num>
                      <m:den>
                        <m:r>
                          <a:rPr lang="en-CA" sz="2500" b="0" i="1" smtClean="0">
                            <a:latin typeface="Cambria Math" panose="02040503050406030204" pitchFamily="18" charset="0"/>
                            <a:ea typeface="Cambria Math" panose="02040503050406030204" pitchFamily="18" charset="0"/>
                          </a:rPr>
                          <m:t>𝑠𝑖𝑛</m:t>
                        </m:r>
                        <m:r>
                          <a:rPr lang="en-CA" sz="2500" b="0" i="1" smtClean="0">
                            <a:latin typeface="Cambria Math" panose="02040503050406030204" pitchFamily="18" charset="0"/>
                            <a:ea typeface="Cambria Math" panose="02040503050406030204" pitchFamily="18" charset="0"/>
                          </a:rPr>
                          <m:t>∅</m:t>
                        </m:r>
                      </m:den>
                    </m:f>
                  </m:oMath>
                </a14:m>
                <a:endParaRPr lang="en-CA" sz="25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251520" y="116632"/>
                <a:ext cx="8064896" cy="648072"/>
              </a:xfrm>
              <a:blipFill>
                <a:blip r:embed="rId4"/>
                <a:stretch>
                  <a:fillRect l="-1209" b="-5660"/>
                </a:stretch>
              </a:blipFill>
            </p:spPr>
            <p:txBody>
              <a:bodyPr/>
              <a:lstStyle/>
              <a:p>
                <a:r>
                  <a:rPr lang="en-CA">
                    <a:noFill/>
                  </a:rPr>
                  <a:t> </a:t>
                </a:r>
              </a:p>
            </p:txBody>
          </p:sp>
        </mc:Fallback>
      </mc:AlternateContent>
      <p:sp>
        <p:nvSpPr>
          <p:cNvPr id="6150"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5"/>
              </a:rPr>
              <a:t>www.BCMath.ca</a:t>
            </a:r>
            <a:r>
              <a:rPr lang="en-US" sz="1000"/>
              <a:t> </a:t>
            </a:r>
          </a:p>
        </p:txBody>
      </p:sp>
      <p:sp>
        <p:nvSpPr>
          <p:cNvPr id="6" name="Content Placeholder 2"/>
          <p:cNvSpPr>
            <a:spLocks noGrp="1"/>
          </p:cNvSpPr>
          <p:nvPr>
            <p:ph sz="quarter" idx="1"/>
          </p:nvPr>
        </p:nvSpPr>
        <p:spPr>
          <a:xfrm>
            <a:off x="368300" y="4557713"/>
            <a:ext cx="7693025" cy="1998662"/>
          </a:xfrm>
        </p:spPr>
        <p:txBody>
          <a:bodyPr/>
          <a:lstStyle/>
          <a:p>
            <a:r>
              <a:rPr lang="en-CA" sz="2200"/>
              <a:t>V.A. from tan</a:t>
            </a:r>
            <a:r>
              <a:rPr lang="el-GR" sz="2200"/>
              <a:t>θ</a:t>
            </a:r>
            <a:r>
              <a:rPr lang="en-CA" sz="2200"/>
              <a:t> will become x-intercepts</a:t>
            </a:r>
            <a:endParaRPr lang="en-CA" sz="2200">
              <a:sym typeface="Wingdings" pitchFamily="2" charset="2"/>
            </a:endParaRPr>
          </a:p>
          <a:p>
            <a:r>
              <a:rPr lang="en-CA" sz="2200">
                <a:sym typeface="Wingdings" pitchFamily="2" charset="2"/>
              </a:rPr>
              <a:t>When </a:t>
            </a:r>
            <a:r>
              <a:rPr lang="en-CA" sz="2200"/>
              <a:t>tan</a:t>
            </a:r>
            <a:r>
              <a:rPr lang="el-GR" sz="2200"/>
              <a:t>θ</a:t>
            </a:r>
            <a:r>
              <a:rPr lang="en-CA" sz="2200"/>
              <a:t>=0 </a:t>
            </a:r>
            <a:r>
              <a:rPr lang="en-CA" sz="2200">
                <a:sym typeface="Wingdings" pitchFamily="2" charset="2"/>
              </a:rPr>
              <a:t>, you will get  Vertical Asymptotes</a:t>
            </a:r>
          </a:p>
          <a:p>
            <a:r>
              <a:rPr lang="en-CA" sz="2200">
                <a:sym typeface="Wingdings" pitchFamily="2" charset="2"/>
              </a:rPr>
              <a:t>When </a:t>
            </a:r>
            <a:r>
              <a:rPr lang="en-CA" sz="2200"/>
              <a:t>tan</a:t>
            </a:r>
            <a:r>
              <a:rPr lang="el-GR" sz="2200"/>
              <a:t>θ</a:t>
            </a:r>
            <a:r>
              <a:rPr lang="en-CA" sz="2200"/>
              <a:t>=1 or -1, you will get</a:t>
            </a:r>
            <a:r>
              <a:rPr lang="en-CA" sz="2200">
                <a:sym typeface="Wingdings" pitchFamily="2" charset="2"/>
              </a:rPr>
              <a:t> Common points</a:t>
            </a:r>
          </a:p>
          <a:p>
            <a:pPr lvl="1"/>
            <a:r>
              <a:rPr lang="en-CA" sz="1900">
                <a:sym typeface="Wingdings" pitchFamily="2" charset="2"/>
              </a:rPr>
              <a:t>Y-coordinates are large  Reciprocal will be small</a:t>
            </a:r>
          </a:p>
          <a:p>
            <a:pPr lvl="1"/>
            <a:r>
              <a:rPr lang="en-CA" sz="1900">
                <a:sym typeface="Wingdings" pitchFamily="2" charset="2"/>
              </a:rPr>
              <a:t>Y-coordinates are small  Reciprocal will be large</a:t>
            </a:r>
            <a:endParaRPr lang="en-CA" sz="1900"/>
          </a:p>
          <a:p>
            <a:pPr lvl="1"/>
            <a:endParaRPr lang="en-CA" sz="1900"/>
          </a:p>
        </p:txBody>
      </p:sp>
      <p:graphicFrame>
        <p:nvGraphicFramePr>
          <p:cNvPr id="105" name="Object 6"/>
          <p:cNvGraphicFramePr>
            <a:graphicFrameLocks noChangeAspect="1"/>
          </p:cNvGraphicFramePr>
          <p:nvPr/>
        </p:nvGraphicFramePr>
        <p:xfrm>
          <a:off x="7356475" y="2454275"/>
          <a:ext cx="1077913" cy="346075"/>
        </p:xfrm>
        <a:graphic>
          <a:graphicData uri="http://schemas.openxmlformats.org/presentationml/2006/ole">
            <mc:AlternateContent xmlns:mc="http://schemas.openxmlformats.org/markup-compatibility/2006">
              <mc:Choice xmlns:v="urn:schemas-microsoft-com:vml" Requires="v">
                <p:oleObj spid="_x0000_s5122" name="Equation" r:id="rId6" imgW="634725" imgH="203112" progId="Equation.DSMT4">
                  <p:embed/>
                </p:oleObj>
              </mc:Choice>
              <mc:Fallback>
                <p:oleObj name="Equation" r:id="rId6" imgW="634725" imgH="203112" progId="Equation.DSMT4">
                  <p:embed/>
                  <p:pic>
                    <p:nvPicPr>
                      <p:cNvPr id="105"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6475" y="2454275"/>
                        <a:ext cx="1077913"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7" name="Straight Connector 106"/>
          <p:cNvCxnSpPr/>
          <p:nvPr/>
        </p:nvCxnSpPr>
        <p:spPr>
          <a:xfrm rot="5400000" flipH="1" flipV="1">
            <a:off x="1046956" y="2656682"/>
            <a:ext cx="3343275"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5400000" flipH="1" flipV="1">
            <a:off x="2167731" y="2631282"/>
            <a:ext cx="3343275" cy="1588"/>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3290094" y="2661444"/>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4410869" y="2677319"/>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rot="5400000" flipH="1" flipV="1">
            <a:off x="5560219" y="2666207"/>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7" name="Object 119"/>
          <p:cNvGraphicFramePr>
            <a:graphicFrameLocks noChangeAspect="1"/>
          </p:cNvGraphicFramePr>
          <p:nvPr/>
        </p:nvGraphicFramePr>
        <p:xfrm>
          <a:off x="7202488" y="2333625"/>
          <a:ext cx="1600200" cy="523875"/>
        </p:xfrm>
        <a:graphic>
          <a:graphicData uri="http://schemas.openxmlformats.org/presentationml/2006/ole">
            <mc:AlternateContent xmlns:mc="http://schemas.openxmlformats.org/markup-compatibility/2006">
              <mc:Choice xmlns:v="urn:schemas-microsoft-com:vml" Requires="v">
                <p:oleObj spid="_x0000_s5123" name="Equation" r:id="rId8" imgW="622030" imgH="203112" progId="Equation.DSMT4">
                  <p:embed/>
                </p:oleObj>
              </mc:Choice>
              <mc:Fallback>
                <p:oleObj name="Equation" r:id="rId8" imgW="622030" imgH="203112" progId="Equation.DSMT4">
                  <p:embed/>
                  <p:pic>
                    <p:nvPicPr>
                      <p:cNvPr id="137" name="Object 1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02488" y="2333625"/>
                        <a:ext cx="1600200"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4" name="Oval 283"/>
          <p:cNvSpPr/>
          <p:nvPr/>
        </p:nvSpPr>
        <p:spPr>
          <a:xfrm>
            <a:off x="1235075" y="3132138"/>
            <a:ext cx="150813"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5" name="Oval 284"/>
          <p:cNvSpPr/>
          <p:nvPr/>
        </p:nvSpPr>
        <p:spPr>
          <a:xfrm>
            <a:off x="1809750" y="2028825"/>
            <a:ext cx="150813"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6" name="Oval 285"/>
          <p:cNvSpPr/>
          <p:nvPr/>
        </p:nvSpPr>
        <p:spPr>
          <a:xfrm>
            <a:off x="2359025" y="3136900"/>
            <a:ext cx="149225"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7" name="Oval 286"/>
          <p:cNvSpPr/>
          <p:nvPr/>
        </p:nvSpPr>
        <p:spPr>
          <a:xfrm>
            <a:off x="2921000" y="2033588"/>
            <a:ext cx="149225"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8" name="Oval 287"/>
          <p:cNvSpPr/>
          <p:nvPr/>
        </p:nvSpPr>
        <p:spPr>
          <a:xfrm>
            <a:off x="3495675" y="3141663"/>
            <a:ext cx="150813"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89" name="Oval 288"/>
          <p:cNvSpPr/>
          <p:nvPr/>
        </p:nvSpPr>
        <p:spPr>
          <a:xfrm>
            <a:off x="4071938" y="2051050"/>
            <a:ext cx="149225"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0" name="Oval 289"/>
          <p:cNvSpPr/>
          <p:nvPr/>
        </p:nvSpPr>
        <p:spPr>
          <a:xfrm>
            <a:off x="4619625" y="3132138"/>
            <a:ext cx="150813"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1" name="Oval 290"/>
          <p:cNvSpPr/>
          <p:nvPr/>
        </p:nvSpPr>
        <p:spPr>
          <a:xfrm>
            <a:off x="5181600" y="2043113"/>
            <a:ext cx="150813"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2" name="Oval 291"/>
          <p:cNvSpPr/>
          <p:nvPr/>
        </p:nvSpPr>
        <p:spPr>
          <a:xfrm>
            <a:off x="5743575" y="3122613"/>
            <a:ext cx="149225"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3" name="Oval 292"/>
          <p:cNvSpPr/>
          <p:nvPr/>
        </p:nvSpPr>
        <p:spPr>
          <a:xfrm>
            <a:off x="6318250" y="2033588"/>
            <a:ext cx="150813"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4" name="Oval 293"/>
          <p:cNvSpPr/>
          <p:nvPr/>
        </p:nvSpPr>
        <p:spPr>
          <a:xfrm>
            <a:off x="6880225" y="3127375"/>
            <a:ext cx="150813"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96" name="Freeform 106"/>
          <p:cNvSpPr>
            <a:spLocks/>
          </p:cNvSpPr>
          <p:nvPr/>
        </p:nvSpPr>
        <p:spPr bwMode="auto">
          <a:xfrm flipH="1">
            <a:off x="582613" y="971550"/>
            <a:ext cx="44608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nvGrpSpPr>
          <p:cNvPr id="4" name="Group 302"/>
          <p:cNvGrpSpPr>
            <a:grpSpLocks/>
          </p:cNvGrpSpPr>
          <p:nvPr/>
        </p:nvGrpSpPr>
        <p:grpSpPr bwMode="auto">
          <a:xfrm>
            <a:off x="469900" y="954088"/>
            <a:ext cx="6799263" cy="3414712"/>
            <a:chOff x="470583" y="954087"/>
            <a:chExt cx="6798892" cy="3414713"/>
          </a:xfrm>
        </p:grpSpPr>
        <p:grpSp>
          <p:nvGrpSpPr>
            <p:cNvPr id="6209" name="Group 282"/>
            <p:cNvGrpSpPr>
              <a:grpSpLocks/>
            </p:cNvGrpSpPr>
            <p:nvPr/>
          </p:nvGrpSpPr>
          <p:grpSpPr bwMode="auto">
            <a:xfrm>
              <a:off x="470583" y="954087"/>
              <a:ext cx="6798892" cy="3414713"/>
              <a:chOff x="470583" y="954087"/>
              <a:chExt cx="6798892" cy="3414713"/>
            </a:xfrm>
          </p:grpSpPr>
          <p:sp>
            <p:nvSpPr>
              <p:cNvPr id="6216" name="Freeform 106"/>
              <p:cNvSpPr>
                <a:spLocks/>
              </p:cNvSpPr>
              <p:nvPr/>
            </p:nvSpPr>
            <p:spPr bwMode="auto">
              <a:xfrm>
                <a:off x="470583" y="969962"/>
                <a:ext cx="44624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nvGrpSpPr>
              <p:cNvPr id="6217" name="Group 266"/>
              <p:cNvGrpSpPr>
                <a:grpSpLocks/>
              </p:cNvGrpSpPr>
              <p:nvPr/>
            </p:nvGrpSpPr>
            <p:grpSpPr bwMode="auto">
              <a:xfrm>
                <a:off x="1146329" y="958850"/>
                <a:ext cx="900462" cy="3382963"/>
                <a:chOff x="1146329" y="958850"/>
                <a:chExt cx="900462" cy="3382963"/>
              </a:xfrm>
            </p:grpSpPr>
            <p:sp>
              <p:nvSpPr>
                <p:cNvPr id="6233" name="Freeform 108"/>
                <p:cNvSpPr>
                  <a:spLocks/>
                </p:cNvSpPr>
                <p:nvPr/>
              </p:nvSpPr>
              <p:spPr bwMode="auto">
                <a:xfrm>
                  <a:off x="1151110" y="958850"/>
                  <a:ext cx="895681" cy="3270250"/>
                </a:xfrm>
                <a:custGeom>
                  <a:avLst/>
                  <a:gdLst>
                    <a:gd name="T0" fmla="*/ 2147483647 w 168"/>
                    <a:gd name="T1" fmla="*/ 2147483647 h 609"/>
                    <a:gd name="T2" fmla="*/ 2147483647 w 168"/>
                    <a:gd name="T3" fmla="*/ 2147483647 h 609"/>
                    <a:gd name="T4" fmla="*/ 2147483647 w 168"/>
                    <a:gd name="T5" fmla="*/ 2147483647 h 609"/>
                    <a:gd name="T6" fmla="*/ 2147483647 w 168"/>
                    <a:gd name="T7" fmla="*/ 2147483647 h 609"/>
                    <a:gd name="T8" fmla="*/ 2147483647 w 168"/>
                    <a:gd name="T9" fmla="*/ 2147483647 h 609"/>
                    <a:gd name="T10" fmla="*/ 2147483647 w 168"/>
                    <a:gd name="T11" fmla="*/ 2147483647 h 609"/>
                    <a:gd name="T12" fmla="*/ 2147483647 w 168"/>
                    <a:gd name="T13" fmla="*/ 2147483647 h 609"/>
                    <a:gd name="T14" fmla="*/ 2147483647 w 168"/>
                    <a:gd name="T15" fmla="*/ 2147483647 h 609"/>
                    <a:gd name="T16" fmla="*/ 2147483647 w 168"/>
                    <a:gd name="T17" fmla="*/ 2147483647 h 609"/>
                    <a:gd name="T18" fmla="*/ 2147483647 w 168"/>
                    <a:gd name="T19" fmla="*/ 2147483647 h 609"/>
                    <a:gd name="T20" fmla="*/ 2147483647 w 168"/>
                    <a:gd name="T21" fmla="*/ 2147483647 h 609"/>
                    <a:gd name="T22" fmla="*/ 2147483647 w 168"/>
                    <a:gd name="T23" fmla="*/ 2147483647 h 609"/>
                    <a:gd name="T24" fmla="*/ 2147483647 w 168"/>
                    <a:gd name="T25" fmla="*/ 2147483647 h 609"/>
                    <a:gd name="T26" fmla="*/ 2147483647 w 168"/>
                    <a:gd name="T27" fmla="*/ 2147483647 h 609"/>
                    <a:gd name="T28" fmla="*/ 2147483647 w 168"/>
                    <a:gd name="T29" fmla="*/ 2147483647 h 609"/>
                    <a:gd name="T30" fmla="*/ 2147483647 w 168"/>
                    <a:gd name="T31" fmla="*/ 2147483647 h 609"/>
                    <a:gd name="T32" fmla="*/ 2147483647 w 168"/>
                    <a:gd name="T33" fmla="*/ 2147483647 h 609"/>
                    <a:gd name="T34" fmla="*/ 2147483647 w 168"/>
                    <a:gd name="T35" fmla="*/ 2147483647 h 609"/>
                    <a:gd name="T36" fmla="*/ 2147483647 w 168"/>
                    <a:gd name="T37" fmla="*/ 2147483647 h 609"/>
                    <a:gd name="T38" fmla="*/ 2147483647 w 168"/>
                    <a:gd name="T39" fmla="*/ 2147483647 h 609"/>
                    <a:gd name="T40" fmla="*/ 2147483647 w 168"/>
                    <a:gd name="T41" fmla="*/ 2147483647 h 609"/>
                    <a:gd name="T42" fmla="*/ 2147483647 w 168"/>
                    <a:gd name="T43" fmla="*/ 2147483647 h 609"/>
                    <a:gd name="T44" fmla="*/ 2147483647 w 168"/>
                    <a:gd name="T45" fmla="*/ 2147483647 h 609"/>
                    <a:gd name="T46" fmla="*/ 2147483647 w 168"/>
                    <a:gd name="T47" fmla="*/ 2147483647 h 609"/>
                    <a:gd name="T48" fmla="*/ 2147483647 w 168"/>
                    <a:gd name="T49" fmla="*/ 2147483647 h 609"/>
                    <a:gd name="T50" fmla="*/ 2147483647 w 168"/>
                    <a:gd name="T51" fmla="*/ 2147483647 h 609"/>
                    <a:gd name="T52" fmla="*/ 2147483647 w 168"/>
                    <a:gd name="T53" fmla="*/ 2147483647 h 609"/>
                    <a:gd name="T54" fmla="*/ 2147483647 w 168"/>
                    <a:gd name="T55" fmla="*/ 2147483647 h 609"/>
                    <a:gd name="T56" fmla="*/ 2147483647 w 168"/>
                    <a:gd name="T57" fmla="*/ 2147483647 h 609"/>
                    <a:gd name="T58" fmla="*/ 2147483647 w 168"/>
                    <a:gd name="T59" fmla="*/ 2147483647 h 609"/>
                    <a:gd name="T60" fmla="*/ 2147483647 w 168"/>
                    <a:gd name="T61" fmla="*/ 2147483647 h 609"/>
                    <a:gd name="T62" fmla="*/ 2147483647 w 168"/>
                    <a:gd name="T63" fmla="*/ 2147483647 h 609"/>
                    <a:gd name="T64" fmla="*/ 2147483647 w 168"/>
                    <a:gd name="T65" fmla="*/ 2147483647 h 609"/>
                    <a:gd name="T66" fmla="*/ 2147483647 w 168"/>
                    <a:gd name="T67" fmla="*/ 2147483647 h 609"/>
                    <a:gd name="T68" fmla="*/ 2147483647 w 168"/>
                    <a:gd name="T69" fmla="*/ 2147483647 h 609"/>
                    <a:gd name="T70" fmla="*/ 2147483647 w 168"/>
                    <a:gd name="T71" fmla="*/ 2147483647 h 609"/>
                    <a:gd name="T72" fmla="*/ 2147483647 w 168"/>
                    <a:gd name="T73" fmla="*/ 2147483647 h 609"/>
                    <a:gd name="T74" fmla="*/ 2147483647 w 168"/>
                    <a:gd name="T75" fmla="*/ 2147483647 h 609"/>
                    <a:gd name="T76" fmla="*/ 2147483647 w 168"/>
                    <a:gd name="T77" fmla="*/ 2147483647 h 609"/>
                    <a:gd name="T78" fmla="*/ 2147483647 w 168"/>
                    <a:gd name="T79" fmla="*/ 2147483647 h 609"/>
                    <a:gd name="T80" fmla="*/ 2147483647 w 168"/>
                    <a:gd name="T81" fmla="*/ 2147483647 h 609"/>
                    <a:gd name="T82" fmla="*/ 2147483647 w 168"/>
                    <a:gd name="T83" fmla="*/ 2147483647 h 609"/>
                    <a:gd name="T84" fmla="*/ 2147483647 w 168"/>
                    <a:gd name="T85" fmla="*/ 2147483647 h 609"/>
                    <a:gd name="T86" fmla="*/ 2147483647 w 168"/>
                    <a:gd name="T87" fmla="*/ 2147483647 h 609"/>
                    <a:gd name="T88" fmla="*/ 2147483647 w 168"/>
                    <a:gd name="T89" fmla="*/ 2147483647 h 60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8"/>
                    <a:gd name="T136" fmla="*/ 0 h 609"/>
                    <a:gd name="T137" fmla="*/ 168 w 168"/>
                    <a:gd name="T138" fmla="*/ 609 h 60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8" h="609">
                      <a:moveTo>
                        <a:pt x="0" y="609"/>
                      </a:moveTo>
                      <a:lnTo>
                        <a:pt x="1" y="596"/>
                      </a:lnTo>
                      <a:lnTo>
                        <a:pt x="2" y="583"/>
                      </a:lnTo>
                      <a:lnTo>
                        <a:pt x="3" y="572"/>
                      </a:lnTo>
                      <a:lnTo>
                        <a:pt x="4" y="562"/>
                      </a:lnTo>
                      <a:lnTo>
                        <a:pt x="5" y="552"/>
                      </a:lnTo>
                      <a:lnTo>
                        <a:pt x="6" y="543"/>
                      </a:lnTo>
                      <a:lnTo>
                        <a:pt x="7" y="534"/>
                      </a:lnTo>
                      <a:lnTo>
                        <a:pt x="8" y="526"/>
                      </a:lnTo>
                      <a:lnTo>
                        <a:pt x="9" y="518"/>
                      </a:lnTo>
                      <a:lnTo>
                        <a:pt x="10" y="511"/>
                      </a:lnTo>
                      <a:lnTo>
                        <a:pt x="11" y="504"/>
                      </a:lnTo>
                      <a:lnTo>
                        <a:pt x="12" y="498"/>
                      </a:lnTo>
                      <a:lnTo>
                        <a:pt x="13" y="492"/>
                      </a:lnTo>
                      <a:lnTo>
                        <a:pt x="14" y="486"/>
                      </a:lnTo>
                      <a:lnTo>
                        <a:pt x="15" y="480"/>
                      </a:lnTo>
                      <a:lnTo>
                        <a:pt x="16" y="475"/>
                      </a:lnTo>
                      <a:lnTo>
                        <a:pt x="17" y="470"/>
                      </a:lnTo>
                      <a:lnTo>
                        <a:pt x="18" y="465"/>
                      </a:lnTo>
                      <a:lnTo>
                        <a:pt x="19" y="461"/>
                      </a:lnTo>
                      <a:lnTo>
                        <a:pt x="20" y="456"/>
                      </a:lnTo>
                      <a:lnTo>
                        <a:pt x="21" y="452"/>
                      </a:lnTo>
                      <a:lnTo>
                        <a:pt x="22" y="448"/>
                      </a:lnTo>
                      <a:lnTo>
                        <a:pt x="23" y="444"/>
                      </a:lnTo>
                      <a:lnTo>
                        <a:pt x="24" y="440"/>
                      </a:lnTo>
                      <a:lnTo>
                        <a:pt x="25" y="437"/>
                      </a:lnTo>
                      <a:lnTo>
                        <a:pt x="26" y="433"/>
                      </a:lnTo>
                      <a:lnTo>
                        <a:pt x="27" y="430"/>
                      </a:lnTo>
                      <a:lnTo>
                        <a:pt x="28" y="426"/>
                      </a:lnTo>
                      <a:lnTo>
                        <a:pt x="29" y="423"/>
                      </a:lnTo>
                      <a:lnTo>
                        <a:pt x="30" y="420"/>
                      </a:lnTo>
                      <a:lnTo>
                        <a:pt x="31" y="417"/>
                      </a:lnTo>
                      <a:lnTo>
                        <a:pt x="32" y="414"/>
                      </a:lnTo>
                      <a:lnTo>
                        <a:pt x="33" y="411"/>
                      </a:lnTo>
                      <a:lnTo>
                        <a:pt x="34" y="409"/>
                      </a:lnTo>
                      <a:lnTo>
                        <a:pt x="35" y="406"/>
                      </a:lnTo>
                      <a:lnTo>
                        <a:pt x="36" y="403"/>
                      </a:lnTo>
                      <a:lnTo>
                        <a:pt x="37" y="401"/>
                      </a:lnTo>
                      <a:lnTo>
                        <a:pt x="38" y="398"/>
                      </a:lnTo>
                      <a:lnTo>
                        <a:pt x="39" y="396"/>
                      </a:lnTo>
                      <a:lnTo>
                        <a:pt x="40" y="393"/>
                      </a:lnTo>
                      <a:lnTo>
                        <a:pt x="41" y="391"/>
                      </a:lnTo>
                      <a:lnTo>
                        <a:pt x="42" y="389"/>
                      </a:lnTo>
                      <a:lnTo>
                        <a:pt x="43" y="386"/>
                      </a:lnTo>
                      <a:lnTo>
                        <a:pt x="44" y="384"/>
                      </a:lnTo>
                      <a:lnTo>
                        <a:pt x="45" y="382"/>
                      </a:lnTo>
                      <a:lnTo>
                        <a:pt x="46" y="380"/>
                      </a:lnTo>
                      <a:lnTo>
                        <a:pt x="47" y="378"/>
                      </a:lnTo>
                      <a:lnTo>
                        <a:pt x="48" y="376"/>
                      </a:lnTo>
                      <a:lnTo>
                        <a:pt x="49" y="374"/>
                      </a:lnTo>
                      <a:lnTo>
                        <a:pt x="50" y="372"/>
                      </a:lnTo>
                      <a:lnTo>
                        <a:pt x="51" y="370"/>
                      </a:lnTo>
                      <a:lnTo>
                        <a:pt x="52" y="368"/>
                      </a:lnTo>
                      <a:lnTo>
                        <a:pt x="53" y="366"/>
                      </a:lnTo>
                      <a:lnTo>
                        <a:pt x="54" y="364"/>
                      </a:lnTo>
                      <a:lnTo>
                        <a:pt x="55" y="362"/>
                      </a:lnTo>
                      <a:lnTo>
                        <a:pt x="56" y="361"/>
                      </a:lnTo>
                      <a:lnTo>
                        <a:pt x="57" y="359"/>
                      </a:lnTo>
                      <a:lnTo>
                        <a:pt x="58" y="357"/>
                      </a:lnTo>
                      <a:lnTo>
                        <a:pt x="59" y="355"/>
                      </a:lnTo>
                      <a:lnTo>
                        <a:pt x="61" y="353"/>
                      </a:lnTo>
                      <a:lnTo>
                        <a:pt x="62" y="350"/>
                      </a:lnTo>
                      <a:lnTo>
                        <a:pt x="64" y="348"/>
                      </a:lnTo>
                      <a:lnTo>
                        <a:pt x="65" y="345"/>
                      </a:lnTo>
                      <a:lnTo>
                        <a:pt x="67" y="343"/>
                      </a:lnTo>
                      <a:lnTo>
                        <a:pt x="68" y="340"/>
                      </a:lnTo>
                      <a:lnTo>
                        <a:pt x="70" y="338"/>
                      </a:lnTo>
                      <a:lnTo>
                        <a:pt x="71" y="336"/>
                      </a:lnTo>
                      <a:lnTo>
                        <a:pt x="73" y="333"/>
                      </a:lnTo>
                      <a:lnTo>
                        <a:pt x="74" y="331"/>
                      </a:lnTo>
                      <a:lnTo>
                        <a:pt x="76" y="329"/>
                      </a:lnTo>
                      <a:lnTo>
                        <a:pt x="77" y="326"/>
                      </a:lnTo>
                      <a:lnTo>
                        <a:pt x="79" y="324"/>
                      </a:lnTo>
                      <a:lnTo>
                        <a:pt x="80" y="322"/>
                      </a:lnTo>
                      <a:lnTo>
                        <a:pt x="82" y="319"/>
                      </a:lnTo>
                      <a:lnTo>
                        <a:pt x="83" y="317"/>
                      </a:lnTo>
                      <a:lnTo>
                        <a:pt x="85" y="315"/>
                      </a:lnTo>
                      <a:lnTo>
                        <a:pt x="86" y="312"/>
                      </a:lnTo>
                      <a:lnTo>
                        <a:pt x="88" y="310"/>
                      </a:lnTo>
                      <a:lnTo>
                        <a:pt x="89" y="308"/>
                      </a:lnTo>
                      <a:lnTo>
                        <a:pt x="91" y="306"/>
                      </a:lnTo>
                      <a:lnTo>
                        <a:pt x="92" y="303"/>
                      </a:lnTo>
                      <a:lnTo>
                        <a:pt x="94" y="301"/>
                      </a:lnTo>
                      <a:lnTo>
                        <a:pt x="95" y="299"/>
                      </a:lnTo>
                      <a:lnTo>
                        <a:pt x="97" y="296"/>
                      </a:lnTo>
                      <a:lnTo>
                        <a:pt x="98" y="294"/>
                      </a:lnTo>
                      <a:lnTo>
                        <a:pt x="100" y="291"/>
                      </a:lnTo>
                      <a:lnTo>
                        <a:pt x="101" y="289"/>
                      </a:lnTo>
                      <a:lnTo>
                        <a:pt x="103" y="286"/>
                      </a:lnTo>
                      <a:lnTo>
                        <a:pt x="104" y="284"/>
                      </a:lnTo>
                      <a:lnTo>
                        <a:pt x="106" y="281"/>
                      </a:lnTo>
                      <a:lnTo>
                        <a:pt x="107" y="279"/>
                      </a:lnTo>
                      <a:lnTo>
                        <a:pt x="109" y="276"/>
                      </a:lnTo>
                      <a:lnTo>
                        <a:pt x="110" y="274"/>
                      </a:lnTo>
                      <a:lnTo>
                        <a:pt x="112" y="271"/>
                      </a:lnTo>
                      <a:lnTo>
                        <a:pt x="113" y="268"/>
                      </a:lnTo>
                      <a:lnTo>
                        <a:pt x="115" y="265"/>
                      </a:lnTo>
                      <a:lnTo>
                        <a:pt x="116" y="262"/>
                      </a:lnTo>
                      <a:lnTo>
                        <a:pt x="118" y="259"/>
                      </a:lnTo>
                      <a:lnTo>
                        <a:pt x="119" y="256"/>
                      </a:lnTo>
                      <a:lnTo>
                        <a:pt x="121" y="253"/>
                      </a:lnTo>
                      <a:lnTo>
                        <a:pt x="122" y="250"/>
                      </a:lnTo>
                      <a:lnTo>
                        <a:pt x="124" y="247"/>
                      </a:lnTo>
                      <a:lnTo>
                        <a:pt x="125" y="243"/>
                      </a:lnTo>
                      <a:lnTo>
                        <a:pt x="127" y="240"/>
                      </a:lnTo>
                      <a:lnTo>
                        <a:pt x="128" y="236"/>
                      </a:lnTo>
                      <a:lnTo>
                        <a:pt x="130" y="232"/>
                      </a:lnTo>
                      <a:lnTo>
                        <a:pt x="131" y="228"/>
                      </a:lnTo>
                      <a:lnTo>
                        <a:pt x="133" y="224"/>
                      </a:lnTo>
                      <a:lnTo>
                        <a:pt x="134" y="220"/>
                      </a:lnTo>
                      <a:lnTo>
                        <a:pt x="136" y="216"/>
                      </a:lnTo>
                      <a:lnTo>
                        <a:pt x="137" y="211"/>
                      </a:lnTo>
                      <a:lnTo>
                        <a:pt x="139" y="206"/>
                      </a:lnTo>
                      <a:lnTo>
                        <a:pt x="140" y="201"/>
                      </a:lnTo>
                      <a:lnTo>
                        <a:pt x="142" y="196"/>
                      </a:lnTo>
                      <a:lnTo>
                        <a:pt x="143" y="190"/>
                      </a:lnTo>
                      <a:lnTo>
                        <a:pt x="145" y="184"/>
                      </a:lnTo>
                      <a:lnTo>
                        <a:pt x="146" y="178"/>
                      </a:lnTo>
                      <a:lnTo>
                        <a:pt x="148" y="171"/>
                      </a:lnTo>
                      <a:lnTo>
                        <a:pt x="149" y="164"/>
                      </a:lnTo>
                      <a:lnTo>
                        <a:pt x="151" y="157"/>
                      </a:lnTo>
                      <a:lnTo>
                        <a:pt x="152" y="149"/>
                      </a:lnTo>
                      <a:lnTo>
                        <a:pt x="154" y="140"/>
                      </a:lnTo>
                      <a:lnTo>
                        <a:pt x="155" y="130"/>
                      </a:lnTo>
                      <a:lnTo>
                        <a:pt x="157" y="120"/>
                      </a:lnTo>
                      <a:lnTo>
                        <a:pt x="158" y="109"/>
                      </a:lnTo>
                      <a:lnTo>
                        <a:pt x="160" y="97"/>
                      </a:lnTo>
                      <a:lnTo>
                        <a:pt x="161" y="83"/>
                      </a:lnTo>
                      <a:lnTo>
                        <a:pt x="162" y="76"/>
                      </a:lnTo>
                      <a:lnTo>
                        <a:pt x="163" y="68"/>
                      </a:lnTo>
                      <a:lnTo>
                        <a:pt x="164" y="60"/>
                      </a:lnTo>
                      <a:lnTo>
                        <a:pt x="164" y="52"/>
                      </a:lnTo>
                      <a:lnTo>
                        <a:pt x="165" y="43"/>
                      </a:lnTo>
                      <a:lnTo>
                        <a:pt x="166" y="33"/>
                      </a:lnTo>
                      <a:lnTo>
                        <a:pt x="167" y="23"/>
                      </a:lnTo>
                      <a:lnTo>
                        <a:pt x="167" y="12"/>
                      </a:lnTo>
                      <a:lnTo>
                        <a:pt x="168"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34" name="Freeform 107"/>
                <p:cNvSpPr>
                  <a:spLocks/>
                </p:cNvSpPr>
                <p:nvPr/>
              </p:nvSpPr>
              <p:spPr bwMode="auto">
                <a:xfrm>
                  <a:off x="1146329" y="4229100"/>
                  <a:ext cx="4781" cy="112713"/>
                </a:xfrm>
                <a:custGeom>
                  <a:avLst/>
                  <a:gdLst>
                    <a:gd name="T0" fmla="*/ 2147483647 w 1"/>
                    <a:gd name="T1" fmla="*/ 0 h 21"/>
                    <a:gd name="T2" fmla="*/ 2147483647 w 1"/>
                    <a:gd name="T3" fmla="*/ 2147483647 h 21"/>
                    <a:gd name="T4" fmla="*/ 0 w 1"/>
                    <a:gd name="T5" fmla="*/ 2147483647 h 21"/>
                    <a:gd name="T6" fmla="*/ 0 w 1"/>
                    <a:gd name="T7" fmla="*/ 2147483647 h 21"/>
                    <a:gd name="T8" fmla="*/ 0 60000 65536"/>
                    <a:gd name="T9" fmla="*/ 0 60000 65536"/>
                    <a:gd name="T10" fmla="*/ 0 60000 65536"/>
                    <a:gd name="T11" fmla="*/ 0 60000 65536"/>
                    <a:gd name="T12" fmla="*/ 0 w 1"/>
                    <a:gd name="T13" fmla="*/ 0 h 21"/>
                    <a:gd name="T14" fmla="*/ 1 w 1"/>
                    <a:gd name="T15" fmla="*/ 21 h 21"/>
                  </a:gdLst>
                  <a:ahLst/>
                  <a:cxnLst>
                    <a:cxn ang="T8">
                      <a:pos x="T0" y="T1"/>
                    </a:cxn>
                    <a:cxn ang="T9">
                      <a:pos x="T2" y="T3"/>
                    </a:cxn>
                    <a:cxn ang="T10">
                      <a:pos x="T4" y="T5"/>
                    </a:cxn>
                    <a:cxn ang="T11">
                      <a:pos x="T6" y="T7"/>
                    </a:cxn>
                  </a:cxnLst>
                  <a:rect l="T12" t="T13" r="T14" b="T15"/>
                  <a:pathLst>
                    <a:path w="1" h="21">
                      <a:moveTo>
                        <a:pt x="1" y="0"/>
                      </a:moveTo>
                      <a:lnTo>
                        <a:pt x="1" y="7"/>
                      </a:lnTo>
                      <a:lnTo>
                        <a:pt x="0" y="14"/>
                      </a:lnTo>
                      <a:lnTo>
                        <a:pt x="0" y="21"/>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218" name="Group 269"/>
              <p:cNvGrpSpPr>
                <a:grpSpLocks/>
              </p:cNvGrpSpPr>
              <p:nvPr/>
            </p:nvGrpSpPr>
            <p:grpSpPr bwMode="auto">
              <a:xfrm>
                <a:off x="2274696" y="954087"/>
                <a:ext cx="900463" cy="3360738"/>
                <a:chOff x="2274696" y="954087"/>
                <a:chExt cx="900463" cy="3360738"/>
              </a:xfrm>
            </p:grpSpPr>
            <p:sp>
              <p:nvSpPr>
                <p:cNvPr id="6231" name="Freeform 109"/>
                <p:cNvSpPr>
                  <a:spLocks/>
                </p:cNvSpPr>
                <p:nvPr/>
              </p:nvSpPr>
              <p:spPr bwMode="auto">
                <a:xfrm>
                  <a:off x="2274696" y="3971925"/>
                  <a:ext cx="27094" cy="342900"/>
                </a:xfrm>
                <a:custGeom>
                  <a:avLst/>
                  <a:gdLst>
                    <a:gd name="T0" fmla="*/ 2147483647 w 5"/>
                    <a:gd name="T1" fmla="*/ 0 h 64"/>
                    <a:gd name="T2" fmla="*/ 2147483647 w 5"/>
                    <a:gd name="T3" fmla="*/ 2147483647 h 64"/>
                    <a:gd name="T4" fmla="*/ 2147483647 w 5"/>
                    <a:gd name="T5" fmla="*/ 2147483647 h 64"/>
                    <a:gd name="T6" fmla="*/ 2147483647 w 5"/>
                    <a:gd name="T7" fmla="*/ 2147483647 h 64"/>
                    <a:gd name="T8" fmla="*/ 2147483647 w 5"/>
                    <a:gd name="T9" fmla="*/ 2147483647 h 64"/>
                    <a:gd name="T10" fmla="*/ 2147483647 w 5"/>
                    <a:gd name="T11" fmla="*/ 2147483647 h 64"/>
                    <a:gd name="T12" fmla="*/ 2147483647 w 5"/>
                    <a:gd name="T13" fmla="*/ 2147483647 h 64"/>
                    <a:gd name="T14" fmla="*/ 0 w 5"/>
                    <a:gd name="T15" fmla="*/ 2147483647 h 64"/>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4"/>
                    <a:gd name="T26" fmla="*/ 5 w 5"/>
                    <a:gd name="T27" fmla="*/ 64 h 6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4">
                      <a:moveTo>
                        <a:pt x="5" y="0"/>
                      </a:moveTo>
                      <a:lnTo>
                        <a:pt x="4" y="7"/>
                      </a:lnTo>
                      <a:lnTo>
                        <a:pt x="4" y="16"/>
                      </a:lnTo>
                      <a:lnTo>
                        <a:pt x="3" y="24"/>
                      </a:lnTo>
                      <a:lnTo>
                        <a:pt x="2" y="33"/>
                      </a:lnTo>
                      <a:lnTo>
                        <a:pt x="1" y="43"/>
                      </a:lnTo>
                      <a:lnTo>
                        <a:pt x="1" y="54"/>
                      </a:lnTo>
                      <a:lnTo>
                        <a:pt x="0" y="64"/>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32" name="Freeform 110"/>
                <p:cNvSpPr>
                  <a:spLocks/>
                </p:cNvSpPr>
                <p:nvPr/>
              </p:nvSpPr>
              <p:spPr bwMode="auto">
                <a:xfrm>
                  <a:off x="2301790" y="954087"/>
                  <a:ext cx="873369" cy="3017838"/>
                </a:xfrm>
                <a:custGeom>
                  <a:avLst/>
                  <a:gdLst>
                    <a:gd name="T0" fmla="*/ 2147483647 w 164"/>
                    <a:gd name="T1" fmla="*/ 2147483647 h 562"/>
                    <a:gd name="T2" fmla="*/ 2147483647 w 164"/>
                    <a:gd name="T3" fmla="*/ 2147483647 h 562"/>
                    <a:gd name="T4" fmla="*/ 2147483647 w 164"/>
                    <a:gd name="T5" fmla="*/ 2147483647 h 562"/>
                    <a:gd name="T6" fmla="*/ 2147483647 w 164"/>
                    <a:gd name="T7" fmla="*/ 2147483647 h 562"/>
                    <a:gd name="T8" fmla="*/ 2147483647 w 164"/>
                    <a:gd name="T9" fmla="*/ 2147483647 h 562"/>
                    <a:gd name="T10" fmla="*/ 2147483647 w 164"/>
                    <a:gd name="T11" fmla="*/ 2147483647 h 562"/>
                    <a:gd name="T12" fmla="*/ 2147483647 w 164"/>
                    <a:gd name="T13" fmla="*/ 2147483647 h 562"/>
                    <a:gd name="T14" fmla="*/ 2147483647 w 164"/>
                    <a:gd name="T15" fmla="*/ 2147483647 h 562"/>
                    <a:gd name="T16" fmla="*/ 2147483647 w 164"/>
                    <a:gd name="T17" fmla="*/ 2147483647 h 562"/>
                    <a:gd name="T18" fmla="*/ 2147483647 w 164"/>
                    <a:gd name="T19" fmla="*/ 2147483647 h 562"/>
                    <a:gd name="T20" fmla="*/ 2147483647 w 164"/>
                    <a:gd name="T21" fmla="*/ 2147483647 h 562"/>
                    <a:gd name="T22" fmla="*/ 2147483647 w 164"/>
                    <a:gd name="T23" fmla="*/ 2147483647 h 562"/>
                    <a:gd name="T24" fmla="*/ 2147483647 w 164"/>
                    <a:gd name="T25" fmla="*/ 2147483647 h 562"/>
                    <a:gd name="T26" fmla="*/ 2147483647 w 164"/>
                    <a:gd name="T27" fmla="*/ 2147483647 h 562"/>
                    <a:gd name="T28" fmla="*/ 2147483647 w 164"/>
                    <a:gd name="T29" fmla="*/ 2147483647 h 562"/>
                    <a:gd name="T30" fmla="*/ 2147483647 w 164"/>
                    <a:gd name="T31" fmla="*/ 2147483647 h 562"/>
                    <a:gd name="T32" fmla="*/ 2147483647 w 164"/>
                    <a:gd name="T33" fmla="*/ 2147483647 h 562"/>
                    <a:gd name="T34" fmla="*/ 2147483647 w 164"/>
                    <a:gd name="T35" fmla="*/ 2147483647 h 562"/>
                    <a:gd name="T36" fmla="*/ 2147483647 w 164"/>
                    <a:gd name="T37" fmla="*/ 2147483647 h 562"/>
                    <a:gd name="T38" fmla="*/ 2147483647 w 164"/>
                    <a:gd name="T39" fmla="*/ 2147483647 h 562"/>
                    <a:gd name="T40" fmla="*/ 2147483647 w 164"/>
                    <a:gd name="T41" fmla="*/ 2147483647 h 562"/>
                    <a:gd name="T42" fmla="*/ 2147483647 w 164"/>
                    <a:gd name="T43" fmla="*/ 2147483647 h 562"/>
                    <a:gd name="T44" fmla="*/ 2147483647 w 164"/>
                    <a:gd name="T45" fmla="*/ 2147483647 h 562"/>
                    <a:gd name="T46" fmla="*/ 2147483647 w 164"/>
                    <a:gd name="T47" fmla="*/ 2147483647 h 562"/>
                    <a:gd name="T48" fmla="*/ 2147483647 w 164"/>
                    <a:gd name="T49" fmla="*/ 2147483647 h 562"/>
                    <a:gd name="T50" fmla="*/ 2147483647 w 164"/>
                    <a:gd name="T51" fmla="*/ 2147483647 h 562"/>
                    <a:gd name="T52" fmla="*/ 2147483647 w 164"/>
                    <a:gd name="T53" fmla="*/ 2147483647 h 562"/>
                    <a:gd name="T54" fmla="*/ 2147483647 w 164"/>
                    <a:gd name="T55" fmla="*/ 2147483647 h 562"/>
                    <a:gd name="T56" fmla="*/ 2147483647 w 164"/>
                    <a:gd name="T57" fmla="*/ 2147483647 h 562"/>
                    <a:gd name="T58" fmla="*/ 2147483647 w 164"/>
                    <a:gd name="T59" fmla="*/ 2147483647 h 562"/>
                    <a:gd name="T60" fmla="*/ 2147483647 w 164"/>
                    <a:gd name="T61" fmla="*/ 2147483647 h 562"/>
                    <a:gd name="T62" fmla="*/ 2147483647 w 164"/>
                    <a:gd name="T63" fmla="*/ 2147483647 h 562"/>
                    <a:gd name="T64" fmla="*/ 2147483647 w 164"/>
                    <a:gd name="T65" fmla="*/ 2147483647 h 562"/>
                    <a:gd name="T66" fmla="*/ 2147483647 w 164"/>
                    <a:gd name="T67" fmla="*/ 2147483647 h 562"/>
                    <a:gd name="T68" fmla="*/ 2147483647 w 164"/>
                    <a:gd name="T69" fmla="*/ 2147483647 h 562"/>
                    <a:gd name="T70" fmla="*/ 2147483647 w 164"/>
                    <a:gd name="T71" fmla="*/ 2147483647 h 562"/>
                    <a:gd name="T72" fmla="*/ 2147483647 w 164"/>
                    <a:gd name="T73" fmla="*/ 2147483647 h 562"/>
                    <a:gd name="T74" fmla="*/ 2147483647 w 164"/>
                    <a:gd name="T75" fmla="*/ 2147483647 h 562"/>
                    <a:gd name="T76" fmla="*/ 2147483647 w 164"/>
                    <a:gd name="T77" fmla="*/ 2147483647 h 562"/>
                    <a:gd name="T78" fmla="*/ 2147483647 w 164"/>
                    <a:gd name="T79" fmla="*/ 2147483647 h 562"/>
                    <a:gd name="T80" fmla="*/ 2147483647 w 164"/>
                    <a:gd name="T81" fmla="*/ 2147483647 h 562"/>
                    <a:gd name="T82" fmla="*/ 2147483647 w 164"/>
                    <a:gd name="T83" fmla="*/ 2147483647 h 562"/>
                    <a:gd name="T84" fmla="*/ 2147483647 w 164"/>
                    <a:gd name="T85" fmla="*/ 2147483647 h 562"/>
                    <a:gd name="T86" fmla="*/ 2147483647 w 164"/>
                    <a:gd name="T87" fmla="*/ 2147483647 h 5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2"/>
                    <a:gd name="T134" fmla="*/ 164 w 164"/>
                    <a:gd name="T135" fmla="*/ 562 h 5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2">
                      <a:moveTo>
                        <a:pt x="0" y="562"/>
                      </a:moveTo>
                      <a:lnTo>
                        <a:pt x="1" y="552"/>
                      </a:lnTo>
                      <a:lnTo>
                        <a:pt x="2" y="543"/>
                      </a:lnTo>
                      <a:lnTo>
                        <a:pt x="3" y="534"/>
                      </a:lnTo>
                      <a:lnTo>
                        <a:pt x="4" y="526"/>
                      </a:lnTo>
                      <a:lnTo>
                        <a:pt x="5" y="519"/>
                      </a:lnTo>
                      <a:lnTo>
                        <a:pt x="6" y="511"/>
                      </a:lnTo>
                      <a:lnTo>
                        <a:pt x="7" y="505"/>
                      </a:lnTo>
                      <a:lnTo>
                        <a:pt x="8" y="498"/>
                      </a:lnTo>
                      <a:lnTo>
                        <a:pt x="9" y="492"/>
                      </a:lnTo>
                      <a:lnTo>
                        <a:pt x="10" y="486"/>
                      </a:lnTo>
                      <a:lnTo>
                        <a:pt x="11" y="481"/>
                      </a:lnTo>
                      <a:lnTo>
                        <a:pt x="12" y="476"/>
                      </a:lnTo>
                      <a:lnTo>
                        <a:pt x="13" y="471"/>
                      </a:lnTo>
                      <a:lnTo>
                        <a:pt x="14" y="466"/>
                      </a:lnTo>
                      <a:lnTo>
                        <a:pt x="15" y="461"/>
                      </a:lnTo>
                      <a:lnTo>
                        <a:pt x="16" y="457"/>
                      </a:lnTo>
                      <a:lnTo>
                        <a:pt x="17" y="453"/>
                      </a:lnTo>
                      <a:lnTo>
                        <a:pt x="18" y="449"/>
                      </a:lnTo>
                      <a:lnTo>
                        <a:pt x="19" y="445"/>
                      </a:lnTo>
                      <a:lnTo>
                        <a:pt x="20" y="441"/>
                      </a:lnTo>
                      <a:lnTo>
                        <a:pt x="21" y="437"/>
                      </a:lnTo>
                      <a:lnTo>
                        <a:pt x="22" y="434"/>
                      </a:lnTo>
                      <a:lnTo>
                        <a:pt x="23" y="430"/>
                      </a:lnTo>
                      <a:lnTo>
                        <a:pt x="24" y="427"/>
                      </a:lnTo>
                      <a:lnTo>
                        <a:pt x="25" y="424"/>
                      </a:lnTo>
                      <a:lnTo>
                        <a:pt x="26" y="421"/>
                      </a:lnTo>
                      <a:lnTo>
                        <a:pt x="27" y="418"/>
                      </a:lnTo>
                      <a:lnTo>
                        <a:pt x="28" y="415"/>
                      </a:lnTo>
                      <a:lnTo>
                        <a:pt x="29" y="412"/>
                      </a:lnTo>
                      <a:lnTo>
                        <a:pt x="30" y="409"/>
                      </a:lnTo>
                      <a:lnTo>
                        <a:pt x="31" y="407"/>
                      </a:lnTo>
                      <a:lnTo>
                        <a:pt x="32" y="404"/>
                      </a:lnTo>
                      <a:lnTo>
                        <a:pt x="33" y="401"/>
                      </a:lnTo>
                      <a:lnTo>
                        <a:pt x="34" y="399"/>
                      </a:lnTo>
                      <a:lnTo>
                        <a:pt x="35" y="396"/>
                      </a:lnTo>
                      <a:lnTo>
                        <a:pt x="36" y="394"/>
                      </a:lnTo>
                      <a:lnTo>
                        <a:pt x="37" y="392"/>
                      </a:lnTo>
                      <a:lnTo>
                        <a:pt x="38" y="389"/>
                      </a:lnTo>
                      <a:lnTo>
                        <a:pt x="39" y="387"/>
                      </a:lnTo>
                      <a:lnTo>
                        <a:pt x="40" y="385"/>
                      </a:lnTo>
                      <a:lnTo>
                        <a:pt x="41" y="383"/>
                      </a:lnTo>
                      <a:lnTo>
                        <a:pt x="42" y="381"/>
                      </a:lnTo>
                      <a:lnTo>
                        <a:pt x="43" y="379"/>
                      </a:lnTo>
                      <a:lnTo>
                        <a:pt x="44" y="377"/>
                      </a:lnTo>
                      <a:lnTo>
                        <a:pt x="45" y="375"/>
                      </a:lnTo>
                      <a:lnTo>
                        <a:pt x="46" y="373"/>
                      </a:lnTo>
                      <a:lnTo>
                        <a:pt x="47" y="371"/>
                      </a:lnTo>
                      <a:lnTo>
                        <a:pt x="48" y="369"/>
                      </a:lnTo>
                      <a:lnTo>
                        <a:pt x="49" y="367"/>
                      </a:lnTo>
                      <a:lnTo>
                        <a:pt x="50" y="365"/>
                      </a:lnTo>
                      <a:lnTo>
                        <a:pt x="51" y="363"/>
                      </a:lnTo>
                      <a:lnTo>
                        <a:pt x="52" y="361"/>
                      </a:lnTo>
                      <a:lnTo>
                        <a:pt x="53" y="360"/>
                      </a:lnTo>
                      <a:lnTo>
                        <a:pt x="54" y="358"/>
                      </a:lnTo>
                      <a:lnTo>
                        <a:pt x="55" y="356"/>
                      </a:lnTo>
                      <a:lnTo>
                        <a:pt x="57" y="354"/>
                      </a:lnTo>
                      <a:lnTo>
                        <a:pt x="58" y="351"/>
                      </a:lnTo>
                      <a:lnTo>
                        <a:pt x="60" y="348"/>
                      </a:lnTo>
                      <a:lnTo>
                        <a:pt x="61" y="346"/>
                      </a:lnTo>
                      <a:lnTo>
                        <a:pt x="63" y="344"/>
                      </a:lnTo>
                      <a:lnTo>
                        <a:pt x="64" y="341"/>
                      </a:lnTo>
                      <a:lnTo>
                        <a:pt x="66" y="339"/>
                      </a:lnTo>
                      <a:lnTo>
                        <a:pt x="67" y="336"/>
                      </a:lnTo>
                      <a:lnTo>
                        <a:pt x="69" y="334"/>
                      </a:lnTo>
                      <a:lnTo>
                        <a:pt x="70" y="332"/>
                      </a:lnTo>
                      <a:lnTo>
                        <a:pt x="72" y="329"/>
                      </a:lnTo>
                      <a:lnTo>
                        <a:pt x="73" y="327"/>
                      </a:lnTo>
                      <a:lnTo>
                        <a:pt x="75" y="325"/>
                      </a:lnTo>
                      <a:lnTo>
                        <a:pt x="76" y="322"/>
                      </a:lnTo>
                      <a:lnTo>
                        <a:pt x="78" y="320"/>
                      </a:lnTo>
                      <a:lnTo>
                        <a:pt x="79" y="318"/>
                      </a:lnTo>
                      <a:lnTo>
                        <a:pt x="81" y="316"/>
                      </a:lnTo>
                      <a:lnTo>
                        <a:pt x="82" y="313"/>
                      </a:lnTo>
                      <a:lnTo>
                        <a:pt x="84" y="311"/>
                      </a:lnTo>
                      <a:lnTo>
                        <a:pt x="85" y="309"/>
                      </a:lnTo>
                      <a:lnTo>
                        <a:pt x="87" y="306"/>
                      </a:lnTo>
                      <a:lnTo>
                        <a:pt x="88" y="304"/>
                      </a:lnTo>
                      <a:lnTo>
                        <a:pt x="90" y="302"/>
                      </a:lnTo>
                      <a:lnTo>
                        <a:pt x="91" y="299"/>
                      </a:lnTo>
                      <a:lnTo>
                        <a:pt x="93" y="297"/>
                      </a:lnTo>
                      <a:lnTo>
                        <a:pt x="94" y="295"/>
                      </a:lnTo>
                      <a:lnTo>
                        <a:pt x="96" y="292"/>
                      </a:lnTo>
                      <a:lnTo>
                        <a:pt x="97" y="290"/>
                      </a:lnTo>
                      <a:lnTo>
                        <a:pt x="99" y="287"/>
                      </a:lnTo>
                      <a:lnTo>
                        <a:pt x="100" y="285"/>
                      </a:lnTo>
                      <a:lnTo>
                        <a:pt x="102" y="282"/>
                      </a:lnTo>
                      <a:lnTo>
                        <a:pt x="103" y="280"/>
                      </a:lnTo>
                      <a:lnTo>
                        <a:pt x="105" y="277"/>
                      </a:lnTo>
                      <a:lnTo>
                        <a:pt x="106" y="274"/>
                      </a:lnTo>
                      <a:lnTo>
                        <a:pt x="108" y="272"/>
                      </a:lnTo>
                      <a:lnTo>
                        <a:pt x="109" y="269"/>
                      </a:lnTo>
                      <a:lnTo>
                        <a:pt x="111" y="266"/>
                      </a:lnTo>
                      <a:lnTo>
                        <a:pt x="112" y="263"/>
                      </a:lnTo>
                      <a:lnTo>
                        <a:pt x="114" y="260"/>
                      </a:lnTo>
                      <a:lnTo>
                        <a:pt x="115" y="257"/>
                      </a:lnTo>
                      <a:lnTo>
                        <a:pt x="117" y="254"/>
                      </a:lnTo>
                      <a:lnTo>
                        <a:pt x="118" y="251"/>
                      </a:lnTo>
                      <a:lnTo>
                        <a:pt x="120" y="247"/>
                      </a:lnTo>
                      <a:lnTo>
                        <a:pt x="121" y="244"/>
                      </a:lnTo>
                      <a:lnTo>
                        <a:pt x="123" y="241"/>
                      </a:lnTo>
                      <a:lnTo>
                        <a:pt x="124" y="237"/>
                      </a:lnTo>
                      <a:lnTo>
                        <a:pt x="126" y="233"/>
                      </a:lnTo>
                      <a:lnTo>
                        <a:pt x="127" y="229"/>
                      </a:lnTo>
                      <a:lnTo>
                        <a:pt x="129" y="225"/>
                      </a:lnTo>
                      <a:lnTo>
                        <a:pt x="130" y="221"/>
                      </a:lnTo>
                      <a:lnTo>
                        <a:pt x="132" y="216"/>
                      </a:lnTo>
                      <a:lnTo>
                        <a:pt x="133" y="212"/>
                      </a:lnTo>
                      <a:lnTo>
                        <a:pt x="135" y="207"/>
                      </a:lnTo>
                      <a:lnTo>
                        <a:pt x="136" y="202"/>
                      </a:lnTo>
                      <a:lnTo>
                        <a:pt x="138" y="197"/>
                      </a:lnTo>
                      <a:lnTo>
                        <a:pt x="139" y="191"/>
                      </a:lnTo>
                      <a:lnTo>
                        <a:pt x="141" y="185"/>
                      </a:lnTo>
                      <a:lnTo>
                        <a:pt x="142" y="179"/>
                      </a:lnTo>
                      <a:lnTo>
                        <a:pt x="144" y="172"/>
                      </a:lnTo>
                      <a:lnTo>
                        <a:pt x="145" y="165"/>
                      </a:lnTo>
                      <a:lnTo>
                        <a:pt x="147" y="157"/>
                      </a:lnTo>
                      <a:lnTo>
                        <a:pt x="148" y="149"/>
                      </a:lnTo>
                      <a:lnTo>
                        <a:pt x="150" y="140"/>
                      </a:lnTo>
                      <a:lnTo>
                        <a:pt x="151" y="131"/>
                      </a:lnTo>
                      <a:lnTo>
                        <a:pt x="153" y="120"/>
                      </a:lnTo>
                      <a:lnTo>
                        <a:pt x="154" y="109"/>
                      </a:lnTo>
                      <a:lnTo>
                        <a:pt x="156" y="97"/>
                      </a:lnTo>
                      <a:lnTo>
                        <a:pt x="157" y="83"/>
                      </a:lnTo>
                      <a:lnTo>
                        <a:pt x="158" y="76"/>
                      </a:lnTo>
                      <a:lnTo>
                        <a:pt x="159" y="68"/>
                      </a:lnTo>
                      <a:lnTo>
                        <a:pt x="160" y="60"/>
                      </a:lnTo>
                      <a:lnTo>
                        <a:pt x="160" y="51"/>
                      </a:lnTo>
                      <a:lnTo>
                        <a:pt x="161" y="42"/>
                      </a:lnTo>
                      <a:lnTo>
                        <a:pt x="162" y="33"/>
                      </a:lnTo>
                      <a:lnTo>
                        <a:pt x="163"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219" name="Group 272"/>
              <p:cNvGrpSpPr>
                <a:grpSpLocks/>
              </p:cNvGrpSpPr>
              <p:nvPr/>
            </p:nvGrpSpPr>
            <p:grpSpPr bwMode="auto">
              <a:xfrm>
                <a:off x="3398282" y="1008063"/>
                <a:ext cx="900463" cy="3360737"/>
                <a:chOff x="3398282" y="1008063"/>
                <a:chExt cx="900463" cy="3360737"/>
              </a:xfrm>
            </p:grpSpPr>
            <p:sp>
              <p:nvSpPr>
                <p:cNvPr id="6229" name="Freeform 111"/>
                <p:cNvSpPr>
                  <a:spLocks/>
                </p:cNvSpPr>
                <p:nvPr/>
              </p:nvSpPr>
              <p:spPr bwMode="auto">
                <a:xfrm>
                  <a:off x="3398282" y="3965575"/>
                  <a:ext cx="31875" cy="403225"/>
                </a:xfrm>
                <a:custGeom>
                  <a:avLst/>
                  <a:gdLst>
                    <a:gd name="T0" fmla="*/ 2147483647 w 6"/>
                    <a:gd name="T1" fmla="*/ 0 h 75"/>
                    <a:gd name="T2" fmla="*/ 2147483647 w 6"/>
                    <a:gd name="T3" fmla="*/ 2147483647 h 75"/>
                    <a:gd name="T4" fmla="*/ 2147483647 w 6"/>
                    <a:gd name="T5" fmla="*/ 2147483647 h 75"/>
                    <a:gd name="T6" fmla="*/ 2147483647 w 6"/>
                    <a:gd name="T7" fmla="*/ 2147483647 h 75"/>
                    <a:gd name="T8" fmla="*/ 2147483647 w 6"/>
                    <a:gd name="T9" fmla="*/ 2147483647 h 75"/>
                    <a:gd name="T10" fmla="*/ 2147483647 w 6"/>
                    <a:gd name="T11" fmla="*/ 2147483647 h 75"/>
                    <a:gd name="T12" fmla="*/ 2147483647 w 6"/>
                    <a:gd name="T13" fmla="*/ 2147483647 h 75"/>
                    <a:gd name="T14" fmla="*/ 2147483647 w 6"/>
                    <a:gd name="T15" fmla="*/ 2147483647 h 75"/>
                    <a:gd name="T16" fmla="*/ 0 w 6"/>
                    <a:gd name="T17" fmla="*/ 2147483647 h 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75"/>
                    <a:gd name="T29" fmla="*/ 6 w 6"/>
                    <a:gd name="T30" fmla="*/ 75 h 7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75">
                      <a:moveTo>
                        <a:pt x="6" y="0"/>
                      </a:moveTo>
                      <a:lnTo>
                        <a:pt x="5" y="7"/>
                      </a:lnTo>
                      <a:lnTo>
                        <a:pt x="5" y="15"/>
                      </a:lnTo>
                      <a:lnTo>
                        <a:pt x="4" y="24"/>
                      </a:lnTo>
                      <a:lnTo>
                        <a:pt x="3" y="33"/>
                      </a:lnTo>
                      <a:lnTo>
                        <a:pt x="2" y="43"/>
                      </a:lnTo>
                      <a:lnTo>
                        <a:pt x="2" y="53"/>
                      </a:lnTo>
                      <a:lnTo>
                        <a:pt x="1" y="64"/>
                      </a:lnTo>
                      <a:lnTo>
                        <a:pt x="0" y="75"/>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30" name="Freeform 112"/>
                <p:cNvSpPr>
                  <a:spLocks/>
                </p:cNvSpPr>
                <p:nvPr/>
              </p:nvSpPr>
              <p:spPr bwMode="auto">
                <a:xfrm>
                  <a:off x="3430157" y="1008063"/>
                  <a:ext cx="868588" cy="2957513"/>
                </a:xfrm>
                <a:custGeom>
                  <a:avLst/>
                  <a:gdLst>
                    <a:gd name="T0" fmla="*/ 2147483647 w 163"/>
                    <a:gd name="T1" fmla="*/ 2147483647 h 551"/>
                    <a:gd name="T2" fmla="*/ 2147483647 w 163"/>
                    <a:gd name="T3" fmla="*/ 2147483647 h 551"/>
                    <a:gd name="T4" fmla="*/ 2147483647 w 163"/>
                    <a:gd name="T5" fmla="*/ 2147483647 h 551"/>
                    <a:gd name="T6" fmla="*/ 2147483647 w 163"/>
                    <a:gd name="T7" fmla="*/ 2147483647 h 551"/>
                    <a:gd name="T8" fmla="*/ 2147483647 w 163"/>
                    <a:gd name="T9" fmla="*/ 2147483647 h 551"/>
                    <a:gd name="T10" fmla="*/ 2147483647 w 163"/>
                    <a:gd name="T11" fmla="*/ 2147483647 h 551"/>
                    <a:gd name="T12" fmla="*/ 2147483647 w 163"/>
                    <a:gd name="T13" fmla="*/ 2147483647 h 551"/>
                    <a:gd name="T14" fmla="*/ 2147483647 w 163"/>
                    <a:gd name="T15" fmla="*/ 2147483647 h 551"/>
                    <a:gd name="T16" fmla="*/ 2147483647 w 163"/>
                    <a:gd name="T17" fmla="*/ 2147483647 h 551"/>
                    <a:gd name="T18" fmla="*/ 2147483647 w 163"/>
                    <a:gd name="T19" fmla="*/ 2147483647 h 551"/>
                    <a:gd name="T20" fmla="*/ 2147483647 w 163"/>
                    <a:gd name="T21" fmla="*/ 2147483647 h 551"/>
                    <a:gd name="T22" fmla="*/ 2147483647 w 163"/>
                    <a:gd name="T23" fmla="*/ 2147483647 h 551"/>
                    <a:gd name="T24" fmla="*/ 2147483647 w 163"/>
                    <a:gd name="T25" fmla="*/ 2147483647 h 551"/>
                    <a:gd name="T26" fmla="*/ 2147483647 w 163"/>
                    <a:gd name="T27" fmla="*/ 2147483647 h 551"/>
                    <a:gd name="T28" fmla="*/ 2147483647 w 163"/>
                    <a:gd name="T29" fmla="*/ 2147483647 h 551"/>
                    <a:gd name="T30" fmla="*/ 2147483647 w 163"/>
                    <a:gd name="T31" fmla="*/ 2147483647 h 551"/>
                    <a:gd name="T32" fmla="*/ 2147483647 w 163"/>
                    <a:gd name="T33" fmla="*/ 2147483647 h 551"/>
                    <a:gd name="T34" fmla="*/ 2147483647 w 163"/>
                    <a:gd name="T35" fmla="*/ 2147483647 h 551"/>
                    <a:gd name="T36" fmla="*/ 2147483647 w 163"/>
                    <a:gd name="T37" fmla="*/ 2147483647 h 551"/>
                    <a:gd name="T38" fmla="*/ 2147483647 w 163"/>
                    <a:gd name="T39" fmla="*/ 2147483647 h 551"/>
                    <a:gd name="T40" fmla="*/ 2147483647 w 163"/>
                    <a:gd name="T41" fmla="*/ 2147483647 h 551"/>
                    <a:gd name="T42" fmla="*/ 2147483647 w 163"/>
                    <a:gd name="T43" fmla="*/ 2147483647 h 551"/>
                    <a:gd name="T44" fmla="*/ 2147483647 w 163"/>
                    <a:gd name="T45" fmla="*/ 2147483647 h 551"/>
                    <a:gd name="T46" fmla="*/ 2147483647 w 163"/>
                    <a:gd name="T47" fmla="*/ 2147483647 h 551"/>
                    <a:gd name="T48" fmla="*/ 2147483647 w 163"/>
                    <a:gd name="T49" fmla="*/ 2147483647 h 551"/>
                    <a:gd name="T50" fmla="*/ 2147483647 w 163"/>
                    <a:gd name="T51" fmla="*/ 2147483647 h 551"/>
                    <a:gd name="T52" fmla="*/ 2147483647 w 163"/>
                    <a:gd name="T53" fmla="*/ 2147483647 h 551"/>
                    <a:gd name="T54" fmla="*/ 2147483647 w 163"/>
                    <a:gd name="T55" fmla="*/ 2147483647 h 551"/>
                    <a:gd name="T56" fmla="*/ 2147483647 w 163"/>
                    <a:gd name="T57" fmla="*/ 2147483647 h 551"/>
                    <a:gd name="T58" fmla="*/ 2147483647 w 163"/>
                    <a:gd name="T59" fmla="*/ 2147483647 h 551"/>
                    <a:gd name="T60" fmla="*/ 2147483647 w 163"/>
                    <a:gd name="T61" fmla="*/ 2147483647 h 551"/>
                    <a:gd name="T62" fmla="*/ 2147483647 w 163"/>
                    <a:gd name="T63" fmla="*/ 2147483647 h 551"/>
                    <a:gd name="T64" fmla="*/ 2147483647 w 163"/>
                    <a:gd name="T65" fmla="*/ 2147483647 h 551"/>
                    <a:gd name="T66" fmla="*/ 2147483647 w 163"/>
                    <a:gd name="T67" fmla="*/ 2147483647 h 551"/>
                    <a:gd name="T68" fmla="*/ 2147483647 w 163"/>
                    <a:gd name="T69" fmla="*/ 2147483647 h 551"/>
                    <a:gd name="T70" fmla="*/ 2147483647 w 163"/>
                    <a:gd name="T71" fmla="*/ 2147483647 h 551"/>
                    <a:gd name="T72" fmla="*/ 2147483647 w 163"/>
                    <a:gd name="T73" fmla="*/ 2147483647 h 551"/>
                    <a:gd name="T74" fmla="*/ 2147483647 w 163"/>
                    <a:gd name="T75" fmla="*/ 2147483647 h 551"/>
                    <a:gd name="T76" fmla="*/ 2147483647 w 163"/>
                    <a:gd name="T77" fmla="*/ 2147483647 h 551"/>
                    <a:gd name="T78" fmla="*/ 2147483647 w 163"/>
                    <a:gd name="T79" fmla="*/ 2147483647 h 551"/>
                    <a:gd name="T80" fmla="*/ 2147483647 w 163"/>
                    <a:gd name="T81" fmla="*/ 2147483647 h 551"/>
                    <a:gd name="T82" fmla="*/ 2147483647 w 163"/>
                    <a:gd name="T83" fmla="*/ 2147483647 h 551"/>
                    <a:gd name="T84" fmla="*/ 2147483647 w 163"/>
                    <a:gd name="T85" fmla="*/ 2147483647 h 551"/>
                    <a:gd name="T86" fmla="*/ 2147483647 w 163"/>
                    <a:gd name="T87" fmla="*/ 0 h 55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3"/>
                    <a:gd name="T133" fmla="*/ 0 h 551"/>
                    <a:gd name="T134" fmla="*/ 163 w 163"/>
                    <a:gd name="T135" fmla="*/ 551 h 55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3" h="551">
                      <a:moveTo>
                        <a:pt x="0" y="551"/>
                      </a:moveTo>
                      <a:lnTo>
                        <a:pt x="1" y="541"/>
                      </a:lnTo>
                      <a:lnTo>
                        <a:pt x="2" y="532"/>
                      </a:lnTo>
                      <a:lnTo>
                        <a:pt x="3" y="523"/>
                      </a:lnTo>
                      <a:lnTo>
                        <a:pt x="4" y="515"/>
                      </a:lnTo>
                      <a:lnTo>
                        <a:pt x="5" y="508"/>
                      </a:lnTo>
                      <a:lnTo>
                        <a:pt x="6" y="501"/>
                      </a:lnTo>
                      <a:lnTo>
                        <a:pt x="7" y="494"/>
                      </a:lnTo>
                      <a:lnTo>
                        <a:pt x="8" y="488"/>
                      </a:lnTo>
                      <a:lnTo>
                        <a:pt x="9" y="482"/>
                      </a:lnTo>
                      <a:lnTo>
                        <a:pt x="10" y="476"/>
                      </a:lnTo>
                      <a:lnTo>
                        <a:pt x="11" y="470"/>
                      </a:lnTo>
                      <a:lnTo>
                        <a:pt x="12" y="465"/>
                      </a:lnTo>
                      <a:lnTo>
                        <a:pt x="13" y="460"/>
                      </a:lnTo>
                      <a:lnTo>
                        <a:pt x="14" y="455"/>
                      </a:lnTo>
                      <a:lnTo>
                        <a:pt x="15" y="451"/>
                      </a:lnTo>
                      <a:lnTo>
                        <a:pt x="16" y="446"/>
                      </a:lnTo>
                      <a:lnTo>
                        <a:pt x="17" y="442"/>
                      </a:lnTo>
                      <a:lnTo>
                        <a:pt x="18" y="438"/>
                      </a:lnTo>
                      <a:lnTo>
                        <a:pt x="19" y="434"/>
                      </a:lnTo>
                      <a:lnTo>
                        <a:pt x="20" y="431"/>
                      </a:lnTo>
                      <a:lnTo>
                        <a:pt x="21" y="427"/>
                      </a:lnTo>
                      <a:lnTo>
                        <a:pt x="22" y="423"/>
                      </a:lnTo>
                      <a:lnTo>
                        <a:pt x="23" y="420"/>
                      </a:lnTo>
                      <a:lnTo>
                        <a:pt x="24" y="417"/>
                      </a:lnTo>
                      <a:lnTo>
                        <a:pt x="25" y="414"/>
                      </a:lnTo>
                      <a:lnTo>
                        <a:pt x="26" y="410"/>
                      </a:lnTo>
                      <a:lnTo>
                        <a:pt x="27" y="407"/>
                      </a:lnTo>
                      <a:lnTo>
                        <a:pt x="28" y="405"/>
                      </a:lnTo>
                      <a:lnTo>
                        <a:pt x="29" y="402"/>
                      </a:lnTo>
                      <a:lnTo>
                        <a:pt x="30" y="399"/>
                      </a:lnTo>
                      <a:lnTo>
                        <a:pt x="31" y="396"/>
                      </a:lnTo>
                      <a:lnTo>
                        <a:pt x="32" y="394"/>
                      </a:lnTo>
                      <a:lnTo>
                        <a:pt x="33" y="391"/>
                      </a:lnTo>
                      <a:lnTo>
                        <a:pt x="34" y="389"/>
                      </a:lnTo>
                      <a:lnTo>
                        <a:pt x="35" y="386"/>
                      </a:lnTo>
                      <a:lnTo>
                        <a:pt x="36" y="384"/>
                      </a:lnTo>
                      <a:lnTo>
                        <a:pt x="37" y="381"/>
                      </a:lnTo>
                      <a:lnTo>
                        <a:pt x="38" y="379"/>
                      </a:lnTo>
                      <a:lnTo>
                        <a:pt x="39" y="377"/>
                      </a:lnTo>
                      <a:lnTo>
                        <a:pt x="40" y="375"/>
                      </a:lnTo>
                      <a:lnTo>
                        <a:pt x="41" y="373"/>
                      </a:lnTo>
                      <a:lnTo>
                        <a:pt x="42" y="371"/>
                      </a:lnTo>
                      <a:lnTo>
                        <a:pt x="43" y="368"/>
                      </a:lnTo>
                      <a:lnTo>
                        <a:pt x="44" y="366"/>
                      </a:lnTo>
                      <a:lnTo>
                        <a:pt x="45" y="364"/>
                      </a:lnTo>
                      <a:lnTo>
                        <a:pt x="46" y="362"/>
                      </a:lnTo>
                      <a:lnTo>
                        <a:pt x="47" y="361"/>
                      </a:lnTo>
                      <a:lnTo>
                        <a:pt x="48" y="359"/>
                      </a:lnTo>
                      <a:lnTo>
                        <a:pt x="49" y="357"/>
                      </a:lnTo>
                      <a:lnTo>
                        <a:pt x="50" y="355"/>
                      </a:lnTo>
                      <a:lnTo>
                        <a:pt x="51" y="353"/>
                      </a:lnTo>
                      <a:lnTo>
                        <a:pt x="52" y="351"/>
                      </a:lnTo>
                      <a:lnTo>
                        <a:pt x="53" y="349"/>
                      </a:lnTo>
                      <a:lnTo>
                        <a:pt x="54" y="348"/>
                      </a:lnTo>
                      <a:lnTo>
                        <a:pt x="55" y="346"/>
                      </a:lnTo>
                      <a:lnTo>
                        <a:pt x="57" y="343"/>
                      </a:lnTo>
                      <a:lnTo>
                        <a:pt x="58" y="341"/>
                      </a:lnTo>
                      <a:lnTo>
                        <a:pt x="60" y="338"/>
                      </a:lnTo>
                      <a:lnTo>
                        <a:pt x="61" y="336"/>
                      </a:lnTo>
                      <a:lnTo>
                        <a:pt x="63" y="333"/>
                      </a:lnTo>
                      <a:lnTo>
                        <a:pt x="64" y="331"/>
                      </a:lnTo>
                      <a:lnTo>
                        <a:pt x="66" y="329"/>
                      </a:lnTo>
                      <a:lnTo>
                        <a:pt x="67" y="326"/>
                      </a:lnTo>
                      <a:lnTo>
                        <a:pt x="69" y="324"/>
                      </a:lnTo>
                      <a:lnTo>
                        <a:pt x="70" y="322"/>
                      </a:lnTo>
                      <a:lnTo>
                        <a:pt x="72" y="319"/>
                      </a:lnTo>
                      <a:lnTo>
                        <a:pt x="73" y="317"/>
                      </a:lnTo>
                      <a:lnTo>
                        <a:pt x="75" y="315"/>
                      </a:lnTo>
                      <a:lnTo>
                        <a:pt x="76" y="312"/>
                      </a:lnTo>
                      <a:lnTo>
                        <a:pt x="78" y="310"/>
                      </a:lnTo>
                      <a:lnTo>
                        <a:pt x="79" y="308"/>
                      </a:lnTo>
                      <a:lnTo>
                        <a:pt x="81" y="305"/>
                      </a:lnTo>
                      <a:lnTo>
                        <a:pt x="82" y="303"/>
                      </a:lnTo>
                      <a:lnTo>
                        <a:pt x="84" y="301"/>
                      </a:lnTo>
                      <a:lnTo>
                        <a:pt x="85" y="299"/>
                      </a:lnTo>
                      <a:lnTo>
                        <a:pt x="87" y="296"/>
                      </a:lnTo>
                      <a:lnTo>
                        <a:pt x="88" y="294"/>
                      </a:lnTo>
                      <a:lnTo>
                        <a:pt x="90" y="292"/>
                      </a:lnTo>
                      <a:lnTo>
                        <a:pt x="91" y="289"/>
                      </a:lnTo>
                      <a:lnTo>
                        <a:pt x="93" y="287"/>
                      </a:lnTo>
                      <a:lnTo>
                        <a:pt x="94" y="285"/>
                      </a:lnTo>
                      <a:lnTo>
                        <a:pt x="96" y="282"/>
                      </a:lnTo>
                      <a:lnTo>
                        <a:pt x="97" y="280"/>
                      </a:lnTo>
                      <a:lnTo>
                        <a:pt x="99" y="277"/>
                      </a:lnTo>
                      <a:lnTo>
                        <a:pt x="100" y="275"/>
                      </a:lnTo>
                      <a:lnTo>
                        <a:pt x="102" y="272"/>
                      </a:lnTo>
                      <a:lnTo>
                        <a:pt x="103" y="270"/>
                      </a:lnTo>
                      <a:lnTo>
                        <a:pt x="105" y="267"/>
                      </a:lnTo>
                      <a:lnTo>
                        <a:pt x="106" y="264"/>
                      </a:lnTo>
                      <a:lnTo>
                        <a:pt x="108" y="261"/>
                      </a:lnTo>
                      <a:lnTo>
                        <a:pt x="109" y="259"/>
                      </a:lnTo>
                      <a:lnTo>
                        <a:pt x="111" y="256"/>
                      </a:lnTo>
                      <a:lnTo>
                        <a:pt x="112" y="253"/>
                      </a:lnTo>
                      <a:lnTo>
                        <a:pt x="114" y="250"/>
                      </a:lnTo>
                      <a:lnTo>
                        <a:pt x="115" y="247"/>
                      </a:lnTo>
                      <a:lnTo>
                        <a:pt x="117" y="244"/>
                      </a:lnTo>
                      <a:lnTo>
                        <a:pt x="118" y="241"/>
                      </a:lnTo>
                      <a:lnTo>
                        <a:pt x="120" y="237"/>
                      </a:lnTo>
                      <a:lnTo>
                        <a:pt x="121" y="234"/>
                      </a:lnTo>
                      <a:lnTo>
                        <a:pt x="123" y="230"/>
                      </a:lnTo>
                      <a:lnTo>
                        <a:pt x="124" y="227"/>
                      </a:lnTo>
                      <a:lnTo>
                        <a:pt x="126" y="223"/>
                      </a:lnTo>
                      <a:lnTo>
                        <a:pt x="127" y="219"/>
                      </a:lnTo>
                      <a:lnTo>
                        <a:pt x="129" y="215"/>
                      </a:lnTo>
                      <a:lnTo>
                        <a:pt x="130" y="211"/>
                      </a:lnTo>
                      <a:lnTo>
                        <a:pt x="132" y="206"/>
                      </a:lnTo>
                      <a:lnTo>
                        <a:pt x="133" y="201"/>
                      </a:lnTo>
                      <a:lnTo>
                        <a:pt x="135" y="197"/>
                      </a:lnTo>
                      <a:lnTo>
                        <a:pt x="136" y="192"/>
                      </a:lnTo>
                      <a:lnTo>
                        <a:pt x="138" y="186"/>
                      </a:lnTo>
                      <a:lnTo>
                        <a:pt x="139" y="180"/>
                      </a:lnTo>
                      <a:lnTo>
                        <a:pt x="140" y="175"/>
                      </a:lnTo>
                      <a:lnTo>
                        <a:pt x="142" y="168"/>
                      </a:lnTo>
                      <a:lnTo>
                        <a:pt x="144" y="161"/>
                      </a:lnTo>
                      <a:lnTo>
                        <a:pt x="145" y="154"/>
                      </a:lnTo>
                      <a:lnTo>
                        <a:pt x="146" y="147"/>
                      </a:lnTo>
                      <a:lnTo>
                        <a:pt x="148" y="138"/>
                      </a:lnTo>
                      <a:lnTo>
                        <a:pt x="150" y="130"/>
                      </a:lnTo>
                      <a:lnTo>
                        <a:pt x="151" y="120"/>
                      </a:lnTo>
                      <a:lnTo>
                        <a:pt x="152" y="110"/>
                      </a:lnTo>
                      <a:lnTo>
                        <a:pt x="154" y="98"/>
                      </a:lnTo>
                      <a:lnTo>
                        <a:pt x="155" y="86"/>
                      </a:lnTo>
                      <a:lnTo>
                        <a:pt x="157" y="72"/>
                      </a:lnTo>
                      <a:lnTo>
                        <a:pt x="158" y="65"/>
                      </a:lnTo>
                      <a:lnTo>
                        <a:pt x="159" y="57"/>
                      </a:lnTo>
                      <a:lnTo>
                        <a:pt x="159" y="49"/>
                      </a:lnTo>
                      <a:lnTo>
                        <a:pt x="160" y="40"/>
                      </a:lnTo>
                      <a:lnTo>
                        <a:pt x="161" y="31"/>
                      </a:lnTo>
                      <a:lnTo>
                        <a:pt x="162" y="21"/>
                      </a:lnTo>
                      <a:lnTo>
                        <a:pt x="162" y="11"/>
                      </a:lnTo>
                      <a:lnTo>
                        <a:pt x="163"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220" name="Group 275"/>
              <p:cNvGrpSpPr>
                <a:grpSpLocks/>
              </p:cNvGrpSpPr>
              <p:nvPr/>
            </p:nvGrpSpPr>
            <p:grpSpPr bwMode="auto">
              <a:xfrm>
                <a:off x="4526650" y="981075"/>
                <a:ext cx="900462" cy="3376613"/>
                <a:chOff x="4526650" y="981075"/>
                <a:chExt cx="900462" cy="3376613"/>
              </a:xfrm>
            </p:grpSpPr>
            <p:sp>
              <p:nvSpPr>
                <p:cNvPr id="6227" name="Freeform 113"/>
                <p:cNvSpPr>
                  <a:spLocks/>
                </p:cNvSpPr>
                <p:nvPr/>
              </p:nvSpPr>
              <p:spPr bwMode="auto">
                <a:xfrm>
                  <a:off x="4526650" y="3998913"/>
                  <a:ext cx="27094" cy="358775"/>
                </a:xfrm>
                <a:custGeom>
                  <a:avLst/>
                  <a:gdLst>
                    <a:gd name="T0" fmla="*/ 2147483647 w 5"/>
                    <a:gd name="T1" fmla="*/ 0 h 67"/>
                    <a:gd name="T2" fmla="*/ 2147483647 w 5"/>
                    <a:gd name="T3" fmla="*/ 2147483647 h 67"/>
                    <a:gd name="T4" fmla="*/ 2147483647 w 5"/>
                    <a:gd name="T5" fmla="*/ 2147483647 h 67"/>
                    <a:gd name="T6" fmla="*/ 2147483647 w 5"/>
                    <a:gd name="T7" fmla="*/ 2147483647 h 67"/>
                    <a:gd name="T8" fmla="*/ 2147483647 w 5"/>
                    <a:gd name="T9" fmla="*/ 2147483647 h 67"/>
                    <a:gd name="T10" fmla="*/ 2147483647 w 5"/>
                    <a:gd name="T11" fmla="*/ 2147483647 h 67"/>
                    <a:gd name="T12" fmla="*/ 2147483647 w 5"/>
                    <a:gd name="T13" fmla="*/ 2147483647 h 67"/>
                    <a:gd name="T14" fmla="*/ 0 w 5"/>
                    <a:gd name="T15" fmla="*/ 2147483647 h 67"/>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7"/>
                    <a:gd name="T26" fmla="*/ 5 w 5"/>
                    <a:gd name="T27" fmla="*/ 67 h 6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7">
                      <a:moveTo>
                        <a:pt x="5" y="0"/>
                      </a:moveTo>
                      <a:lnTo>
                        <a:pt x="4" y="8"/>
                      </a:lnTo>
                      <a:lnTo>
                        <a:pt x="4" y="17"/>
                      </a:lnTo>
                      <a:lnTo>
                        <a:pt x="3" y="26"/>
                      </a:lnTo>
                      <a:lnTo>
                        <a:pt x="2" y="36"/>
                      </a:lnTo>
                      <a:lnTo>
                        <a:pt x="1" y="46"/>
                      </a:lnTo>
                      <a:lnTo>
                        <a:pt x="1" y="57"/>
                      </a:lnTo>
                      <a:lnTo>
                        <a:pt x="0" y="67"/>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28" name="Freeform 114"/>
                <p:cNvSpPr>
                  <a:spLocks/>
                </p:cNvSpPr>
                <p:nvPr/>
              </p:nvSpPr>
              <p:spPr bwMode="auto">
                <a:xfrm>
                  <a:off x="4553743" y="981075"/>
                  <a:ext cx="873369" cy="3017838"/>
                </a:xfrm>
                <a:custGeom>
                  <a:avLst/>
                  <a:gdLst>
                    <a:gd name="T0" fmla="*/ 2147483647 w 164"/>
                    <a:gd name="T1" fmla="*/ 2147483647 h 562"/>
                    <a:gd name="T2" fmla="*/ 2147483647 w 164"/>
                    <a:gd name="T3" fmla="*/ 2147483647 h 562"/>
                    <a:gd name="T4" fmla="*/ 2147483647 w 164"/>
                    <a:gd name="T5" fmla="*/ 2147483647 h 562"/>
                    <a:gd name="T6" fmla="*/ 2147483647 w 164"/>
                    <a:gd name="T7" fmla="*/ 2147483647 h 562"/>
                    <a:gd name="T8" fmla="*/ 2147483647 w 164"/>
                    <a:gd name="T9" fmla="*/ 2147483647 h 562"/>
                    <a:gd name="T10" fmla="*/ 2147483647 w 164"/>
                    <a:gd name="T11" fmla="*/ 2147483647 h 562"/>
                    <a:gd name="T12" fmla="*/ 2147483647 w 164"/>
                    <a:gd name="T13" fmla="*/ 2147483647 h 562"/>
                    <a:gd name="T14" fmla="*/ 2147483647 w 164"/>
                    <a:gd name="T15" fmla="*/ 2147483647 h 562"/>
                    <a:gd name="T16" fmla="*/ 2147483647 w 164"/>
                    <a:gd name="T17" fmla="*/ 2147483647 h 562"/>
                    <a:gd name="T18" fmla="*/ 2147483647 w 164"/>
                    <a:gd name="T19" fmla="*/ 2147483647 h 562"/>
                    <a:gd name="T20" fmla="*/ 2147483647 w 164"/>
                    <a:gd name="T21" fmla="*/ 2147483647 h 562"/>
                    <a:gd name="T22" fmla="*/ 2147483647 w 164"/>
                    <a:gd name="T23" fmla="*/ 2147483647 h 562"/>
                    <a:gd name="T24" fmla="*/ 2147483647 w 164"/>
                    <a:gd name="T25" fmla="*/ 2147483647 h 562"/>
                    <a:gd name="T26" fmla="*/ 2147483647 w 164"/>
                    <a:gd name="T27" fmla="*/ 2147483647 h 562"/>
                    <a:gd name="T28" fmla="*/ 2147483647 w 164"/>
                    <a:gd name="T29" fmla="*/ 2147483647 h 562"/>
                    <a:gd name="T30" fmla="*/ 2147483647 w 164"/>
                    <a:gd name="T31" fmla="*/ 2147483647 h 562"/>
                    <a:gd name="T32" fmla="*/ 2147483647 w 164"/>
                    <a:gd name="T33" fmla="*/ 2147483647 h 562"/>
                    <a:gd name="T34" fmla="*/ 2147483647 w 164"/>
                    <a:gd name="T35" fmla="*/ 2147483647 h 562"/>
                    <a:gd name="T36" fmla="*/ 2147483647 w 164"/>
                    <a:gd name="T37" fmla="*/ 2147483647 h 562"/>
                    <a:gd name="T38" fmla="*/ 2147483647 w 164"/>
                    <a:gd name="T39" fmla="*/ 2147483647 h 562"/>
                    <a:gd name="T40" fmla="*/ 2147483647 w 164"/>
                    <a:gd name="T41" fmla="*/ 2147483647 h 562"/>
                    <a:gd name="T42" fmla="*/ 2147483647 w 164"/>
                    <a:gd name="T43" fmla="*/ 2147483647 h 562"/>
                    <a:gd name="T44" fmla="*/ 2147483647 w 164"/>
                    <a:gd name="T45" fmla="*/ 2147483647 h 562"/>
                    <a:gd name="T46" fmla="*/ 2147483647 w 164"/>
                    <a:gd name="T47" fmla="*/ 2147483647 h 562"/>
                    <a:gd name="T48" fmla="*/ 2147483647 w 164"/>
                    <a:gd name="T49" fmla="*/ 2147483647 h 562"/>
                    <a:gd name="T50" fmla="*/ 2147483647 w 164"/>
                    <a:gd name="T51" fmla="*/ 2147483647 h 562"/>
                    <a:gd name="T52" fmla="*/ 2147483647 w 164"/>
                    <a:gd name="T53" fmla="*/ 2147483647 h 562"/>
                    <a:gd name="T54" fmla="*/ 2147483647 w 164"/>
                    <a:gd name="T55" fmla="*/ 2147483647 h 562"/>
                    <a:gd name="T56" fmla="*/ 2147483647 w 164"/>
                    <a:gd name="T57" fmla="*/ 2147483647 h 562"/>
                    <a:gd name="T58" fmla="*/ 2147483647 w 164"/>
                    <a:gd name="T59" fmla="*/ 2147483647 h 562"/>
                    <a:gd name="T60" fmla="*/ 2147483647 w 164"/>
                    <a:gd name="T61" fmla="*/ 2147483647 h 562"/>
                    <a:gd name="T62" fmla="*/ 2147483647 w 164"/>
                    <a:gd name="T63" fmla="*/ 2147483647 h 562"/>
                    <a:gd name="T64" fmla="*/ 2147483647 w 164"/>
                    <a:gd name="T65" fmla="*/ 2147483647 h 562"/>
                    <a:gd name="T66" fmla="*/ 2147483647 w 164"/>
                    <a:gd name="T67" fmla="*/ 2147483647 h 562"/>
                    <a:gd name="T68" fmla="*/ 2147483647 w 164"/>
                    <a:gd name="T69" fmla="*/ 2147483647 h 562"/>
                    <a:gd name="T70" fmla="*/ 2147483647 w 164"/>
                    <a:gd name="T71" fmla="*/ 2147483647 h 562"/>
                    <a:gd name="T72" fmla="*/ 2147483647 w 164"/>
                    <a:gd name="T73" fmla="*/ 2147483647 h 562"/>
                    <a:gd name="T74" fmla="*/ 2147483647 w 164"/>
                    <a:gd name="T75" fmla="*/ 2147483647 h 562"/>
                    <a:gd name="T76" fmla="*/ 2147483647 w 164"/>
                    <a:gd name="T77" fmla="*/ 2147483647 h 562"/>
                    <a:gd name="T78" fmla="*/ 2147483647 w 164"/>
                    <a:gd name="T79" fmla="*/ 2147483647 h 562"/>
                    <a:gd name="T80" fmla="*/ 2147483647 w 164"/>
                    <a:gd name="T81" fmla="*/ 2147483647 h 562"/>
                    <a:gd name="T82" fmla="*/ 2147483647 w 164"/>
                    <a:gd name="T83" fmla="*/ 2147483647 h 562"/>
                    <a:gd name="T84" fmla="*/ 2147483647 w 164"/>
                    <a:gd name="T85" fmla="*/ 2147483647 h 562"/>
                    <a:gd name="T86" fmla="*/ 2147483647 w 164"/>
                    <a:gd name="T87" fmla="*/ 2147483647 h 5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2"/>
                    <a:gd name="T134" fmla="*/ 164 w 164"/>
                    <a:gd name="T135" fmla="*/ 562 h 5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2">
                      <a:moveTo>
                        <a:pt x="0" y="562"/>
                      </a:moveTo>
                      <a:lnTo>
                        <a:pt x="1" y="552"/>
                      </a:lnTo>
                      <a:lnTo>
                        <a:pt x="2" y="543"/>
                      </a:lnTo>
                      <a:lnTo>
                        <a:pt x="3" y="534"/>
                      </a:lnTo>
                      <a:lnTo>
                        <a:pt x="4" y="525"/>
                      </a:lnTo>
                      <a:lnTo>
                        <a:pt x="5" y="518"/>
                      </a:lnTo>
                      <a:lnTo>
                        <a:pt x="6" y="510"/>
                      </a:lnTo>
                      <a:lnTo>
                        <a:pt x="7" y="503"/>
                      </a:lnTo>
                      <a:lnTo>
                        <a:pt x="8" y="497"/>
                      </a:lnTo>
                      <a:lnTo>
                        <a:pt x="9" y="491"/>
                      </a:lnTo>
                      <a:lnTo>
                        <a:pt x="10" y="485"/>
                      </a:lnTo>
                      <a:lnTo>
                        <a:pt x="11" y="479"/>
                      </a:lnTo>
                      <a:lnTo>
                        <a:pt x="12" y="474"/>
                      </a:lnTo>
                      <a:lnTo>
                        <a:pt x="13" y="468"/>
                      </a:lnTo>
                      <a:lnTo>
                        <a:pt x="14" y="464"/>
                      </a:lnTo>
                      <a:lnTo>
                        <a:pt x="15" y="459"/>
                      </a:lnTo>
                      <a:lnTo>
                        <a:pt x="16" y="454"/>
                      </a:lnTo>
                      <a:lnTo>
                        <a:pt x="17" y="450"/>
                      </a:lnTo>
                      <a:lnTo>
                        <a:pt x="18" y="446"/>
                      </a:lnTo>
                      <a:lnTo>
                        <a:pt x="19" y="442"/>
                      </a:lnTo>
                      <a:lnTo>
                        <a:pt x="20" y="438"/>
                      </a:lnTo>
                      <a:lnTo>
                        <a:pt x="21" y="434"/>
                      </a:lnTo>
                      <a:lnTo>
                        <a:pt x="22" y="431"/>
                      </a:lnTo>
                      <a:lnTo>
                        <a:pt x="23" y="427"/>
                      </a:lnTo>
                      <a:lnTo>
                        <a:pt x="24" y="424"/>
                      </a:lnTo>
                      <a:lnTo>
                        <a:pt x="25" y="421"/>
                      </a:lnTo>
                      <a:lnTo>
                        <a:pt x="26" y="417"/>
                      </a:lnTo>
                      <a:lnTo>
                        <a:pt x="27" y="414"/>
                      </a:lnTo>
                      <a:lnTo>
                        <a:pt x="28" y="411"/>
                      </a:lnTo>
                      <a:lnTo>
                        <a:pt x="29" y="409"/>
                      </a:lnTo>
                      <a:lnTo>
                        <a:pt x="30" y="406"/>
                      </a:lnTo>
                      <a:lnTo>
                        <a:pt x="31" y="403"/>
                      </a:lnTo>
                      <a:lnTo>
                        <a:pt x="32" y="400"/>
                      </a:lnTo>
                      <a:lnTo>
                        <a:pt x="33" y="398"/>
                      </a:lnTo>
                      <a:lnTo>
                        <a:pt x="34" y="395"/>
                      </a:lnTo>
                      <a:lnTo>
                        <a:pt x="35" y="393"/>
                      </a:lnTo>
                      <a:lnTo>
                        <a:pt x="36" y="390"/>
                      </a:lnTo>
                      <a:lnTo>
                        <a:pt x="37" y="388"/>
                      </a:lnTo>
                      <a:lnTo>
                        <a:pt x="38" y="386"/>
                      </a:lnTo>
                      <a:lnTo>
                        <a:pt x="39" y="383"/>
                      </a:lnTo>
                      <a:lnTo>
                        <a:pt x="40" y="381"/>
                      </a:lnTo>
                      <a:lnTo>
                        <a:pt x="41" y="379"/>
                      </a:lnTo>
                      <a:lnTo>
                        <a:pt x="42" y="377"/>
                      </a:lnTo>
                      <a:lnTo>
                        <a:pt x="43" y="375"/>
                      </a:lnTo>
                      <a:lnTo>
                        <a:pt x="44" y="373"/>
                      </a:lnTo>
                      <a:lnTo>
                        <a:pt x="45" y="371"/>
                      </a:lnTo>
                      <a:lnTo>
                        <a:pt x="46" y="369"/>
                      </a:lnTo>
                      <a:lnTo>
                        <a:pt x="47" y="367"/>
                      </a:lnTo>
                      <a:lnTo>
                        <a:pt x="48" y="365"/>
                      </a:lnTo>
                      <a:lnTo>
                        <a:pt x="49" y="363"/>
                      </a:lnTo>
                      <a:lnTo>
                        <a:pt x="50" y="361"/>
                      </a:lnTo>
                      <a:lnTo>
                        <a:pt x="51" y="359"/>
                      </a:lnTo>
                      <a:lnTo>
                        <a:pt x="52" y="357"/>
                      </a:lnTo>
                      <a:lnTo>
                        <a:pt x="53" y="356"/>
                      </a:lnTo>
                      <a:lnTo>
                        <a:pt x="54" y="354"/>
                      </a:lnTo>
                      <a:lnTo>
                        <a:pt x="55" y="352"/>
                      </a:lnTo>
                      <a:lnTo>
                        <a:pt x="56" y="350"/>
                      </a:lnTo>
                      <a:lnTo>
                        <a:pt x="57" y="348"/>
                      </a:lnTo>
                      <a:lnTo>
                        <a:pt x="59" y="345"/>
                      </a:lnTo>
                      <a:lnTo>
                        <a:pt x="60" y="343"/>
                      </a:lnTo>
                      <a:lnTo>
                        <a:pt x="62" y="340"/>
                      </a:lnTo>
                      <a:lnTo>
                        <a:pt x="63" y="338"/>
                      </a:lnTo>
                      <a:lnTo>
                        <a:pt x="65" y="335"/>
                      </a:lnTo>
                      <a:lnTo>
                        <a:pt x="66" y="333"/>
                      </a:lnTo>
                      <a:lnTo>
                        <a:pt x="68" y="331"/>
                      </a:lnTo>
                      <a:lnTo>
                        <a:pt x="69" y="328"/>
                      </a:lnTo>
                      <a:lnTo>
                        <a:pt x="71" y="326"/>
                      </a:lnTo>
                      <a:lnTo>
                        <a:pt x="72" y="324"/>
                      </a:lnTo>
                      <a:lnTo>
                        <a:pt x="74" y="321"/>
                      </a:lnTo>
                      <a:lnTo>
                        <a:pt x="75" y="319"/>
                      </a:lnTo>
                      <a:lnTo>
                        <a:pt x="77" y="317"/>
                      </a:lnTo>
                      <a:lnTo>
                        <a:pt x="78" y="315"/>
                      </a:lnTo>
                      <a:lnTo>
                        <a:pt x="80" y="312"/>
                      </a:lnTo>
                      <a:lnTo>
                        <a:pt x="81" y="310"/>
                      </a:lnTo>
                      <a:lnTo>
                        <a:pt x="83" y="308"/>
                      </a:lnTo>
                      <a:lnTo>
                        <a:pt x="84" y="305"/>
                      </a:lnTo>
                      <a:lnTo>
                        <a:pt x="86" y="303"/>
                      </a:lnTo>
                      <a:lnTo>
                        <a:pt x="87" y="301"/>
                      </a:lnTo>
                      <a:lnTo>
                        <a:pt x="89" y="298"/>
                      </a:lnTo>
                      <a:lnTo>
                        <a:pt x="90" y="296"/>
                      </a:lnTo>
                      <a:lnTo>
                        <a:pt x="92" y="294"/>
                      </a:lnTo>
                      <a:lnTo>
                        <a:pt x="93" y="291"/>
                      </a:lnTo>
                      <a:lnTo>
                        <a:pt x="95" y="289"/>
                      </a:lnTo>
                      <a:lnTo>
                        <a:pt x="96" y="287"/>
                      </a:lnTo>
                      <a:lnTo>
                        <a:pt x="98" y="284"/>
                      </a:lnTo>
                      <a:lnTo>
                        <a:pt x="99" y="282"/>
                      </a:lnTo>
                      <a:lnTo>
                        <a:pt x="101" y="279"/>
                      </a:lnTo>
                      <a:lnTo>
                        <a:pt x="102" y="277"/>
                      </a:lnTo>
                      <a:lnTo>
                        <a:pt x="104" y="274"/>
                      </a:lnTo>
                      <a:lnTo>
                        <a:pt x="105" y="271"/>
                      </a:lnTo>
                      <a:lnTo>
                        <a:pt x="107" y="269"/>
                      </a:lnTo>
                      <a:lnTo>
                        <a:pt x="108" y="266"/>
                      </a:lnTo>
                      <a:lnTo>
                        <a:pt x="110" y="263"/>
                      </a:lnTo>
                      <a:lnTo>
                        <a:pt x="111" y="260"/>
                      </a:lnTo>
                      <a:lnTo>
                        <a:pt x="113" y="257"/>
                      </a:lnTo>
                      <a:lnTo>
                        <a:pt x="114" y="254"/>
                      </a:lnTo>
                      <a:lnTo>
                        <a:pt x="116" y="251"/>
                      </a:lnTo>
                      <a:lnTo>
                        <a:pt x="117" y="248"/>
                      </a:lnTo>
                      <a:lnTo>
                        <a:pt x="119" y="245"/>
                      </a:lnTo>
                      <a:lnTo>
                        <a:pt x="120" y="241"/>
                      </a:lnTo>
                      <a:lnTo>
                        <a:pt x="122" y="238"/>
                      </a:lnTo>
                      <a:lnTo>
                        <a:pt x="123" y="234"/>
                      </a:lnTo>
                      <a:lnTo>
                        <a:pt x="125" y="231"/>
                      </a:lnTo>
                      <a:lnTo>
                        <a:pt x="126" y="227"/>
                      </a:lnTo>
                      <a:lnTo>
                        <a:pt x="128" y="223"/>
                      </a:lnTo>
                      <a:lnTo>
                        <a:pt x="129" y="219"/>
                      </a:lnTo>
                      <a:lnTo>
                        <a:pt x="131" y="215"/>
                      </a:lnTo>
                      <a:lnTo>
                        <a:pt x="132" y="210"/>
                      </a:lnTo>
                      <a:lnTo>
                        <a:pt x="134" y="205"/>
                      </a:lnTo>
                      <a:lnTo>
                        <a:pt x="135" y="200"/>
                      </a:lnTo>
                      <a:lnTo>
                        <a:pt x="137" y="195"/>
                      </a:lnTo>
                      <a:lnTo>
                        <a:pt x="138" y="190"/>
                      </a:lnTo>
                      <a:lnTo>
                        <a:pt x="140" y="184"/>
                      </a:lnTo>
                      <a:lnTo>
                        <a:pt x="141" y="178"/>
                      </a:lnTo>
                      <a:lnTo>
                        <a:pt x="143" y="172"/>
                      </a:lnTo>
                      <a:lnTo>
                        <a:pt x="144" y="165"/>
                      </a:lnTo>
                      <a:lnTo>
                        <a:pt x="146" y="158"/>
                      </a:lnTo>
                      <a:lnTo>
                        <a:pt x="147" y="150"/>
                      </a:lnTo>
                      <a:lnTo>
                        <a:pt x="149" y="141"/>
                      </a:lnTo>
                      <a:lnTo>
                        <a:pt x="150" y="132"/>
                      </a:lnTo>
                      <a:lnTo>
                        <a:pt x="152" y="123"/>
                      </a:lnTo>
                      <a:lnTo>
                        <a:pt x="154" y="112"/>
                      </a:lnTo>
                      <a:lnTo>
                        <a:pt x="155" y="101"/>
                      </a:lnTo>
                      <a:lnTo>
                        <a:pt x="157" y="88"/>
                      </a:lnTo>
                      <a:lnTo>
                        <a:pt x="158" y="74"/>
                      </a:lnTo>
                      <a:lnTo>
                        <a:pt x="159" y="66"/>
                      </a:lnTo>
                      <a:lnTo>
                        <a:pt x="160" y="58"/>
                      </a:lnTo>
                      <a:lnTo>
                        <a:pt x="160" y="50"/>
                      </a:lnTo>
                      <a:lnTo>
                        <a:pt x="161" y="41"/>
                      </a:lnTo>
                      <a:lnTo>
                        <a:pt x="162" y="32"/>
                      </a:lnTo>
                      <a:lnTo>
                        <a:pt x="163"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221" name="Group 278"/>
              <p:cNvGrpSpPr>
                <a:grpSpLocks/>
              </p:cNvGrpSpPr>
              <p:nvPr/>
            </p:nvGrpSpPr>
            <p:grpSpPr bwMode="auto">
              <a:xfrm>
                <a:off x="5655017" y="969962"/>
                <a:ext cx="900462" cy="3360739"/>
                <a:chOff x="5655017" y="969962"/>
                <a:chExt cx="900462" cy="3360739"/>
              </a:xfrm>
            </p:grpSpPr>
            <p:sp>
              <p:nvSpPr>
                <p:cNvPr id="6225" name="Freeform 115"/>
                <p:cNvSpPr>
                  <a:spLocks/>
                </p:cNvSpPr>
                <p:nvPr/>
              </p:nvSpPr>
              <p:spPr bwMode="auto">
                <a:xfrm>
                  <a:off x="5655017" y="3983038"/>
                  <a:ext cx="27094" cy="347663"/>
                </a:xfrm>
                <a:custGeom>
                  <a:avLst/>
                  <a:gdLst>
                    <a:gd name="T0" fmla="*/ 2147483647 w 5"/>
                    <a:gd name="T1" fmla="*/ 0 h 65"/>
                    <a:gd name="T2" fmla="*/ 2147483647 w 5"/>
                    <a:gd name="T3" fmla="*/ 2147483647 h 65"/>
                    <a:gd name="T4" fmla="*/ 2147483647 w 5"/>
                    <a:gd name="T5" fmla="*/ 2147483647 h 65"/>
                    <a:gd name="T6" fmla="*/ 2147483647 w 5"/>
                    <a:gd name="T7" fmla="*/ 2147483647 h 65"/>
                    <a:gd name="T8" fmla="*/ 2147483647 w 5"/>
                    <a:gd name="T9" fmla="*/ 2147483647 h 65"/>
                    <a:gd name="T10" fmla="*/ 2147483647 w 5"/>
                    <a:gd name="T11" fmla="*/ 2147483647 h 65"/>
                    <a:gd name="T12" fmla="*/ 2147483647 w 5"/>
                    <a:gd name="T13" fmla="*/ 2147483647 h 65"/>
                    <a:gd name="T14" fmla="*/ 0 w 5"/>
                    <a:gd name="T15" fmla="*/ 2147483647 h 65"/>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5"/>
                    <a:gd name="T26" fmla="*/ 5 w 5"/>
                    <a:gd name="T27" fmla="*/ 65 h 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5">
                      <a:moveTo>
                        <a:pt x="5" y="0"/>
                      </a:moveTo>
                      <a:lnTo>
                        <a:pt x="4" y="7"/>
                      </a:lnTo>
                      <a:lnTo>
                        <a:pt x="4" y="16"/>
                      </a:lnTo>
                      <a:lnTo>
                        <a:pt x="3" y="25"/>
                      </a:lnTo>
                      <a:lnTo>
                        <a:pt x="2" y="34"/>
                      </a:lnTo>
                      <a:lnTo>
                        <a:pt x="1" y="44"/>
                      </a:lnTo>
                      <a:lnTo>
                        <a:pt x="1" y="55"/>
                      </a:lnTo>
                      <a:lnTo>
                        <a:pt x="0" y="65"/>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26" name="Freeform 116"/>
                <p:cNvSpPr>
                  <a:spLocks/>
                </p:cNvSpPr>
                <p:nvPr/>
              </p:nvSpPr>
              <p:spPr bwMode="auto">
                <a:xfrm>
                  <a:off x="5682110" y="969962"/>
                  <a:ext cx="873369" cy="3013075"/>
                </a:xfrm>
                <a:custGeom>
                  <a:avLst/>
                  <a:gdLst>
                    <a:gd name="T0" fmla="*/ 2147483647 w 164"/>
                    <a:gd name="T1" fmla="*/ 2147483647 h 561"/>
                    <a:gd name="T2" fmla="*/ 2147483647 w 164"/>
                    <a:gd name="T3" fmla="*/ 2147483647 h 561"/>
                    <a:gd name="T4" fmla="*/ 2147483647 w 164"/>
                    <a:gd name="T5" fmla="*/ 2147483647 h 561"/>
                    <a:gd name="T6" fmla="*/ 2147483647 w 164"/>
                    <a:gd name="T7" fmla="*/ 2147483647 h 561"/>
                    <a:gd name="T8" fmla="*/ 2147483647 w 164"/>
                    <a:gd name="T9" fmla="*/ 2147483647 h 561"/>
                    <a:gd name="T10" fmla="*/ 2147483647 w 164"/>
                    <a:gd name="T11" fmla="*/ 2147483647 h 561"/>
                    <a:gd name="T12" fmla="*/ 2147483647 w 164"/>
                    <a:gd name="T13" fmla="*/ 2147483647 h 561"/>
                    <a:gd name="T14" fmla="*/ 2147483647 w 164"/>
                    <a:gd name="T15" fmla="*/ 2147483647 h 561"/>
                    <a:gd name="T16" fmla="*/ 2147483647 w 164"/>
                    <a:gd name="T17" fmla="*/ 2147483647 h 561"/>
                    <a:gd name="T18" fmla="*/ 2147483647 w 164"/>
                    <a:gd name="T19" fmla="*/ 2147483647 h 561"/>
                    <a:gd name="T20" fmla="*/ 2147483647 w 164"/>
                    <a:gd name="T21" fmla="*/ 2147483647 h 561"/>
                    <a:gd name="T22" fmla="*/ 2147483647 w 164"/>
                    <a:gd name="T23" fmla="*/ 2147483647 h 561"/>
                    <a:gd name="T24" fmla="*/ 2147483647 w 164"/>
                    <a:gd name="T25" fmla="*/ 2147483647 h 561"/>
                    <a:gd name="T26" fmla="*/ 2147483647 w 164"/>
                    <a:gd name="T27" fmla="*/ 2147483647 h 561"/>
                    <a:gd name="T28" fmla="*/ 2147483647 w 164"/>
                    <a:gd name="T29" fmla="*/ 2147483647 h 561"/>
                    <a:gd name="T30" fmla="*/ 2147483647 w 164"/>
                    <a:gd name="T31" fmla="*/ 2147483647 h 561"/>
                    <a:gd name="T32" fmla="*/ 2147483647 w 164"/>
                    <a:gd name="T33" fmla="*/ 2147483647 h 561"/>
                    <a:gd name="T34" fmla="*/ 2147483647 w 164"/>
                    <a:gd name="T35" fmla="*/ 2147483647 h 561"/>
                    <a:gd name="T36" fmla="*/ 2147483647 w 164"/>
                    <a:gd name="T37" fmla="*/ 2147483647 h 561"/>
                    <a:gd name="T38" fmla="*/ 2147483647 w 164"/>
                    <a:gd name="T39" fmla="*/ 2147483647 h 561"/>
                    <a:gd name="T40" fmla="*/ 2147483647 w 164"/>
                    <a:gd name="T41" fmla="*/ 2147483647 h 561"/>
                    <a:gd name="T42" fmla="*/ 2147483647 w 164"/>
                    <a:gd name="T43" fmla="*/ 2147483647 h 561"/>
                    <a:gd name="T44" fmla="*/ 2147483647 w 164"/>
                    <a:gd name="T45" fmla="*/ 2147483647 h 561"/>
                    <a:gd name="T46" fmla="*/ 2147483647 w 164"/>
                    <a:gd name="T47" fmla="*/ 2147483647 h 561"/>
                    <a:gd name="T48" fmla="*/ 2147483647 w 164"/>
                    <a:gd name="T49" fmla="*/ 2147483647 h 561"/>
                    <a:gd name="T50" fmla="*/ 2147483647 w 164"/>
                    <a:gd name="T51" fmla="*/ 2147483647 h 561"/>
                    <a:gd name="T52" fmla="*/ 2147483647 w 164"/>
                    <a:gd name="T53" fmla="*/ 2147483647 h 561"/>
                    <a:gd name="T54" fmla="*/ 2147483647 w 164"/>
                    <a:gd name="T55" fmla="*/ 2147483647 h 561"/>
                    <a:gd name="T56" fmla="*/ 2147483647 w 164"/>
                    <a:gd name="T57" fmla="*/ 2147483647 h 561"/>
                    <a:gd name="T58" fmla="*/ 2147483647 w 164"/>
                    <a:gd name="T59" fmla="*/ 2147483647 h 561"/>
                    <a:gd name="T60" fmla="*/ 2147483647 w 164"/>
                    <a:gd name="T61" fmla="*/ 2147483647 h 561"/>
                    <a:gd name="T62" fmla="*/ 2147483647 w 164"/>
                    <a:gd name="T63" fmla="*/ 2147483647 h 561"/>
                    <a:gd name="T64" fmla="*/ 2147483647 w 164"/>
                    <a:gd name="T65" fmla="*/ 2147483647 h 561"/>
                    <a:gd name="T66" fmla="*/ 2147483647 w 164"/>
                    <a:gd name="T67" fmla="*/ 2147483647 h 561"/>
                    <a:gd name="T68" fmla="*/ 2147483647 w 164"/>
                    <a:gd name="T69" fmla="*/ 2147483647 h 561"/>
                    <a:gd name="T70" fmla="*/ 2147483647 w 164"/>
                    <a:gd name="T71" fmla="*/ 2147483647 h 561"/>
                    <a:gd name="T72" fmla="*/ 2147483647 w 164"/>
                    <a:gd name="T73" fmla="*/ 2147483647 h 561"/>
                    <a:gd name="T74" fmla="*/ 2147483647 w 164"/>
                    <a:gd name="T75" fmla="*/ 2147483647 h 561"/>
                    <a:gd name="T76" fmla="*/ 2147483647 w 164"/>
                    <a:gd name="T77" fmla="*/ 2147483647 h 561"/>
                    <a:gd name="T78" fmla="*/ 2147483647 w 164"/>
                    <a:gd name="T79" fmla="*/ 2147483647 h 561"/>
                    <a:gd name="T80" fmla="*/ 2147483647 w 164"/>
                    <a:gd name="T81" fmla="*/ 2147483647 h 561"/>
                    <a:gd name="T82" fmla="*/ 2147483647 w 164"/>
                    <a:gd name="T83" fmla="*/ 2147483647 h 561"/>
                    <a:gd name="T84" fmla="*/ 2147483647 w 164"/>
                    <a:gd name="T85" fmla="*/ 2147483647 h 561"/>
                    <a:gd name="T86" fmla="*/ 2147483647 w 164"/>
                    <a:gd name="T87" fmla="*/ 2147483647 h 56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1"/>
                    <a:gd name="T134" fmla="*/ 164 w 164"/>
                    <a:gd name="T135" fmla="*/ 561 h 56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1">
                      <a:moveTo>
                        <a:pt x="0" y="561"/>
                      </a:moveTo>
                      <a:lnTo>
                        <a:pt x="1" y="551"/>
                      </a:lnTo>
                      <a:lnTo>
                        <a:pt x="2" y="541"/>
                      </a:lnTo>
                      <a:lnTo>
                        <a:pt x="3" y="533"/>
                      </a:lnTo>
                      <a:lnTo>
                        <a:pt x="4" y="525"/>
                      </a:lnTo>
                      <a:lnTo>
                        <a:pt x="5" y="517"/>
                      </a:lnTo>
                      <a:lnTo>
                        <a:pt x="6" y="510"/>
                      </a:lnTo>
                      <a:lnTo>
                        <a:pt x="7" y="503"/>
                      </a:lnTo>
                      <a:lnTo>
                        <a:pt x="8" y="497"/>
                      </a:lnTo>
                      <a:lnTo>
                        <a:pt x="9" y="490"/>
                      </a:lnTo>
                      <a:lnTo>
                        <a:pt x="10" y="485"/>
                      </a:lnTo>
                      <a:lnTo>
                        <a:pt x="11" y="479"/>
                      </a:lnTo>
                      <a:lnTo>
                        <a:pt x="12" y="474"/>
                      </a:lnTo>
                      <a:lnTo>
                        <a:pt x="13" y="469"/>
                      </a:lnTo>
                      <a:lnTo>
                        <a:pt x="14" y="464"/>
                      </a:lnTo>
                      <a:lnTo>
                        <a:pt x="15" y="459"/>
                      </a:lnTo>
                      <a:lnTo>
                        <a:pt x="16" y="455"/>
                      </a:lnTo>
                      <a:lnTo>
                        <a:pt x="17" y="451"/>
                      </a:lnTo>
                      <a:lnTo>
                        <a:pt x="18" y="446"/>
                      </a:lnTo>
                      <a:lnTo>
                        <a:pt x="19" y="442"/>
                      </a:lnTo>
                      <a:lnTo>
                        <a:pt x="20" y="439"/>
                      </a:lnTo>
                      <a:lnTo>
                        <a:pt x="21" y="435"/>
                      </a:lnTo>
                      <a:lnTo>
                        <a:pt x="22" y="431"/>
                      </a:lnTo>
                      <a:lnTo>
                        <a:pt x="23" y="428"/>
                      </a:lnTo>
                      <a:lnTo>
                        <a:pt x="24" y="425"/>
                      </a:lnTo>
                      <a:lnTo>
                        <a:pt x="25" y="422"/>
                      </a:lnTo>
                      <a:lnTo>
                        <a:pt x="26" y="418"/>
                      </a:lnTo>
                      <a:lnTo>
                        <a:pt x="27" y="415"/>
                      </a:lnTo>
                      <a:lnTo>
                        <a:pt x="28" y="412"/>
                      </a:lnTo>
                      <a:lnTo>
                        <a:pt x="29" y="410"/>
                      </a:lnTo>
                      <a:lnTo>
                        <a:pt x="30" y="407"/>
                      </a:lnTo>
                      <a:lnTo>
                        <a:pt x="31" y="404"/>
                      </a:lnTo>
                      <a:lnTo>
                        <a:pt x="32" y="401"/>
                      </a:lnTo>
                      <a:lnTo>
                        <a:pt x="33" y="399"/>
                      </a:lnTo>
                      <a:lnTo>
                        <a:pt x="34" y="396"/>
                      </a:lnTo>
                      <a:lnTo>
                        <a:pt x="35" y="394"/>
                      </a:lnTo>
                      <a:lnTo>
                        <a:pt x="36" y="392"/>
                      </a:lnTo>
                      <a:lnTo>
                        <a:pt x="37" y="389"/>
                      </a:lnTo>
                      <a:lnTo>
                        <a:pt x="38" y="387"/>
                      </a:lnTo>
                      <a:lnTo>
                        <a:pt x="39" y="385"/>
                      </a:lnTo>
                      <a:lnTo>
                        <a:pt x="40" y="382"/>
                      </a:lnTo>
                      <a:lnTo>
                        <a:pt x="41" y="380"/>
                      </a:lnTo>
                      <a:lnTo>
                        <a:pt x="42" y="378"/>
                      </a:lnTo>
                      <a:lnTo>
                        <a:pt x="43" y="376"/>
                      </a:lnTo>
                      <a:lnTo>
                        <a:pt x="44" y="374"/>
                      </a:lnTo>
                      <a:lnTo>
                        <a:pt x="45" y="372"/>
                      </a:lnTo>
                      <a:lnTo>
                        <a:pt x="46" y="370"/>
                      </a:lnTo>
                      <a:lnTo>
                        <a:pt x="47" y="368"/>
                      </a:lnTo>
                      <a:lnTo>
                        <a:pt x="48" y="366"/>
                      </a:lnTo>
                      <a:lnTo>
                        <a:pt x="49" y="364"/>
                      </a:lnTo>
                      <a:lnTo>
                        <a:pt x="50" y="362"/>
                      </a:lnTo>
                      <a:lnTo>
                        <a:pt x="51" y="361"/>
                      </a:lnTo>
                      <a:lnTo>
                        <a:pt x="52" y="359"/>
                      </a:lnTo>
                      <a:lnTo>
                        <a:pt x="53" y="357"/>
                      </a:lnTo>
                      <a:lnTo>
                        <a:pt x="54" y="355"/>
                      </a:lnTo>
                      <a:lnTo>
                        <a:pt x="55" y="353"/>
                      </a:lnTo>
                      <a:lnTo>
                        <a:pt x="56" y="351"/>
                      </a:lnTo>
                      <a:lnTo>
                        <a:pt x="58" y="348"/>
                      </a:lnTo>
                      <a:lnTo>
                        <a:pt x="59" y="346"/>
                      </a:lnTo>
                      <a:lnTo>
                        <a:pt x="61" y="343"/>
                      </a:lnTo>
                      <a:lnTo>
                        <a:pt x="62" y="341"/>
                      </a:lnTo>
                      <a:lnTo>
                        <a:pt x="64" y="338"/>
                      </a:lnTo>
                      <a:lnTo>
                        <a:pt x="65" y="336"/>
                      </a:lnTo>
                      <a:lnTo>
                        <a:pt x="67" y="334"/>
                      </a:lnTo>
                      <a:lnTo>
                        <a:pt x="68" y="331"/>
                      </a:lnTo>
                      <a:lnTo>
                        <a:pt x="70" y="329"/>
                      </a:lnTo>
                      <a:lnTo>
                        <a:pt x="71" y="327"/>
                      </a:lnTo>
                      <a:lnTo>
                        <a:pt x="73" y="324"/>
                      </a:lnTo>
                      <a:lnTo>
                        <a:pt x="74" y="322"/>
                      </a:lnTo>
                      <a:lnTo>
                        <a:pt x="76" y="320"/>
                      </a:lnTo>
                      <a:lnTo>
                        <a:pt x="77" y="318"/>
                      </a:lnTo>
                      <a:lnTo>
                        <a:pt x="79" y="315"/>
                      </a:lnTo>
                      <a:lnTo>
                        <a:pt x="80" y="313"/>
                      </a:lnTo>
                      <a:lnTo>
                        <a:pt x="82" y="311"/>
                      </a:lnTo>
                      <a:lnTo>
                        <a:pt x="83" y="308"/>
                      </a:lnTo>
                      <a:lnTo>
                        <a:pt x="85" y="306"/>
                      </a:lnTo>
                      <a:lnTo>
                        <a:pt x="86" y="304"/>
                      </a:lnTo>
                      <a:lnTo>
                        <a:pt x="88" y="301"/>
                      </a:lnTo>
                      <a:lnTo>
                        <a:pt x="89" y="299"/>
                      </a:lnTo>
                      <a:lnTo>
                        <a:pt x="91" y="297"/>
                      </a:lnTo>
                      <a:lnTo>
                        <a:pt x="92" y="294"/>
                      </a:lnTo>
                      <a:lnTo>
                        <a:pt x="94" y="292"/>
                      </a:lnTo>
                      <a:lnTo>
                        <a:pt x="95" y="290"/>
                      </a:lnTo>
                      <a:lnTo>
                        <a:pt x="97" y="287"/>
                      </a:lnTo>
                      <a:lnTo>
                        <a:pt x="98" y="285"/>
                      </a:lnTo>
                      <a:lnTo>
                        <a:pt x="100" y="282"/>
                      </a:lnTo>
                      <a:lnTo>
                        <a:pt x="101" y="280"/>
                      </a:lnTo>
                      <a:lnTo>
                        <a:pt x="103" y="277"/>
                      </a:lnTo>
                      <a:lnTo>
                        <a:pt x="104" y="274"/>
                      </a:lnTo>
                      <a:lnTo>
                        <a:pt x="106" y="272"/>
                      </a:lnTo>
                      <a:lnTo>
                        <a:pt x="107" y="269"/>
                      </a:lnTo>
                      <a:lnTo>
                        <a:pt x="109" y="266"/>
                      </a:lnTo>
                      <a:lnTo>
                        <a:pt x="110" y="263"/>
                      </a:lnTo>
                      <a:lnTo>
                        <a:pt x="112" y="261"/>
                      </a:lnTo>
                      <a:lnTo>
                        <a:pt x="113" y="258"/>
                      </a:lnTo>
                      <a:lnTo>
                        <a:pt x="115" y="255"/>
                      </a:lnTo>
                      <a:lnTo>
                        <a:pt x="116" y="251"/>
                      </a:lnTo>
                      <a:lnTo>
                        <a:pt x="118" y="248"/>
                      </a:lnTo>
                      <a:lnTo>
                        <a:pt x="119" y="245"/>
                      </a:lnTo>
                      <a:lnTo>
                        <a:pt x="121" y="242"/>
                      </a:lnTo>
                      <a:lnTo>
                        <a:pt x="122" y="238"/>
                      </a:lnTo>
                      <a:lnTo>
                        <a:pt x="124" y="234"/>
                      </a:lnTo>
                      <a:lnTo>
                        <a:pt x="125" y="231"/>
                      </a:lnTo>
                      <a:lnTo>
                        <a:pt x="127" y="227"/>
                      </a:lnTo>
                      <a:lnTo>
                        <a:pt x="128" y="223"/>
                      </a:lnTo>
                      <a:lnTo>
                        <a:pt x="130" y="218"/>
                      </a:lnTo>
                      <a:lnTo>
                        <a:pt x="131" y="214"/>
                      </a:lnTo>
                      <a:lnTo>
                        <a:pt x="133" y="209"/>
                      </a:lnTo>
                      <a:lnTo>
                        <a:pt x="134" y="205"/>
                      </a:lnTo>
                      <a:lnTo>
                        <a:pt x="136" y="200"/>
                      </a:lnTo>
                      <a:lnTo>
                        <a:pt x="137" y="194"/>
                      </a:lnTo>
                      <a:lnTo>
                        <a:pt x="139" y="189"/>
                      </a:lnTo>
                      <a:lnTo>
                        <a:pt x="141" y="183"/>
                      </a:lnTo>
                      <a:lnTo>
                        <a:pt x="142" y="176"/>
                      </a:lnTo>
                      <a:lnTo>
                        <a:pt x="144" y="170"/>
                      </a:lnTo>
                      <a:lnTo>
                        <a:pt x="145" y="163"/>
                      </a:lnTo>
                      <a:lnTo>
                        <a:pt x="147" y="155"/>
                      </a:lnTo>
                      <a:lnTo>
                        <a:pt x="148" y="147"/>
                      </a:lnTo>
                      <a:lnTo>
                        <a:pt x="150" y="138"/>
                      </a:lnTo>
                      <a:lnTo>
                        <a:pt x="151" y="129"/>
                      </a:lnTo>
                      <a:lnTo>
                        <a:pt x="153" y="119"/>
                      </a:lnTo>
                      <a:lnTo>
                        <a:pt x="154" y="108"/>
                      </a:lnTo>
                      <a:lnTo>
                        <a:pt x="156" y="95"/>
                      </a:lnTo>
                      <a:lnTo>
                        <a:pt x="157" y="82"/>
                      </a:lnTo>
                      <a:lnTo>
                        <a:pt x="158" y="75"/>
                      </a:lnTo>
                      <a:lnTo>
                        <a:pt x="159" y="67"/>
                      </a:lnTo>
                      <a:lnTo>
                        <a:pt x="159" y="59"/>
                      </a:lnTo>
                      <a:lnTo>
                        <a:pt x="160" y="51"/>
                      </a:lnTo>
                      <a:lnTo>
                        <a:pt x="161" y="42"/>
                      </a:lnTo>
                      <a:lnTo>
                        <a:pt x="162" y="32"/>
                      </a:lnTo>
                      <a:lnTo>
                        <a:pt x="162"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222" name="Group 281"/>
              <p:cNvGrpSpPr>
                <a:grpSpLocks/>
              </p:cNvGrpSpPr>
              <p:nvPr/>
            </p:nvGrpSpPr>
            <p:grpSpPr bwMode="auto">
              <a:xfrm>
                <a:off x="6784978" y="2601913"/>
                <a:ext cx="484497" cy="1719263"/>
                <a:chOff x="6784978" y="2601913"/>
                <a:chExt cx="484497" cy="1719263"/>
              </a:xfrm>
            </p:grpSpPr>
            <p:sp>
              <p:nvSpPr>
                <p:cNvPr id="6223" name="Freeform 117"/>
                <p:cNvSpPr>
                  <a:spLocks/>
                </p:cNvSpPr>
                <p:nvPr/>
              </p:nvSpPr>
              <p:spPr bwMode="auto">
                <a:xfrm>
                  <a:off x="6784978" y="3976688"/>
                  <a:ext cx="25500" cy="344488"/>
                </a:xfrm>
                <a:custGeom>
                  <a:avLst/>
                  <a:gdLst>
                    <a:gd name="T0" fmla="*/ 2147483647 w 5"/>
                    <a:gd name="T1" fmla="*/ 0 h 64"/>
                    <a:gd name="T2" fmla="*/ 2147483647 w 5"/>
                    <a:gd name="T3" fmla="*/ 2147483647 h 64"/>
                    <a:gd name="T4" fmla="*/ 2147483647 w 5"/>
                    <a:gd name="T5" fmla="*/ 2147483647 h 64"/>
                    <a:gd name="T6" fmla="*/ 2147483647 w 5"/>
                    <a:gd name="T7" fmla="*/ 2147483647 h 64"/>
                    <a:gd name="T8" fmla="*/ 2147483647 w 5"/>
                    <a:gd name="T9" fmla="*/ 2147483647 h 64"/>
                    <a:gd name="T10" fmla="*/ 2147483647 w 5"/>
                    <a:gd name="T11" fmla="*/ 2147483647 h 64"/>
                    <a:gd name="T12" fmla="*/ 0 w 5"/>
                    <a:gd name="T13" fmla="*/ 2147483647 h 64"/>
                    <a:gd name="T14" fmla="*/ 0 w 5"/>
                    <a:gd name="T15" fmla="*/ 2147483647 h 64"/>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4"/>
                    <a:gd name="T26" fmla="*/ 5 w 5"/>
                    <a:gd name="T27" fmla="*/ 64 h 6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4">
                      <a:moveTo>
                        <a:pt x="5" y="0"/>
                      </a:moveTo>
                      <a:lnTo>
                        <a:pt x="4" y="7"/>
                      </a:lnTo>
                      <a:lnTo>
                        <a:pt x="3" y="16"/>
                      </a:lnTo>
                      <a:lnTo>
                        <a:pt x="3" y="24"/>
                      </a:lnTo>
                      <a:lnTo>
                        <a:pt x="2" y="34"/>
                      </a:lnTo>
                      <a:lnTo>
                        <a:pt x="1" y="44"/>
                      </a:lnTo>
                      <a:lnTo>
                        <a:pt x="0" y="54"/>
                      </a:lnTo>
                      <a:lnTo>
                        <a:pt x="0" y="64"/>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24" name="Freeform 118"/>
                <p:cNvSpPr>
                  <a:spLocks/>
                </p:cNvSpPr>
                <p:nvPr/>
              </p:nvSpPr>
              <p:spPr bwMode="auto">
                <a:xfrm>
                  <a:off x="6810478" y="2601913"/>
                  <a:ext cx="458997" cy="1374775"/>
                </a:xfrm>
                <a:custGeom>
                  <a:avLst/>
                  <a:gdLst>
                    <a:gd name="T0" fmla="*/ 2147483647 w 86"/>
                    <a:gd name="T1" fmla="*/ 2147483647 h 256"/>
                    <a:gd name="T2" fmla="*/ 2147483647 w 86"/>
                    <a:gd name="T3" fmla="*/ 2147483647 h 256"/>
                    <a:gd name="T4" fmla="*/ 2147483647 w 86"/>
                    <a:gd name="T5" fmla="*/ 2147483647 h 256"/>
                    <a:gd name="T6" fmla="*/ 2147483647 w 86"/>
                    <a:gd name="T7" fmla="*/ 2147483647 h 256"/>
                    <a:gd name="T8" fmla="*/ 2147483647 w 86"/>
                    <a:gd name="T9" fmla="*/ 2147483647 h 256"/>
                    <a:gd name="T10" fmla="*/ 2147483647 w 86"/>
                    <a:gd name="T11" fmla="*/ 2147483647 h 256"/>
                    <a:gd name="T12" fmla="*/ 2147483647 w 86"/>
                    <a:gd name="T13" fmla="*/ 2147483647 h 256"/>
                    <a:gd name="T14" fmla="*/ 2147483647 w 86"/>
                    <a:gd name="T15" fmla="*/ 2147483647 h 256"/>
                    <a:gd name="T16" fmla="*/ 2147483647 w 86"/>
                    <a:gd name="T17" fmla="*/ 2147483647 h 256"/>
                    <a:gd name="T18" fmla="*/ 2147483647 w 86"/>
                    <a:gd name="T19" fmla="*/ 2147483647 h 256"/>
                    <a:gd name="T20" fmla="*/ 2147483647 w 86"/>
                    <a:gd name="T21" fmla="*/ 2147483647 h 256"/>
                    <a:gd name="T22" fmla="*/ 2147483647 w 86"/>
                    <a:gd name="T23" fmla="*/ 2147483647 h 256"/>
                    <a:gd name="T24" fmla="*/ 2147483647 w 86"/>
                    <a:gd name="T25" fmla="*/ 2147483647 h 256"/>
                    <a:gd name="T26" fmla="*/ 2147483647 w 86"/>
                    <a:gd name="T27" fmla="*/ 2147483647 h 256"/>
                    <a:gd name="T28" fmla="*/ 2147483647 w 86"/>
                    <a:gd name="T29" fmla="*/ 2147483647 h 256"/>
                    <a:gd name="T30" fmla="*/ 2147483647 w 86"/>
                    <a:gd name="T31" fmla="*/ 2147483647 h 256"/>
                    <a:gd name="T32" fmla="*/ 2147483647 w 86"/>
                    <a:gd name="T33" fmla="*/ 2147483647 h 256"/>
                    <a:gd name="T34" fmla="*/ 2147483647 w 86"/>
                    <a:gd name="T35" fmla="*/ 2147483647 h 256"/>
                    <a:gd name="T36" fmla="*/ 2147483647 w 86"/>
                    <a:gd name="T37" fmla="*/ 2147483647 h 256"/>
                    <a:gd name="T38" fmla="*/ 2147483647 w 86"/>
                    <a:gd name="T39" fmla="*/ 2147483647 h 256"/>
                    <a:gd name="T40" fmla="*/ 2147483647 w 86"/>
                    <a:gd name="T41" fmla="*/ 2147483647 h 256"/>
                    <a:gd name="T42" fmla="*/ 2147483647 w 86"/>
                    <a:gd name="T43" fmla="*/ 2147483647 h 256"/>
                    <a:gd name="T44" fmla="*/ 2147483647 w 86"/>
                    <a:gd name="T45" fmla="*/ 2147483647 h 256"/>
                    <a:gd name="T46" fmla="*/ 2147483647 w 86"/>
                    <a:gd name="T47" fmla="*/ 2147483647 h 256"/>
                    <a:gd name="T48" fmla="*/ 2147483647 w 86"/>
                    <a:gd name="T49" fmla="*/ 2147483647 h 256"/>
                    <a:gd name="T50" fmla="*/ 2147483647 w 86"/>
                    <a:gd name="T51" fmla="*/ 2147483647 h 256"/>
                    <a:gd name="T52" fmla="*/ 2147483647 w 86"/>
                    <a:gd name="T53" fmla="*/ 2147483647 h 256"/>
                    <a:gd name="T54" fmla="*/ 2147483647 w 86"/>
                    <a:gd name="T55" fmla="*/ 2147483647 h 256"/>
                    <a:gd name="T56" fmla="*/ 2147483647 w 86"/>
                    <a:gd name="T57" fmla="*/ 2147483647 h 256"/>
                    <a:gd name="T58" fmla="*/ 2147483647 w 86"/>
                    <a:gd name="T59" fmla="*/ 2147483647 h 256"/>
                    <a:gd name="T60" fmla="*/ 2147483647 w 86"/>
                    <a:gd name="T61" fmla="*/ 2147483647 h 256"/>
                    <a:gd name="T62" fmla="*/ 2147483647 w 86"/>
                    <a:gd name="T63" fmla="*/ 2147483647 h 256"/>
                    <a:gd name="T64" fmla="*/ 2147483647 w 86"/>
                    <a:gd name="T65" fmla="*/ 2147483647 h 256"/>
                    <a:gd name="T66" fmla="*/ 2147483647 w 86"/>
                    <a:gd name="T67" fmla="*/ 2147483647 h 256"/>
                    <a:gd name="T68" fmla="*/ 2147483647 w 86"/>
                    <a:gd name="T69" fmla="*/ 2147483647 h 256"/>
                    <a:gd name="T70" fmla="*/ 2147483647 w 86"/>
                    <a:gd name="T71" fmla="*/ 2147483647 h 256"/>
                    <a:gd name="T72" fmla="*/ 2147483647 w 86"/>
                    <a:gd name="T73" fmla="*/ 2147483647 h 256"/>
                    <a:gd name="T74" fmla="*/ 2147483647 w 86"/>
                    <a:gd name="T75" fmla="*/ 2147483647 h 25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6"/>
                    <a:gd name="T115" fmla="*/ 0 h 256"/>
                    <a:gd name="T116" fmla="*/ 86 w 86"/>
                    <a:gd name="T117" fmla="*/ 256 h 25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6" h="256">
                      <a:moveTo>
                        <a:pt x="0" y="256"/>
                      </a:moveTo>
                      <a:lnTo>
                        <a:pt x="1" y="246"/>
                      </a:lnTo>
                      <a:lnTo>
                        <a:pt x="2" y="237"/>
                      </a:lnTo>
                      <a:lnTo>
                        <a:pt x="3" y="228"/>
                      </a:lnTo>
                      <a:lnTo>
                        <a:pt x="4" y="220"/>
                      </a:lnTo>
                      <a:lnTo>
                        <a:pt x="5" y="212"/>
                      </a:lnTo>
                      <a:lnTo>
                        <a:pt x="6" y="205"/>
                      </a:lnTo>
                      <a:lnTo>
                        <a:pt x="7" y="198"/>
                      </a:lnTo>
                      <a:lnTo>
                        <a:pt x="8" y="192"/>
                      </a:lnTo>
                      <a:lnTo>
                        <a:pt x="9" y="186"/>
                      </a:lnTo>
                      <a:lnTo>
                        <a:pt x="10" y="180"/>
                      </a:lnTo>
                      <a:lnTo>
                        <a:pt x="11" y="174"/>
                      </a:lnTo>
                      <a:lnTo>
                        <a:pt x="12" y="169"/>
                      </a:lnTo>
                      <a:lnTo>
                        <a:pt x="13" y="164"/>
                      </a:lnTo>
                      <a:lnTo>
                        <a:pt x="14" y="159"/>
                      </a:lnTo>
                      <a:lnTo>
                        <a:pt x="15" y="155"/>
                      </a:lnTo>
                      <a:lnTo>
                        <a:pt x="16" y="150"/>
                      </a:lnTo>
                      <a:lnTo>
                        <a:pt x="17" y="146"/>
                      </a:lnTo>
                      <a:lnTo>
                        <a:pt x="18" y="142"/>
                      </a:lnTo>
                      <a:lnTo>
                        <a:pt x="19" y="138"/>
                      </a:lnTo>
                      <a:lnTo>
                        <a:pt x="20" y="134"/>
                      </a:lnTo>
                      <a:lnTo>
                        <a:pt x="21" y="131"/>
                      </a:lnTo>
                      <a:lnTo>
                        <a:pt x="22" y="127"/>
                      </a:lnTo>
                      <a:lnTo>
                        <a:pt x="23" y="124"/>
                      </a:lnTo>
                      <a:lnTo>
                        <a:pt x="24" y="120"/>
                      </a:lnTo>
                      <a:lnTo>
                        <a:pt x="25" y="117"/>
                      </a:lnTo>
                      <a:lnTo>
                        <a:pt x="26" y="114"/>
                      </a:lnTo>
                      <a:lnTo>
                        <a:pt x="27" y="111"/>
                      </a:lnTo>
                      <a:lnTo>
                        <a:pt x="28" y="108"/>
                      </a:lnTo>
                      <a:lnTo>
                        <a:pt x="29" y="105"/>
                      </a:lnTo>
                      <a:lnTo>
                        <a:pt x="30" y="103"/>
                      </a:lnTo>
                      <a:lnTo>
                        <a:pt x="31" y="100"/>
                      </a:lnTo>
                      <a:lnTo>
                        <a:pt x="32" y="97"/>
                      </a:lnTo>
                      <a:lnTo>
                        <a:pt x="33" y="95"/>
                      </a:lnTo>
                      <a:lnTo>
                        <a:pt x="34" y="92"/>
                      </a:lnTo>
                      <a:lnTo>
                        <a:pt x="35" y="90"/>
                      </a:lnTo>
                      <a:lnTo>
                        <a:pt x="36" y="87"/>
                      </a:lnTo>
                      <a:lnTo>
                        <a:pt x="37" y="85"/>
                      </a:lnTo>
                      <a:lnTo>
                        <a:pt x="38" y="83"/>
                      </a:lnTo>
                      <a:lnTo>
                        <a:pt x="39" y="80"/>
                      </a:lnTo>
                      <a:lnTo>
                        <a:pt x="40" y="78"/>
                      </a:lnTo>
                      <a:lnTo>
                        <a:pt x="41" y="76"/>
                      </a:lnTo>
                      <a:lnTo>
                        <a:pt x="42" y="74"/>
                      </a:lnTo>
                      <a:lnTo>
                        <a:pt x="43" y="72"/>
                      </a:lnTo>
                      <a:lnTo>
                        <a:pt x="44" y="70"/>
                      </a:lnTo>
                      <a:lnTo>
                        <a:pt x="45" y="68"/>
                      </a:lnTo>
                      <a:lnTo>
                        <a:pt x="46" y="66"/>
                      </a:lnTo>
                      <a:lnTo>
                        <a:pt x="47" y="64"/>
                      </a:lnTo>
                      <a:lnTo>
                        <a:pt x="48" y="62"/>
                      </a:lnTo>
                      <a:lnTo>
                        <a:pt x="49" y="60"/>
                      </a:lnTo>
                      <a:lnTo>
                        <a:pt x="50" y="58"/>
                      </a:lnTo>
                      <a:lnTo>
                        <a:pt x="51" y="56"/>
                      </a:lnTo>
                      <a:lnTo>
                        <a:pt x="52" y="55"/>
                      </a:lnTo>
                      <a:lnTo>
                        <a:pt x="53" y="53"/>
                      </a:lnTo>
                      <a:lnTo>
                        <a:pt x="54" y="51"/>
                      </a:lnTo>
                      <a:lnTo>
                        <a:pt x="55" y="49"/>
                      </a:lnTo>
                      <a:lnTo>
                        <a:pt x="56" y="47"/>
                      </a:lnTo>
                      <a:lnTo>
                        <a:pt x="58" y="44"/>
                      </a:lnTo>
                      <a:lnTo>
                        <a:pt x="59" y="42"/>
                      </a:lnTo>
                      <a:lnTo>
                        <a:pt x="61" y="39"/>
                      </a:lnTo>
                      <a:lnTo>
                        <a:pt x="62" y="37"/>
                      </a:lnTo>
                      <a:lnTo>
                        <a:pt x="64" y="34"/>
                      </a:lnTo>
                      <a:lnTo>
                        <a:pt x="65" y="32"/>
                      </a:lnTo>
                      <a:lnTo>
                        <a:pt x="67" y="30"/>
                      </a:lnTo>
                      <a:lnTo>
                        <a:pt x="68" y="27"/>
                      </a:lnTo>
                      <a:lnTo>
                        <a:pt x="70" y="25"/>
                      </a:lnTo>
                      <a:lnTo>
                        <a:pt x="71" y="23"/>
                      </a:lnTo>
                      <a:lnTo>
                        <a:pt x="73" y="20"/>
                      </a:lnTo>
                      <a:lnTo>
                        <a:pt x="74" y="18"/>
                      </a:lnTo>
                      <a:lnTo>
                        <a:pt x="76" y="16"/>
                      </a:lnTo>
                      <a:lnTo>
                        <a:pt x="77" y="13"/>
                      </a:lnTo>
                      <a:lnTo>
                        <a:pt x="79" y="11"/>
                      </a:lnTo>
                      <a:lnTo>
                        <a:pt x="80" y="9"/>
                      </a:lnTo>
                      <a:lnTo>
                        <a:pt x="82" y="7"/>
                      </a:lnTo>
                      <a:lnTo>
                        <a:pt x="83" y="4"/>
                      </a:lnTo>
                      <a:lnTo>
                        <a:pt x="85" y="2"/>
                      </a:lnTo>
                      <a:lnTo>
                        <a:pt x="86"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cxnSp>
          <p:nvCxnSpPr>
            <p:cNvPr id="297" name="Straight Connector 296"/>
            <p:cNvCxnSpPr/>
            <p:nvPr/>
          </p:nvCxnSpPr>
          <p:spPr>
            <a:xfrm rot="5400000" flipH="1" flipV="1">
              <a:off x="-646254" y="2656682"/>
              <a:ext cx="3343276" cy="1587"/>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5400000" flipH="1" flipV="1">
              <a:off x="488746" y="2645569"/>
              <a:ext cx="3343276" cy="1588"/>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flipH="1" flipV="1">
              <a:off x="1623747" y="2634457"/>
              <a:ext cx="3343276" cy="1587"/>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rot="5400000" flipH="1" flipV="1">
              <a:off x="2746048" y="2663032"/>
              <a:ext cx="3343276" cy="1588"/>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01" name="Straight Connector 300"/>
            <p:cNvCxnSpPr/>
            <p:nvPr/>
          </p:nvCxnSpPr>
          <p:spPr>
            <a:xfrm rot="5400000" flipH="1" flipV="1">
              <a:off x="3866762" y="2693194"/>
              <a:ext cx="3343276" cy="1588"/>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flipH="1" flipV="1">
              <a:off x="4988271" y="2695575"/>
              <a:ext cx="3344863" cy="1587"/>
            </a:xfrm>
            <a:prstGeom prst="line">
              <a:avLst/>
            </a:prstGeom>
            <a:ln w="34925">
              <a:solidFill>
                <a:srgbClr val="00B050"/>
              </a:solidFill>
              <a:prstDash val="dash"/>
            </a:ln>
          </p:spPr>
          <p:style>
            <a:lnRef idx="1">
              <a:schemeClr val="accent1"/>
            </a:lnRef>
            <a:fillRef idx="0">
              <a:schemeClr val="accent1"/>
            </a:fillRef>
            <a:effectRef idx="0">
              <a:schemeClr val="accent1"/>
            </a:effectRef>
            <a:fontRef idx="minor">
              <a:schemeClr val="tx1"/>
            </a:fontRef>
          </p:style>
        </p:cxnSp>
      </p:grpSp>
      <p:sp>
        <p:nvSpPr>
          <p:cNvPr id="304" name="Oval 303"/>
          <p:cNvSpPr/>
          <p:nvPr/>
        </p:nvSpPr>
        <p:spPr>
          <a:xfrm>
            <a:off x="950913" y="2589213"/>
            <a:ext cx="149225"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05" name="Oval 304"/>
          <p:cNvSpPr/>
          <p:nvPr/>
        </p:nvSpPr>
        <p:spPr>
          <a:xfrm>
            <a:off x="2085975" y="2576513"/>
            <a:ext cx="149225"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06" name="Oval 305"/>
          <p:cNvSpPr/>
          <p:nvPr/>
        </p:nvSpPr>
        <p:spPr>
          <a:xfrm>
            <a:off x="3221038" y="2565400"/>
            <a:ext cx="149225"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07" name="Oval 306"/>
          <p:cNvSpPr/>
          <p:nvPr/>
        </p:nvSpPr>
        <p:spPr>
          <a:xfrm>
            <a:off x="4356100" y="2581275"/>
            <a:ext cx="149225" cy="1508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08" name="Oval 307"/>
          <p:cNvSpPr/>
          <p:nvPr/>
        </p:nvSpPr>
        <p:spPr>
          <a:xfrm>
            <a:off x="5476875" y="2584450"/>
            <a:ext cx="150813" cy="1492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09" name="Oval 308"/>
          <p:cNvSpPr/>
          <p:nvPr/>
        </p:nvSpPr>
        <p:spPr>
          <a:xfrm>
            <a:off x="6599238" y="2586038"/>
            <a:ext cx="149225" cy="1508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3" name="Group 282"/>
          <p:cNvGrpSpPr>
            <a:grpSpLocks/>
          </p:cNvGrpSpPr>
          <p:nvPr/>
        </p:nvGrpSpPr>
        <p:grpSpPr bwMode="auto">
          <a:xfrm>
            <a:off x="458788" y="968375"/>
            <a:ext cx="6799262" cy="3414713"/>
            <a:chOff x="470583" y="954087"/>
            <a:chExt cx="6798892" cy="3414713"/>
          </a:xfrm>
        </p:grpSpPr>
        <p:sp>
          <p:nvSpPr>
            <p:cNvPr id="6190" name="Freeform 106"/>
            <p:cNvSpPr>
              <a:spLocks/>
            </p:cNvSpPr>
            <p:nvPr/>
          </p:nvSpPr>
          <p:spPr bwMode="auto">
            <a:xfrm>
              <a:off x="470583" y="969962"/>
              <a:ext cx="44624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nvGrpSpPr>
            <p:cNvPr id="6191" name="Group 266"/>
            <p:cNvGrpSpPr>
              <a:grpSpLocks/>
            </p:cNvGrpSpPr>
            <p:nvPr/>
          </p:nvGrpSpPr>
          <p:grpSpPr bwMode="auto">
            <a:xfrm>
              <a:off x="1146329" y="958850"/>
              <a:ext cx="900462" cy="3382963"/>
              <a:chOff x="1146329" y="958850"/>
              <a:chExt cx="900462" cy="3382963"/>
            </a:xfrm>
          </p:grpSpPr>
          <p:sp>
            <p:nvSpPr>
              <p:cNvPr id="6207" name="Freeform 108"/>
              <p:cNvSpPr>
                <a:spLocks/>
              </p:cNvSpPr>
              <p:nvPr/>
            </p:nvSpPr>
            <p:spPr bwMode="auto">
              <a:xfrm>
                <a:off x="1151110" y="958850"/>
                <a:ext cx="895681" cy="3270250"/>
              </a:xfrm>
              <a:custGeom>
                <a:avLst/>
                <a:gdLst>
                  <a:gd name="T0" fmla="*/ 2147483647 w 168"/>
                  <a:gd name="T1" fmla="*/ 2147483647 h 609"/>
                  <a:gd name="T2" fmla="*/ 2147483647 w 168"/>
                  <a:gd name="T3" fmla="*/ 2147483647 h 609"/>
                  <a:gd name="T4" fmla="*/ 2147483647 w 168"/>
                  <a:gd name="T5" fmla="*/ 2147483647 h 609"/>
                  <a:gd name="T6" fmla="*/ 2147483647 w 168"/>
                  <a:gd name="T7" fmla="*/ 2147483647 h 609"/>
                  <a:gd name="T8" fmla="*/ 2147483647 w 168"/>
                  <a:gd name="T9" fmla="*/ 2147483647 h 609"/>
                  <a:gd name="T10" fmla="*/ 2147483647 w 168"/>
                  <a:gd name="T11" fmla="*/ 2147483647 h 609"/>
                  <a:gd name="T12" fmla="*/ 2147483647 w 168"/>
                  <a:gd name="T13" fmla="*/ 2147483647 h 609"/>
                  <a:gd name="T14" fmla="*/ 2147483647 w 168"/>
                  <a:gd name="T15" fmla="*/ 2147483647 h 609"/>
                  <a:gd name="T16" fmla="*/ 2147483647 w 168"/>
                  <a:gd name="T17" fmla="*/ 2147483647 h 609"/>
                  <a:gd name="T18" fmla="*/ 2147483647 w 168"/>
                  <a:gd name="T19" fmla="*/ 2147483647 h 609"/>
                  <a:gd name="T20" fmla="*/ 2147483647 w 168"/>
                  <a:gd name="T21" fmla="*/ 2147483647 h 609"/>
                  <a:gd name="T22" fmla="*/ 2147483647 w 168"/>
                  <a:gd name="T23" fmla="*/ 2147483647 h 609"/>
                  <a:gd name="T24" fmla="*/ 2147483647 w 168"/>
                  <a:gd name="T25" fmla="*/ 2147483647 h 609"/>
                  <a:gd name="T26" fmla="*/ 2147483647 w 168"/>
                  <a:gd name="T27" fmla="*/ 2147483647 h 609"/>
                  <a:gd name="T28" fmla="*/ 2147483647 w 168"/>
                  <a:gd name="T29" fmla="*/ 2147483647 h 609"/>
                  <a:gd name="T30" fmla="*/ 2147483647 w 168"/>
                  <a:gd name="T31" fmla="*/ 2147483647 h 609"/>
                  <a:gd name="T32" fmla="*/ 2147483647 w 168"/>
                  <a:gd name="T33" fmla="*/ 2147483647 h 609"/>
                  <a:gd name="T34" fmla="*/ 2147483647 w 168"/>
                  <a:gd name="T35" fmla="*/ 2147483647 h 609"/>
                  <a:gd name="T36" fmla="*/ 2147483647 w 168"/>
                  <a:gd name="T37" fmla="*/ 2147483647 h 609"/>
                  <a:gd name="T38" fmla="*/ 2147483647 w 168"/>
                  <a:gd name="T39" fmla="*/ 2147483647 h 609"/>
                  <a:gd name="T40" fmla="*/ 2147483647 w 168"/>
                  <a:gd name="T41" fmla="*/ 2147483647 h 609"/>
                  <a:gd name="T42" fmla="*/ 2147483647 w 168"/>
                  <a:gd name="T43" fmla="*/ 2147483647 h 609"/>
                  <a:gd name="T44" fmla="*/ 2147483647 w 168"/>
                  <a:gd name="T45" fmla="*/ 2147483647 h 609"/>
                  <a:gd name="T46" fmla="*/ 2147483647 w 168"/>
                  <a:gd name="T47" fmla="*/ 2147483647 h 609"/>
                  <a:gd name="T48" fmla="*/ 2147483647 w 168"/>
                  <a:gd name="T49" fmla="*/ 2147483647 h 609"/>
                  <a:gd name="T50" fmla="*/ 2147483647 w 168"/>
                  <a:gd name="T51" fmla="*/ 2147483647 h 609"/>
                  <a:gd name="T52" fmla="*/ 2147483647 w 168"/>
                  <a:gd name="T53" fmla="*/ 2147483647 h 609"/>
                  <a:gd name="T54" fmla="*/ 2147483647 w 168"/>
                  <a:gd name="T55" fmla="*/ 2147483647 h 609"/>
                  <a:gd name="T56" fmla="*/ 2147483647 w 168"/>
                  <a:gd name="T57" fmla="*/ 2147483647 h 609"/>
                  <a:gd name="T58" fmla="*/ 2147483647 w 168"/>
                  <a:gd name="T59" fmla="*/ 2147483647 h 609"/>
                  <a:gd name="T60" fmla="*/ 2147483647 w 168"/>
                  <a:gd name="T61" fmla="*/ 2147483647 h 609"/>
                  <a:gd name="T62" fmla="*/ 2147483647 w 168"/>
                  <a:gd name="T63" fmla="*/ 2147483647 h 609"/>
                  <a:gd name="T64" fmla="*/ 2147483647 w 168"/>
                  <a:gd name="T65" fmla="*/ 2147483647 h 609"/>
                  <a:gd name="T66" fmla="*/ 2147483647 w 168"/>
                  <a:gd name="T67" fmla="*/ 2147483647 h 609"/>
                  <a:gd name="T68" fmla="*/ 2147483647 w 168"/>
                  <a:gd name="T69" fmla="*/ 2147483647 h 609"/>
                  <a:gd name="T70" fmla="*/ 2147483647 w 168"/>
                  <a:gd name="T71" fmla="*/ 2147483647 h 609"/>
                  <a:gd name="T72" fmla="*/ 2147483647 w 168"/>
                  <a:gd name="T73" fmla="*/ 2147483647 h 609"/>
                  <a:gd name="T74" fmla="*/ 2147483647 w 168"/>
                  <a:gd name="T75" fmla="*/ 2147483647 h 609"/>
                  <a:gd name="T76" fmla="*/ 2147483647 w 168"/>
                  <a:gd name="T77" fmla="*/ 2147483647 h 609"/>
                  <a:gd name="T78" fmla="*/ 2147483647 w 168"/>
                  <a:gd name="T79" fmla="*/ 2147483647 h 609"/>
                  <a:gd name="T80" fmla="*/ 2147483647 w 168"/>
                  <a:gd name="T81" fmla="*/ 2147483647 h 609"/>
                  <a:gd name="T82" fmla="*/ 2147483647 w 168"/>
                  <a:gd name="T83" fmla="*/ 2147483647 h 609"/>
                  <a:gd name="T84" fmla="*/ 2147483647 w 168"/>
                  <a:gd name="T85" fmla="*/ 2147483647 h 609"/>
                  <a:gd name="T86" fmla="*/ 2147483647 w 168"/>
                  <a:gd name="T87" fmla="*/ 2147483647 h 609"/>
                  <a:gd name="T88" fmla="*/ 2147483647 w 168"/>
                  <a:gd name="T89" fmla="*/ 2147483647 h 60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8"/>
                  <a:gd name="T136" fmla="*/ 0 h 609"/>
                  <a:gd name="T137" fmla="*/ 168 w 168"/>
                  <a:gd name="T138" fmla="*/ 609 h 60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8" h="609">
                    <a:moveTo>
                      <a:pt x="0" y="609"/>
                    </a:moveTo>
                    <a:lnTo>
                      <a:pt x="1" y="596"/>
                    </a:lnTo>
                    <a:lnTo>
                      <a:pt x="2" y="583"/>
                    </a:lnTo>
                    <a:lnTo>
                      <a:pt x="3" y="572"/>
                    </a:lnTo>
                    <a:lnTo>
                      <a:pt x="4" y="562"/>
                    </a:lnTo>
                    <a:lnTo>
                      <a:pt x="5" y="552"/>
                    </a:lnTo>
                    <a:lnTo>
                      <a:pt x="6" y="543"/>
                    </a:lnTo>
                    <a:lnTo>
                      <a:pt x="7" y="534"/>
                    </a:lnTo>
                    <a:lnTo>
                      <a:pt x="8" y="526"/>
                    </a:lnTo>
                    <a:lnTo>
                      <a:pt x="9" y="518"/>
                    </a:lnTo>
                    <a:lnTo>
                      <a:pt x="10" y="511"/>
                    </a:lnTo>
                    <a:lnTo>
                      <a:pt x="11" y="504"/>
                    </a:lnTo>
                    <a:lnTo>
                      <a:pt x="12" y="498"/>
                    </a:lnTo>
                    <a:lnTo>
                      <a:pt x="13" y="492"/>
                    </a:lnTo>
                    <a:lnTo>
                      <a:pt x="14" y="486"/>
                    </a:lnTo>
                    <a:lnTo>
                      <a:pt x="15" y="480"/>
                    </a:lnTo>
                    <a:lnTo>
                      <a:pt x="16" y="475"/>
                    </a:lnTo>
                    <a:lnTo>
                      <a:pt x="17" y="470"/>
                    </a:lnTo>
                    <a:lnTo>
                      <a:pt x="18" y="465"/>
                    </a:lnTo>
                    <a:lnTo>
                      <a:pt x="19" y="461"/>
                    </a:lnTo>
                    <a:lnTo>
                      <a:pt x="20" y="456"/>
                    </a:lnTo>
                    <a:lnTo>
                      <a:pt x="21" y="452"/>
                    </a:lnTo>
                    <a:lnTo>
                      <a:pt x="22" y="448"/>
                    </a:lnTo>
                    <a:lnTo>
                      <a:pt x="23" y="444"/>
                    </a:lnTo>
                    <a:lnTo>
                      <a:pt x="24" y="440"/>
                    </a:lnTo>
                    <a:lnTo>
                      <a:pt x="25" y="437"/>
                    </a:lnTo>
                    <a:lnTo>
                      <a:pt x="26" y="433"/>
                    </a:lnTo>
                    <a:lnTo>
                      <a:pt x="27" y="430"/>
                    </a:lnTo>
                    <a:lnTo>
                      <a:pt x="28" y="426"/>
                    </a:lnTo>
                    <a:lnTo>
                      <a:pt x="29" y="423"/>
                    </a:lnTo>
                    <a:lnTo>
                      <a:pt x="30" y="420"/>
                    </a:lnTo>
                    <a:lnTo>
                      <a:pt x="31" y="417"/>
                    </a:lnTo>
                    <a:lnTo>
                      <a:pt x="32" y="414"/>
                    </a:lnTo>
                    <a:lnTo>
                      <a:pt x="33" y="411"/>
                    </a:lnTo>
                    <a:lnTo>
                      <a:pt x="34" y="409"/>
                    </a:lnTo>
                    <a:lnTo>
                      <a:pt x="35" y="406"/>
                    </a:lnTo>
                    <a:lnTo>
                      <a:pt x="36" y="403"/>
                    </a:lnTo>
                    <a:lnTo>
                      <a:pt x="37" y="401"/>
                    </a:lnTo>
                    <a:lnTo>
                      <a:pt x="38" y="398"/>
                    </a:lnTo>
                    <a:lnTo>
                      <a:pt x="39" y="396"/>
                    </a:lnTo>
                    <a:lnTo>
                      <a:pt x="40" y="393"/>
                    </a:lnTo>
                    <a:lnTo>
                      <a:pt x="41" y="391"/>
                    </a:lnTo>
                    <a:lnTo>
                      <a:pt x="42" y="389"/>
                    </a:lnTo>
                    <a:lnTo>
                      <a:pt x="43" y="386"/>
                    </a:lnTo>
                    <a:lnTo>
                      <a:pt x="44" y="384"/>
                    </a:lnTo>
                    <a:lnTo>
                      <a:pt x="45" y="382"/>
                    </a:lnTo>
                    <a:lnTo>
                      <a:pt x="46" y="380"/>
                    </a:lnTo>
                    <a:lnTo>
                      <a:pt x="47" y="378"/>
                    </a:lnTo>
                    <a:lnTo>
                      <a:pt x="48" y="376"/>
                    </a:lnTo>
                    <a:lnTo>
                      <a:pt x="49" y="374"/>
                    </a:lnTo>
                    <a:lnTo>
                      <a:pt x="50" y="372"/>
                    </a:lnTo>
                    <a:lnTo>
                      <a:pt x="51" y="370"/>
                    </a:lnTo>
                    <a:lnTo>
                      <a:pt x="52" y="368"/>
                    </a:lnTo>
                    <a:lnTo>
                      <a:pt x="53" y="366"/>
                    </a:lnTo>
                    <a:lnTo>
                      <a:pt x="54" y="364"/>
                    </a:lnTo>
                    <a:lnTo>
                      <a:pt x="55" y="362"/>
                    </a:lnTo>
                    <a:lnTo>
                      <a:pt x="56" y="361"/>
                    </a:lnTo>
                    <a:lnTo>
                      <a:pt x="57" y="359"/>
                    </a:lnTo>
                    <a:lnTo>
                      <a:pt x="58" y="357"/>
                    </a:lnTo>
                    <a:lnTo>
                      <a:pt x="59" y="355"/>
                    </a:lnTo>
                    <a:lnTo>
                      <a:pt x="61" y="353"/>
                    </a:lnTo>
                    <a:lnTo>
                      <a:pt x="62" y="350"/>
                    </a:lnTo>
                    <a:lnTo>
                      <a:pt x="64" y="348"/>
                    </a:lnTo>
                    <a:lnTo>
                      <a:pt x="65" y="345"/>
                    </a:lnTo>
                    <a:lnTo>
                      <a:pt x="67" y="343"/>
                    </a:lnTo>
                    <a:lnTo>
                      <a:pt x="68" y="340"/>
                    </a:lnTo>
                    <a:lnTo>
                      <a:pt x="70" y="338"/>
                    </a:lnTo>
                    <a:lnTo>
                      <a:pt x="71" y="336"/>
                    </a:lnTo>
                    <a:lnTo>
                      <a:pt x="73" y="333"/>
                    </a:lnTo>
                    <a:lnTo>
                      <a:pt x="74" y="331"/>
                    </a:lnTo>
                    <a:lnTo>
                      <a:pt x="76" y="329"/>
                    </a:lnTo>
                    <a:lnTo>
                      <a:pt x="77" y="326"/>
                    </a:lnTo>
                    <a:lnTo>
                      <a:pt x="79" y="324"/>
                    </a:lnTo>
                    <a:lnTo>
                      <a:pt x="80" y="322"/>
                    </a:lnTo>
                    <a:lnTo>
                      <a:pt x="82" y="319"/>
                    </a:lnTo>
                    <a:lnTo>
                      <a:pt x="83" y="317"/>
                    </a:lnTo>
                    <a:lnTo>
                      <a:pt x="85" y="315"/>
                    </a:lnTo>
                    <a:lnTo>
                      <a:pt x="86" y="312"/>
                    </a:lnTo>
                    <a:lnTo>
                      <a:pt x="88" y="310"/>
                    </a:lnTo>
                    <a:lnTo>
                      <a:pt x="89" y="308"/>
                    </a:lnTo>
                    <a:lnTo>
                      <a:pt x="91" y="306"/>
                    </a:lnTo>
                    <a:lnTo>
                      <a:pt x="92" y="303"/>
                    </a:lnTo>
                    <a:lnTo>
                      <a:pt x="94" y="301"/>
                    </a:lnTo>
                    <a:lnTo>
                      <a:pt x="95" y="299"/>
                    </a:lnTo>
                    <a:lnTo>
                      <a:pt x="97" y="296"/>
                    </a:lnTo>
                    <a:lnTo>
                      <a:pt x="98" y="294"/>
                    </a:lnTo>
                    <a:lnTo>
                      <a:pt x="100" y="291"/>
                    </a:lnTo>
                    <a:lnTo>
                      <a:pt x="101" y="289"/>
                    </a:lnTo>
                    <a:lnTo>
                      <a:pt x="103" y="286"/>
                    </a:lnTo>
                    <a:lnTo>
                      <a:pt x="104" y="284"/>
                    </a:lnTo>
                    <a:lnTo>
                      <a:pt x="106" y="281"/>
                    </a:lnTo>
                    <a:lnTo>
                      <a:pt x="107" y="279"/>
                    </a:lnTo>
                    <a:lnTo>
                      <a:pt x="109" y="276"/>
                    </a:lnTo>
                    <a:lnTo>
                      <a:pt x="110" y="274"/>
                    </a:lnTo>
                    <a:lnTo>
                      <a:pt x="112" y="271"/>
                    </a:lnTo>
                    <a:lnTo>
                      <a:pt x="113" y="268"/>
                    </a:lnTo>
                    <a:lnTo>
                      <a:pt x="115" y="265"/>
                    </a:lnTo>
                    <a:lnTo>
                      <a:pt x="116" y="262"/>
                    </a:lnTo>
                    <a:lnTo>
                      <a:pt x="118" y="259"/>
                    </a:lnTo>
                    <a:lnTo>
                      <a:pt x="119" y="256"/>
                    </a:lnTo>
                    <a:lnTo>
                      <a:pt x="121" y="253"/>
                    </a:lnTo>
                    <a:lnTo>
                      <a:pt x="122" y="250"/>
                    </a:lnTo>
                    <a:lnTo>
                      <a:pt x="124" y="247"/>
                    </a:lnTo>
                    <a:lnTo>
                      <a:pt x="125" y="243"/>
                    </a:lnTo>
                    <a:lnTo>
                      <a:pt x="127" y="240"/>
                    </a:lnTo>
                    <a:lnTo>
                      <a:pt x="128" y="236"/>
                    </a:lnTo>
                    <a:lnTo>
                      <a:pt x="130" y="232"/>
                    </a:lnTo>
                    <a:lnTo>
                      <a:pt x="131" y="228"/>
                    </a:lnTo>
                    <a:lnTo>
                      <a:pt x="133" y="224"/>
                    </a:lnTo>
                    <a:lnTo>
                      <a:pt x="134" y="220"/>
                    </a:lnTo>
                    <a:lnTo>
                      <a:pt x="136" y="216"/>
                    </a:lnTo>
                    <a:lnTo>
                      <a:pt x="137" y="211"/>
                    </a:lnTo>
                    <a:lnTo>
                      <a:pt x="139" y="206"/>
                    </a:lnTo>
                    <a:lnTo>
                      <a:pt x="140" y="201"/>
                    </a:lnTo>
                    <a:lnTo>
                      <a:pt x="142" y="196"/>
                    </a:lnTo>
                    <a:lnTo>
                      <a:pt x="143" y="190"/>
                    </a:lnTo>
                    <a:lnTo>
                      <a:pt x="145" y="184"/>
                    </a:lnTo>
                    <a:lnTo>
                      <a:pt x="146" y="178"/>
                    </a:lnTo>
                    <a:lnTo>
                      <a:pt x="148" y="171"/>
                    </a:lnTo>
                    <a:lnTo>
                      <a:pt x="149" y="164"/>
                    </a:lnTo>
                    <a:lnTo>
                      <a:pt x="151" y="157"/>
                    </a:lnTo>
                    <a:lnTo>
                      <a:pt x="152" y="149"/>
                    </a:lnTo>
                    <a:lnTo>
                      <a:pt x="154" y="140"/>
                    </a:lnTo>
                    <a:lnTo>
                      <a:pt x="155" y="130"/>
                    </a:lnTo>
                    <a:lnTo>
                      <a:pt x="157" y="120"/>
                    </a:lnTo>
                    <a:lnTo>
                      <a:pt x="158" y="109"/>
                    </a:lnTo>
                    <a:lnTo>
                      <a:pt x="160" y="97"/>
                    </a:lnTo>
                    <a:lnTo>
                      <a:pt x="161" y="83"/>
                    </a:lnTo>
                    <a:lnTo>
                      <a:pt x="162" y="76"/>
                    </a:lnTo>
                    <a:lnTo>
                      <a:pt x="163" y="68"/>
                    </a:lnTo>
                    <a:lnTo>
                      <a:pt x="164" y="60"/>
                    </a:lnTo>
                    <a:lnTo>
                      <a:pt x="164" y="52"/>
                    </a:lnTo>
                    <a:lnTo>
                      <a:pt x="165" y="43"/>
                    </a:lnTo>
                    <a:lnTo>
                      <a:pt x="166" y="33"/>
                    </a:lnTo>
                    <a:lnTo>
                      <a:pt x="167" y="23"/>
                    </a:lnTo>
                    <a:lnTo>
                      <a:pt x="167" y="12"/>
                    </a:lnTo>
                    <a:lnTo>
                      <a:pt x="168"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08" name="Freeform 107"/>
              <p:cNvSpPr>
                <a:spLocks/>
              </p:cNvSpPr>
              <p:nvPr/>
            </p:nvSpPr>
            <p:spPr bwMode="auto">
              <a:xfrm>
                <a:off x="1146329" y="4229100"/>
                <a:ext cx="4781" cy="112713"/>
              </a:xfrm>
              <a:custGeom>
                <a:avLst/>
                <a:gdLst>
                  <a:gd name="T0" fmla="*/ 2147483647 w 1"/>
                  <a:gd name="T1" fmla="*/ 0 h 21"/>
                  <a:gd name="T2" fmla="*/ 2147483647 w 1"/>
                  <a:gd name="T3" fmla="*/ 2147483647 h 21"/>
                  <a:gd name="T4" fmla="*/ 0 w 1"/>
                  <a:gd name="T5" fmla="*/ 2147483647 h 21"/>
                  <a:gd name="T6" fmla="*/ 0 w 1"/>
                  <a:gd name="T7" fmla="*/ 2147483647 h 21"/>
                  <a:gd name="T8" fmla="*/ 0 60000 65536"/>
                  <a:gd name="T9" fmla="*/ 0 60000 65536"/>
                  <a:gd name="T10" fmla="*/ 0 60000 65536"/>
                  <a:gd name="T11" fmla="*/ 0 60000 65536"/>
                  <a:gd name="T12" fmla="*/ 0 w 1"/>
                  <a:gd name="T13" fmla="*/ 0 h 21"/>
                  <a:gd name="T14" fmla="*/ 1 w 1"/>
                  <a:gd name="T15" fmla="*/ 21 h 21"/>
                </a:gdLst>
                <a:ahLst/>
                <a:cxnLst>
                  <a:cxn ang="T8">
                    <a:pos x="T0" y="T1"/>
                  </a:cxn>
                  <a:cxn ang="T9">
                    <a:pos x="T2" y="T3"/>
                  </a:cxn>
                  <a:cxn ang="T10">
                    <a:pos x="T4" y="T5"/>
                  </a:cxn>
                  <a:cxn ang="T11">
                    <a:pos x="T6" y="T7"/>
                  </a:cxn>
                </a:cxnLst>
                <a:rect l="T12" t="T13" r="T14" b="T15"/>
                <a:pathLst>
                  <a:path w="1" h="21">
                    <a:moveTo>
                      <a:pt x="1" y="0"/>
                    </a:moveTo>
                    <a:lnTo>
                      <a:pt x="1" y="7"/>
                    </a:lnTo>
                    <a:lnTo>
                      <a:pt x="0" y="14"/>
                    </a:lnTo>
                    <a:lnTo>
                      <a:pt x="0" y="21"/>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92" name="Group 269"/>
            <p:cNvGrpSpPr>
              <a:grpSpLocks/>
            </p:cNvGrpSpPr>
            <p:nvPr/>
          </p:nvGrpSpPr>
          <p:grpSpPr bwMode="auto">
            <a:xfrm>
              <a:off x="2274696" y="954087"/>
              <a:ext cx="900463" cy="3360738"/>
              <a:chOff x="2274696" y="954087"/>
              <a:chExt cx="900463" cy="3360738"/>
            </a:xfrm>
          </p:grpSpPr>
          <p:sp>
            <p:nvSpPr>
              <p:cNvPr id="6205" name="Freeform 109"/>
              <p:cNvSpPr>
                <a:spLocks/>
              </p:cNvSpPr>
              <p:nvPr/>
            </p:nvSpPr>
            <p:spPr bwMode="auto">
              <a:xfrm>
                <a:off x="2274696" y="3971925"/>
                <a:ext cx="27094" cy="342900"/>
              </a:xfrm>
              <a:custGeom>
                <a:avLst/>
                <a:gdLst>
                  <a:gd name="T0" fmla="*/ 2147483647 w 5"/>
                  <a:gd name="T1" fmla="*/ 0 h 64"/>
                  <a:gd name="T2" fmla="*/ 2147483647 w 5"/>
                  <a:gd name="T3" fmla="*/ 2147483647 h 64"/>
                  <a:gd name="T4" fmla="*/ 2147483647 w 5"/>
                  <a:gd name="T5" fmla="*/ 2147483647 h 64"/>
                  <a:gd name="T6" fmla="*/ 2147483647 w 5"/>
                  <a:gd name="T7" fmla="*/ 2147483647 h 64"/>
                  <a:gd name="T8" fmla="*/ 2147483647 w 5"/>
                  <a:gd name="T9" fmla="*/ 2147483647 h 64"/>
                  <a:gd name="T10" fmla="*/ 2147483647 w 5"/>
                  <a:gd name="T11" fmla="*/ 2147483647 h 64"/>
                  <a:gd name="T12" fmla="*/ 2147483647 w 5"/>
                  <a:gd name="T13" fmla="*/ 2147483647 h 64"/>
                  <a:gd name="T14" fmla="*/ 0 w 5"/>
                  <a:gd name="T15" fmla="*/ 2147483647 h 64"/>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4"/>
                  <a:gd name="T26" fmla="*/ 5 w 5"/>
                  <a:gd name="T27" fmla="*/ 64 h 6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4">
                    <a:moveTo>
                      <a:pt x="5" y="0"/>
                    </a:moveTo>
                    <a:lnTo>
                      <a:pt x="4" y="7"/>
                    </a:lnTo>
                    <a:lnTo>
                      <a:pt x="4" y="16"/>
                    </a:lnTo>
                    <a:lnTo>
                      <a:pt x="3" y="24"/>
                    </a:lnTo>
                    <a:lnTo>
                      <a:pt x="2" y="33"/>
                    </a:lnTo>
                    <a:lnTo>
                      <a:pt x="1" y="43"/>
                    </a:lnTo>
                    <a:lnTo>
                      <a:pt x="1" y="54"/>
                    </a:lnTo>
                    <a:lnTo>
                      <a:pt x="0" y="64"/>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06" name="Freeform 110"/>
              <p:cNvSpPr>
                <a:spLocks/>
              </p:cNvSpPr>
              <p:nvPr/>
            </p:nvSpPr>
            <p:spPr bwMode="auto">
              <a:xfrm>
                <a:off x="2301790" y="954087"/>
                <a:ext cx="873369" cy="3017838"/>
              </a:xfrm>
              <a:custGeom>
                <a:avLst/>
                <a:gdLst>
                  <a:gd name="T0" fmla="*/ 2147483647 w 164"/>
                  <a:gd name="T1" fmla="*/ 2147483647 h 562"/>
                  <a:gd name="T2" fmla="*/ 2147483647 w 164"/>
                  <a:gd name="T3" fmla="*/ 2147483647 h 562"/>
                  <a:gd name="T4" fmla="*/ 2147483647 w 164"/>
                  <a:gd name="T5" fmla="*/ 2147483647 h 562"/>
                  <a:gd name="T6" fmla="*/ 2147483647 w 164"/>
                  <a:gd name="T7" fmla="*/ 2147483647 h 562"/>
                  <a:gd name="T8" fmla="*/ 2147483647 w 164"/>
                  <a:gd name="T9" fmla="*/ 2147483647 h 562"/>
                  <a:gd name="T10" fmla="*/ 2147483647 w 164"/>
                  <a:gd name="T11" fmla="*/ 2147483647 h 562"/>
                  <a:gd name="T12" fmla="*/ 2147483647 w 164"/>
                  <a:gd name="T13" fmla="*/ 2147483647 h 562"/>
                  <a:gd name="T14" fmla="*/ 2147483647 w 164"/>
                  <a:gd name="T15" fmla="*/ 2147483647 h 562"/>
                  <a:gd name="T16" fmla="*/ 2147483647 w 164"/>
                  <a:gd name="T17" fmla="*/ 2147483647 h 562"/>
                  <a:gd name="T18" fmla="*/ 2147483647 w 164"/>
                  <a:gd name="T19" fmla="*/ 2147483647 h 562"/>
                  <a:gd name="T20" fmla="*/ 2147483647 w 164"/>
                  <a:gd name="T21" fmla="*/ 2147483647 h 562"/>
                  <a:gd name="T22" fmla="*/ 2147483647 w 164"/>
                  <a:gd name="T23" fmla="*/ 2147483647 h 562"/>
                  <a:gd name="T24" fmla="*/ 2147483647 w 164"/>
                  <a:gd name="T25" fmla="*/ 2147483647 h 562"/>
                  <a:gd name="T26" fmla="*/ 2147483647 w 164"/>
                  <a:gd name="T27" fmla="*/ 2147483647 h 562"/>
                  <a:gd name="T28" fmla="*/ 2147483647 w 164"/>
                  <a:gd name="T29" fmla="*/ 2147483647 h 562"/>
                  <a:gd name="T30" fmla="*/ 2147483647 w 164"/>
                  <a:gd name="T31" fmla="*/ 2147483647 h 562"/>
                  <a:gd name="T32" fmla="*/ 2147483647 w 164"/>
                  <a:gd name="T33" fmla="*/ 2147483647 h 562"/>
                  <a:gd name="T34" fmla="*/ 2147483647 w 164"/>
                  <a:gd name="T35" fmla="*/ 2147483647 h 562"/>
                  <a:gd name="T36" fmla="*/ 2147483647 w 164"/>
                  <a:gd name="T37" fmla="*/ 2147483647 h 562"/>
                  <a:gd name="T38" fmla="*/ 2147483647 w 164"/>
                  <a:gd name="T39" fmla="*/ 2147483647 h 562"/>
                  <a:gd name="T40" fmla="*/ 2147483647 w 164"/>
                  <a:gd name="T41" fmla="*/ 2147483647 h 562"/>
                  <a:gd name="T42" fmla="*/ 2147483647 w 164"/>
                  <a:gd name="T43" fmla="*/ 2147483647 h 562"/>
                  <a:gd name="T44" fmla="*/ 2147483647 w 164"/>
                  <a:gd name="T45" fmla="*/ 2147483647 h 562"/>
                  <a:gd name="T46" fmla="*/ 2147483647 w 164"/>
                  <a:gd name="T47" fmla="*/ 2147483647 h 562"/>
                  <a:gd name="T48" fmla="*/ 2147483647 w 164"/>
                  <a:gd name="T49" fmla="*/ 2147483647 h 562"/>
                  <a:gd name="T50" fmla="*/ 2147483647 w 164"/>
                  <a:gd name="T51" fmla="*/ 2147483647 h 562"/>
                  <a:gd name="T52" fmla="*/ 2147483647 w 164"/>
                  <a:gd name="T53" fmla="*/ 2147483647 h 562"/>
                  <a:gd name="T54" fmla="*/ 2147483647 w 164"/>
                  <a:gd name="T55" fmla="*/ 2147483647 h 562"/>
                  <a:gd name="T56" fmla="*/ 2147483647 w 164"/>
                  <a:gd name="T57" fmla="*/ 2147483647 h 562"/>
                  <a:gd name="T58" fmla="*/ 2147483647 w 164"/>
                  <a:gd name="T59" fmla="*/ 2147483647 h 562"/>
                  <a:gd name="T60" fmla="*/ 2147483647 w 164"/>
                  <a:gd name="T61" fmla="*/ 2147483647 h 562"/>
                  <a:gd name="T62" fmla="*/ 2147483647 w 164"/>
                  <a:gd name="T63" fmla="*/ 2147483647 h 562"/>
                  <a:gd name="T64" fmla="*/ 2147483647 w 164"/>
                  <a:gd name="T65" fmla="*/ 2147483647 h 562"/>
                  <a:gd name="T66" fmla="*/ 2147483647 w 164"/>
                  <a:gd name="T67" fmla="*/ 2147483647 h 562"/>
                  <a:gd name="T68" fmla="*/ 2147483647 w 164"/>
                  <a:gd name="T69" fmla="*/ 2147483647 h 562"/>
                  <a:gd name="T70" fmla="*/ 2147483647 w 164"/>
                  <a:gd name="T71" fmla="*/ 2147483647 h 562"/>
                  <a:gd name="T72" fmla="*/ 2147483647 w 164"/>
                  <a:gd name="T73" fmla="*/ 2147483647 h 562"/>
                  <a:gd name="T74" fmla="*/ 2147483647 w 164"/>
                  <a:gd name="T75" fmla="*/ 2147483647 h 562"/>
                  <a:gd name="T76" fmla="*/ 2147483647 w 164"/>
                  <a:gd name="T77" fmla="*/ 2147483647 h 562"/>
                  <a:gd name="T78" fmla="*/ 2147483647 w 164"/>
                  <a:gd name="T79" fmla="*/ 2147483647 h 562"/>
                  <a:gd name="T80" fmla="*/ 2147483647 w 164"/>
                  <a:gd name="T81" fmla="*/ 2147483647 h 562"/>
                  <a:gd name="T82" fmla="*/ 2147483647 w 164"/>
                  <a:gd name="T83" fmla="*/ 2147483647 h 562"/>
                  <a:gd name="T84" fmla="*/ 2147483647 w 164"/>
                  <a:gd name="T85" fmla="*/ 2147483647 h 562"/>
                  <a:gd name="T86" fmla="*/ 2147483647 w 164"/>
                  <a:gd name="T87" fmla="*/ 2147483647 h 5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2"/>
                  <a:gd name="T134" fmla="*/ 164 w 164"/>
                  <a:gd name="T135" fmla="*/ 562 h 5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2">
                    <a:moveTo>
                      <a:pt x="0" y="562"/>
                    </a:moveTo>
                    <a:lnTo>
                      <a:pt x="1" y="552"/>
                    </a:lnTo>
                    <a:lnTo>
                      <a:pt x="2" y="543"/>
                    </a:lnTo>
                    <a:lnTo>
                      <a:pt x="3" y="534"/>
                    </a:lnTo>
                    <a:lnTo>
                      <a:pt x="4" y="526"/>
                    </a:lnTo>
                    <a:lnTo>
                      <a:pt x="5" y="519"/>
                    </a:lnTo>
                    <a:lnTo>
                      <a:pt x="6" y="511"/>
                    </a:lnTo>
                    <a:lnTo>
                      <a:pt x="7" y="505"/>
                    </a:lnTo>
                    <a:lnTo>
                      <a:pt x="8" y="498"/>
                    </a:lnTo>
                    <a:lnTo>
                      <a:pt x="9" y="492"/>
                    </a:lnTo>
                    <a:lnTo>
                      <a:pt x="10" y="486"/>
                    </a:lnTo>
                    <a:lnTo>
                      <a:pt x="11" y="481"/>
                    </a:lnTo>
                    <a:lnTo>
                      <a:pt x="12" y="476"/>
                    </a:lnTo>
                    <a:lnTo>
                      <a:pt x="13" y="471"/>
                    </a:lnTo>
                    <a:lnTo>
                      <a:pt x="14" y="466"/>
                    </a:lnTo>
                    <a:lnTo>
                      <a:pt x="15" y="461"/>
                    </a:lnTo>
                    <a:lnTo>
                      <a:pt x="16" y="457"/>
                    </a:lnTo>
                    <a:lnTo>
                      <a:pt x="17" y="453"/>
                    </a:lnTo>
                    <a:lnTo>
                      <a:pt x="18" y="449"/>
                    </a:lnTo>
                    <a:lnTo>
                      <a:pt x="19" y="445"/>
                    </a:lnTo>
                    <a:lnTo>
                      <a:pt x="20" y="441"/>
                    </a:lnTo>
                    <a:lnTo>
                      <a:pt x="21" y="437"/>
                    </a:lnTo>
                    <a:lnTo>
                      <a:pt x="22" y="434"/>
                    </a:lnTo>
                    <a:lnTo>
                      <a:pt x="23" y="430"/>
                    </a:lnTo>
                    <a:lnTo>
                      <a:pt x="24" y="427"/>
                    </a:lnTo>
                    <a:lnTo>
                      <a:pt x="25" y="424"/>
                    </a:lnTo>
                    <a:lnTo>
                      <a:pt x="26" y="421"/>
                    </a:lnTo>
                    <a:lnTo>
                      <a:pt x="27" y="418"/>
                    </a:lnTo>
                    <a:lnTo>
                      <a:pt x="28" y="415"/>
                    </a:lnTo>
                    <a:lnTo>
                      <a:pt x="29" y="412"/>
                    </a:lnTo>
                    <a:lnTo>
                      <a:pt x="30" y="409"/>
                    </a:lnTo>
                    <a:lnTo>
                      <a:pt x="31" y="407"/>
                    </a:lnTo>
                    <a:lnTo>
                      <a:pt x="32" y="404"/>
                    </a:lnTo>
                    <a:lnTo>
                      <a:pt x="33" y="401"/>
                    </a:lnTo>
                    <a:lnTo>
                      <a:pt x="34" y="399"/>
                    </a:lnTo>
                    <a:lnTo>
                      <a:pt x="35" y="396"/>
                    </a:lnTo>
                    <a:lnTo>
                      <a:pt x="36" y="394"/>
                    </a:lnTo>
                    <a:lnTo>
                      <a:pt x="37" y="392"/>
                    </a:lnTo>
                    <a:lnTo>
                      <a:pt x="38" y="389"/>
                    </a:lnTo>
                    <a:lnTo>
                      <a:pt x="39" y="387"/>
                    </a:lnTo>
                    <a:lnTo>
                      <a:pt x="40" y="385"/>
                    </a:lnTo>
                    <a:lnTo>
                      <a:pt x="41" y="383"/>
                    </a:lnTo>
                    <a:lnTo>
                      <a:pt x="42" y="381"/>
                    </a:lnTo>
                    <a:lnTo>
                      <a:pt x="43" y="379"/>
                    </a:lnTo>
                    <a:lnTo>
                      <a:pt x="44" y="377"/>
                    </a:lnTo>
                    <a:lnTo>
                      <a:pt x="45" y="375"/>
                    </a:lnTo>
                    <a:lnTo>
                      <a:pt x="46" y="373"/>
                    </a:lnTo>
                    <a:lnTo>
                      <a:pt x="47" y="371"/>
                    </a:lnTo>
                    <a:lnTo>
                      <a:pt x="48" y="369"/>
                    </a:lnTo>
                    <a:lnTo>
                      <a:pt x="49" y="367"/>
                    </a:lnTo>
                    <a:lnTo>
                      <a:pt x="50" y="365"/>
                    </a:lnTo>
                    <a:lnTo>
                      <a:pt x="51" y="363"/>
                    </a:lnTo>
                    <a:lnTo>
                      <a:pt x="52" y="361"/>
                    </a:lnTo>
                    <a:lnTo>
                      <a:pt x="53" y="360"/>
                    </a:lnTo>
                    <a:lnTo>
                      <a:pt x="54" y="358"/>
                    </a:lnTo>
                    <a:lnTo>
                      <a:pt x="55" y="356"/>
                    </a:lnTo>
                    <a:lnTo>
                      <a:pt x="57" y="354"/>
                    </a:lnTo>
                    <a:lnTo>
                      <a:pt x="58" y="351"/>
                    </a:lnTo>
                    <a:lnTo>
                      <a:pt x="60" y="348"/>
                    </a:lnTo>
                    <a:lnTo>
                      <a:pt x="61" y="346"/>
                    </a:lnTo>
                    <a:lnTo>
                      <a:pt x="63" y="344"/>
                    </a:lnTo>
                    <a:lnTo>
                      <a:pt x="64" y="341"/>
                    </a:lnTo>
                    <a:lnTo>
                      <a:pt x="66" y="339"/>
                    </a:lnTo>
                    <a:lnTo>
                      <a:pt x="67" y="336"/>
                    </a:lnTo>
                    <a:lnTo>
                      <a:pt x="69" y="334"/>
                    </a:lnTo>
                    <a:lnTo>
                      <a:pt x="70" y="332"/>
                    </a:lnTo>
                    <a:lnTo>
                      <a:pt x="72" y="329"/>
                    </a:lnTo>
                    <a:lnTo>
                      <a:pt x="73" y="327"/>
                    </a:lnTo>
                    <a:lnTo>
                      <a:pt x="75" y="325"/>
                    </a:lnTo>
                    <a:lnTo>
                      <a:pt x="76" y="322"/>
                    </a:lnTo>
                    <a:lnTo>
                      <a:pt x="78" y="320"/>
                    </a:lnTo>
                    <a:lnTo>
                      <a:pt x="79" y="318"/>
                    </a:lnTo>
                    <a:lnTo>
                      <a:pt x="81" y="316"/>
                    </a:lnTo>
                    <a:lnTo>
                      <a:pt x="82" y="313"/>
                    </a:lnTo>
                    <a:lnTo>
                      <a:pt x="84" y="311"/>
                    </a:lnTo>
                    <a:lnTo>
                      <a:pt x="85" y="309"/>
                    </a:lnTo>
                    <a:lnTo>
                      <a:pt x="87" y="306"/>
                    </a:lnTo>
                    <a:lnTo>
                      <a:pt x="88" y="304"/>
                    </a:lnTo>
                    <a:lnTo>
                      <a:pt x="90" y="302"/>
                    </a:lnTo>
                    <a:lnTo>
                      <a:pt x="91" y="299"/>
                    </a:lnTo>
                    <a:lnTo>
                      <a:pt x="93" y="297"/>
                    </a:lnTo>
                    <a:lnTo>
                      <a:pt x="94" y="295"/>
                    </a:lnTo>
                    <a:lnTo>
                      <a:pt x="96" y="292"/>
                    </a:lnTo>
                    <a:lnTo>
                      <a:pt x="97" y="290"/>
                    </a:lnTo>
                    <a:lnTo>
                      <a:pt x="99" y="287"/>
                    </a:lnTo>
                    <a:lnTo>
                      <a:pt x="100" y="285"/>
                    </a:lnTo>
                    <a:lnTo>
                      <a:pt x="102" y="282"/>
                    </a:lnTo>
                    <a:lnTo>
                      <a:pt x="103" y="280"/>
                    </a:lnTo>
                    <a:lnTo>
                      <a:pt x="105" y="277"/>
                    </a:lnTo>
                    <a:lnTo>
                      <a:pt x="106" y="274"/>
                    </a:lnTo>
                    <a:lnTo>
                      <a:pt x="108" y="272"/>
                    </a:lnTo>
                    <a:lnTo>
                      <a:pt x="109" y="269"/>
                    </a:lnTo>
                    <a:lnTo>
                      <a:pt x="111" y="266"/>
                    </a:lnTo>
                    <a:lnTo>
                      <a:pt x="112" y="263"/>
                    </a:lnTo>
                    <a:lnTo>
                      <a:pt x="114" y="260"/>
                    </a:lnTo>
                    <a:lnTo>
                      <a:pt x="115" y="257"/>
                    </a:lnTo>
                    <a:lnTo>
                      <a:pt x="117" y="254"/>
                    </a:lnTo>
                    <a:lnTo>
                      <a:pt x="118" y="251"/>
                    </a:lnTo>
                    <a:lnTo>
                      <a:pt x="120" y="247"/>
                    </a:lnTo>
                    <a:lnTo>
                      <a:pt x="121" y="244"/>
                    </a:lnTo>
                    <a:lnTo>
                      <a:pt x="123" y="241"/>
                    </a:lnTo>
                    <a:lnTo>
                      <a:pt x="124" y="237"/>
                    </a:lnTo>
                    <a:lnTo>
                      <a:pt x="126" y="233"/>
                    </a:lnTo>
                    <a:lnTo>
                      <a:pt x="127" y="229"/>
                    </a:lnTo>
                    <a:lnTo>
                      <a:pt x="129" y="225"/>
                    </a:lnTo>
                    <a:lnTo>
                      <a:pt x="130" y="221"/>
                    </a:lnTo>
                    <a:lnTo>
                      <a:pt x="132" y="216"/>
                    </a:lnTo>
                    <a:lnTo>
                      <a:pt x="133" y="212"/>
                    </a:lnTo>
                    <a:lnTo>
                      <a:pt x="135" y="207"/>
                    </a:lnTo>
                    <a:lnTo>
                      <a:pt x="136" y="202"/>
                    </a:lnTo>
                    <a:lnTo>
                      <a:pt x="138" y="197"/>
                    </a:lnTo>
                    <a:lnTo>
                      <a:pt x="139" y="191"/>
                    </a:lnTo>
                    <a:lnTo>
                      <a:pt x="141" y="185"/>
                    </a:lnTo>
                    <a:lnTo>
                      <a:pt x="142" y="179"/>
                    </a:lnTo>
                    <a:lnTo>
                      <a:pt x="144" y="172"/>
                    </a:lnTo>
                    <a:lnTo>
                      <a:pt x="145" y="165"/>
                    </a:lnTo>
                    <a:lnTo>
                      <a:pt x="147" y="157"/>
                    </a:lnTo>
                    <a:lnTo>
                      <a:pt x="148" y="149"/>
                    </a:lnTo>
                    <a:lnTo>
                      <a:pt x="150" y="140"/>
                    </a:lnTo>
                    <a:lnTo>
                      <a:pt x="151" y="131"/>
                    </a:lnTo>
                    <a:lnTo>
                      <a:pt x="153" y="120"/>
                    </a:lnTo>
                    <a:lnTo>
                      <a:pt x="154" y="109"/>
                    </a:lnTo>
                    <a:lnTo>
                      <a:pt x="156" y="97"/>
                    </a:lnTo>
                    <a:lnTo>
                      <a:pt x="157" y="83"/>
                    </a:lnTo>
                    <a:lnTo>
                      <a:pt x="158" y="76"/>
                    </a:lnTo>
                    <a:lnTo>
                      <a:pt x="159" y="68"/>
                    </a:lnTo>
                    <a:lnTo>
                      <a:pt x="160" y="60"/>
                    </a:lnTo>
                    <a:lnTo>
                      <a:pt x="160" y="51"/>
                    </a:lnTo>
                    <a:lnTo>
                      <a:pt x="161" y="42"/>
                    </a:lnTo>
                    <a:lnTo>
                      <a:pt x="162" y="33"/>
                    </a:lnTo>
                    <a:lnTo>
                      <a:pt x="163"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93" name="Group 272"/>
            <p:cNvGrpSpPr>
              <a:grpSpLocks/>
            </p:cNvGrpSpPr>
            <p:nvPr/>
          </p:nvGrpSpPr>
          <p:grpSpPr bwMode="auto">
            <a:xfrm>
              <a:off x="3398282" y="1008063"/>
              <a:ext cx="900463" cy="3360737"/>
              <a:chOff x="3398282" y="1008063"/>
              <a:chExt cx="900463" cy="3360737"/>
            </a:xfrm>
          </p:grpSpPr>
          <p:sp>
            <p:nvSpPr>
              <p:cNvPr id="6203" name="Freeform 111"/>
              <p:cNvSpPr>
                <a:spLocks/>
              </p:cNvSpPr>
              <p:nvPr/>
            </p:nvSpPr>
            <p:spPr bwMode="auto">
              <a:xfrm>
                <a:off x="3398282" y="3965575"/>
                <a:ext cx="31875" cy="403225"/>
              </a:xfrm>
              <a:custGeom>
                <a:avLst/>
                <a:gdLst>
                  <a:gd name="T0" fmla="*/ 2147483647 w 6"/>
                  <a:gd name="T1" fmla="*/ 0 h 75"/>
                  <a:gd name="T2" fmla="*/ 2147483647 w 6"/>
                  <a:gd name="T3" fmla="*/ 2147483647 h 75"/>
                  <a:gd name="T4" fmla="*/ 2147483647 w 6"/>
                  <a:gd name="T5" fmla="*/ 2147483647 h 75"/>
                  <a:gd name="T6" fmla="*/ 2147483647 w 6"/>
                  <a:gd name="T7" fmla="*/ 2147483647 h 75"/>
                  <a:gd name="T8" fmla="*/ 2147483647 w 6"/>
                  <a:gd name="T9" fmla="*/ 2147483647 h 75"/>
                  <a:gd name="T10" fmla="*/ 2147483647 w 6"/>
                  <a:gd name="T11" fmla="*/ 2147483647 h 75"/>
                  <a:gd name="T12" fmla="*/ 2147483647 w 6"/>
                  <a:gd name="T13" fmla="*/ 2147483647 h 75"/>
                  <a:gd name="T14" fmla="*/ 2147483647 w 6"/>
                  <a:gd name="T15" fmla="*/ 2147483647 h 75"/>
                  <a:gd name="T16" fmla="*/ 0 w 6"/>
                  <a:gd name="T17" fmla="*/ 2147483647 h 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75"/>
                  <a:gd name="T29" fmla="*/ 6 w 6"/>
                  <a:gd name="T30" fmla="*/ 75 h 7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75">
                    <a:moveTo>
                      <a:pt x="6" y="0"/>
                    </a:moveTo>
                    <a:lnTo>
                      <a:pt x="5" y="7"/>
                    </a:lnTo>
                    <a:lnTo>
                      <a:pt x="5" y="15"/>
                    </a:lnTo>
                    <a:lnTo>
                      <a:pt x="4" y="24"/>
                    </a:lnTo>
                    <a:lnTo>
                      <a:pt x="3" y="33"/>
                    </a:lnTo>
                    <a:lnTo>
                      <a:pt x="2" y="43"/>
                    </a:lnTo>
                    <a:lnTo>
                      <a:pt x="2" y="53"/>
                    </a:lnTo>
                    <a:lnTo>
                      <a:pt x="1" y="64"/>
                    </a:lnTo>
                    <a:lnTo>
                      <a:pt x="0" y="75"/>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04" name="Freeform 112"/>
              <p:cNvSpPr>
                <a:spLocks/>
              </p:cNvSpPr>
              <p:nvPr/>
            </p:nvSpPr>
            <p:spPr bwMode="auto">
              <a:xfrm>
                <a:off x="3430157" y="1008063"/>
                <a:ext cx="868588" cy="2957513"/>
              </a:xfrm>
              <a:custGeom>
                <a:avLst/>
                <a:gdLst>
                  <a:gd name="T0" fmla="*/ 2147483647 w 163"/>
                  <a:gd name="T1" fmla="*/ 2147483647 h 551"/>
                  <a:gd name="T2" fmla="*/ 2147483647 w 163"/>
                  <a:gd name="T3" fmla="*/ 2147483647 h 551"/>
                  <a:gd name="T4" fmla="*/ 2147483647 w 163"/>
                  <a:gd name="T5" fmla="*/ 2147483647 h 551"/>
                  <a:gd name="T6" fmla="*/ 2147483647 w 163"/>
                  <a:gd name="T7" fmla="*/ 2147483647 h 551"/>
                  <a:gd name="T8" fmla="*/ 2147483647 w 163"/>
                  <a:gd name="T9" fmla="*/ 2147483647 h 551"/>
                  <a:gd name="T10" fmla="*/ 2147483647 w 163"/>
                  <a:gd name="T11" fmla="*/ 2147483647 h 551"/>
                  <a:gd name="T12" fmla="*/ 2147483647 w 163"/>
                  <a:gd name="T13" fmla="*/ 2147483647 h 551"/>
                  <a:gd name="T14" fmla="*/ 2147483647 w 163"/>
                  <a:gd name="T15" fmla="*/ 2147483647 h 551"/>
                  <a:gd name="T16" fmla="*/ 2147483647 w 163"/>
                  <a:gd name="T17" fmla="*/ 2147483647 h 551"/>
                  <a:gd name="T18" fmla="*/ 2147483647 w 163"/>
                  <a:gd name="T19" fmla="*/ 2147483647 h 551"/>
                  <a:gd name="T20" fmla="*/ 2147483647 w 163"/>
                  <a:gd name="T21" fmla="*/ 2147483647 h 551"/>
                  <a:gd name="T22" fmla="*/ 2147483647 w 163"/>
                  <a:gd name="T23" fmla="*/ 2147483647 h 551"/>
                  <a:gd name="T24" fmla="*/ 2147483647 w 163"/>
                  <a:gd name="T25" fmla="*/ 2147483647 h 551"/>
                  <a:gd name="T26" fmla="*/ 2147483647 w 163"/>
                  <a:gd name="T27" fmla="*/ 2147483647 h 551"/>
                  <a:gd name="T28" fmla="*/ 2147483647 w 163"/>
                  <a:gd name="T29" fmla="*/ 2147483647 h 551"/>
                  <a:gd name="T30" fmla="*/ 2147483647 w 163"/>
                  <a:gd name="T31" fmla="*/ 2147483647 h 551"/>
                  <a:gd name="T32" fmla="*/ 2147483647 w 163"/>
                  <a:gd name="T33" fmla="*/ 2147483647 h 551"/>
                  <a:gd name="T34" fmla="*/ 2147483647 w 163"/>
                  <a:gd name="T35" fmla="*/ 2147483647 h 551"/>
                  <a:gd name="T36" fmla="*/ 2147483647 w 163"/>
                  <a:gd name="T37" fmla="*/ 2147483647 h 551"/>
                  <a:gd name="T38" fmla="*/ 2147483647 w 163"/>
                  <a:gd name="T39" fmla="*/ 2147483647 h 551"/>
                  <a:gd name="T40" fmla="*/ 2147483647 w 163"/>
                  <a:gd name="T41" fmla="*/ 2147483647 h 551"/>
                  <a:gd name="T42" fmla="*/ 2147483647 w 163"/>
                  <a:gd name="T43" fmla="*/ 2147483647 h 551"/>
                  <a:gd name="T44" fmla="*/ 2147483647 w 163"/>
                  <a:gd name="T45" fmla="*/ 2147483647 h 551"/>
                  <a:gd name="T46" fmla="*/ 2147483647 w 163"/>
                  <a:gd name="T47" fmla="*/ 2147483647 h 551"/>
                  <a:gd name="T48" fmla="*/ 2147483647 w 163"/>
                  <a:gd name="T49" fmla="*/ 2147483647 h 551"/>
                  <a:gd name="T50" fmla="*/ 2147483647 w 163"/>
                  <a:gd name="T51" fmla="*/ 2147483647 h 551"/>
                  <a:gd name="T52" fmla="*/ 2147483647 w 163"/>
                  <a:gd name="T53" fmla="*/ 2147483647 h 551"/>
                  <a:gd name="T54" fmla="*/ 2147483647 w 163"/>
                  <a:gd name="T55" fmla="*/ 2147483647 h 551"/>
                  <a:gd name="T56" fmla="*/ 2147483647 w 163"/>
                  <a:gd name="T57" fmla="*/ 2147483647 h 551"/>
                  <a:gd name="T58" fmla="*/ 2147483647 w 163"/>
                  <a:gd name="T59" fmla="*/ 2147483647 h 551"/>
                  <a:gd name="T60" fmla="*/ 2147483647 w 163"/>
                  <a:gd name="T61" fmla="*/ 2147483647 h 551"/>
                  <a:gd name="T62" fmla="*/ 2147483647 w 163"/>
                  <a:gd name="T63" fmla="*/ 2147483647 h 551"/>
                  <a:gd name="T64" fmla="*/ 2147483647 w 163"/>
                  <a:gd name="T65" fmla="*/ 2147483647 h 551"/>
                  <a:gd name="T66" fmla="*/ 2147483647 w 163"/>
                  <a:gd name="T67" fmla="*/ 2147483647 h 551"/>
                  <a:gd name="T68" fmla="*/ 2147483647 w 163"/>
                  <a:gd name="T69" fmla="*/ 2147483647 h 551"/>
                  <a:gd name="T70" fmla="*/ 2147483647 w 163"/>
                  <a:gd name="T71" fmla="*/ 2147483647 h 551"/>
                  <a:gd name="T72" fmla="*/ 2147483647 w 163"/>
                  <a:gd name="T73" fmla="*/ 2147483647 h 551"/>
                  <a:gd name="T74" fmla="*/ 2147483647 w 163"/>
                  <a:gd name="T75" fmla="*/ 2147483647 h 551"/>
                  <a:gd name="T76" fmla="*/ 2147483647 w 163"/>
                  <a:gd name="T77" fmla="*/ 2147483647 h 551"/>
                  <a:gd name="T78" fmla="*/ 2147483647 w 163"/>
                  <a:gd name="T79" fmla="*/ 2147483647 h 551"/>
                  <a:gd name="T80" fmla="*/ 2147483647 w 163"/>
                  <a:gd name="T81" fmla="*/ 2147483647 h 551"/>
                  <a:gd name="T82" fmla="*/ 2147483647 w 163"/>
                  <a:gd name="T83" fmla="*/ 2147483647 h 551"/>
                  <a:gd name="T84" fmla="*/ 2147483647 w 163"/>
                  <a:gd name="T85" fmla="*/ 2147483647 h 551"/>
                  <a:gd name="T86" fmla="*/ 2147483647 w 163"/>
                  <a:gd name="T87" fmla="*/ 0 h 55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3"/>
                  <a:gd name="T133" fmla="*/ 0 h 551"/>
                  <a:gd name="T134" fmla="*/ 163 w 163"/>
                  <a:gd name="T135" fmla="*/ 551 h 55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3" h="551">
                    <a:moveTo>
                      <a:pt x="0" y="551"/>
                    </a:moveTo>
                    <a:lnTo>
                      <a:pt x="1" y="541"/>
                    </a:lnTo>
                    <a:lnTo>
                      <a:pt x="2" y="532"/>
                    </a:lnTo>
                    <a:lnTo>
                      <a:pt x="3" y="523"/>
                    </a:lnTo>
                    <a:lnTo>
                      <a:pt x="4" y="515"/>
                    </a:lnTo>
                    <a:lnTo>
                      <a:pt x="5" y="508"/>
                    </a:lnTo>
                    <a:lnTo>
                      <a:pt x="6" y="501"/>
                    </a:lnTo>
                    <a:lnTo>
                      <a:pt x="7" y="494"/>
                    </a:lnTo>
                    <a:lnTo>
                      <a:pt x="8" y="488"/>
                    </a:lnTo>
                    <a:lnTo>
                      <a:pt x="9" y="482"/>
                    </a:lnTo>
                    <a:lnTo>
                      <a:pt x="10" y="476"/>
                    </a:lnTo>
                    <a:lnTo>
                      <a:pt x="11" y="470"/>
                    </a:lnTo>
                    <a:lnTo>
                      <a:pt x="12" y="465"/>
                    </a:lnTo>
                    <a:lnTo>
                      <a:pt x="13" y="460"/>
                    </a:lnTo>
                    <a:lnTo>
                      <a:pt x="14" y="455"/>
                    </a:lnTo>
                    <a:lnTo>
                      <a:pt x="15" y="451"/>
                    </a:lnTo>
                    <a:lnTo>
                      <a:pt x="16" y="446"/>
                    </a:lnTo>
                    <a:lnTo>
                      <a:pt x="17" y="442"/>
                    </a:lnTo>
                    <a:lnTo>
                      <a:pt x="18" y="438"/>
                    </a:lnTo>
                    <a:lnTo>
                      <a:pt x="19" y="434"/>
                    </a:lnTo>
                    <a:lnTo>
                      <a:pt x="20" y="431"/>
                    </a:lnTo>
                    <a:lnTo>
                      <a:pt x="21" y="427"/>
                    </a:lnTo>
                    <a:lnTo>
                      <a:pt x="22" y="423"/>
                    </a:lnTo>
                    <a:lnTo>
                      <a:pt x="23" y="420"/>
                    </a:lnTo>
                    <a:lnTo>
                      <a:pt x="24" y="417"/>
                    </a:lnTo>
                    <a:lnTo>
                      <a:pt x="25" y="414"/>
                    </a:lnTo>
                    <a:lnTo>
                      <a:pt x="26" y="410"/>
                    </a:lnTo>
                    <a:lnTo>
                      <a:pt x="27" y="407"/>
                    </a:lnTo>
                    <a:lnTo>
                      <a:pt x="28" y="405"/>
                    </a:lnTo>
                    <a:lnTo>
                      <a:pt x="29" y="402"/>
                    </a:lnTo>
                    <a:lnTo>
                      <a:pt x="30" y="399"/>
                    </a:lnTo>
                    <a:lnTo>
                      <a:pt x="31" y="396"/>
                    </a:lnTo>
                    <a:lnTo>
                      <a:pt x="32" y="394"/>
                    </a:lnTo>
                    <a:lnTo>
                      <a:pt x="33" y="391"/>
                    </a:lnTo>
                    <a:lnTo>
                      <a:pt x="34" y="389"/>
                    </a:lnTo>
                    <a:lnTo>
                      <a:pt x="35" y="386"/>
                    </a:lnTo>
                    <a:lnTo>
                      <a:pt x="36" y="384"/>
                    </a:lnTo>
                    <a:lnTo>
                      <a:pt x="37" y="381"/>
                    </a:lnTo>
                    <a:lnTo>
                      <a:pt x="38" y="379"/>
                    </a:lnTo>
                    <a:lnTo>
                      <a:pt x="39" y="377"/>
                    </a:lnTo>
                    <a:lnTo>
                      <a:pt x="40" y="375"/>
                    </a:lnTo>
                    <a:lnTo>
                      <a:pt x="41" y="373"/>
                    </a:lnTo>
                    <a:lnTo>
                      <a:pt x="42" y="371"/>
                    </a:lnTo>
                    <a:lnTo>
                      <a:pt x="43" y="368"/>
                    </a:lnTo>
                    <a:lnTo>
                      <a:pt x="44" y="366"/>
                    </a:lnTo>
                    <a:lnTo>
                      <a:pt x="45" y="364"/>
                    </a:lnTo>
                    <a:lnTo>
                      <a:pt x="46" y="362"/>
                    </a:lnTo>
                    <a:lnTo>
                      <a:pt x="47" y="361"/>
                    </a:lnTo>
                    <a:lnTo>
                      <a:pt x="48" y="359"/>
                    </a:lnTo>
                    <a:lnTo>
                      <a:pt x="49" y="357"/>
                    </a:lnTo>
                    <a:lnTo>
                      <a:pt x="50" y="355"/>
                    </a:lnTo>
                    <a:lnTo>
                      <a:pt x="51" y="353"/>
                    </a:lnTo>
                    <a:lnTo>
                      <a:pt x="52" y="351"/>
                    </a:lnTo>
                    <a:lnTo>
                      <a:pt x="53" y="349"/>
                    </a:lnTo>
                    <a:lnTo>
                      <a:pt x="54" y="348"/>
                    </a:lnTo>
                    <a:lnTo>
                      <a:pt x="55" y="346"/>
                    </a:lnTo>
                    <a:lnTo>
                      <a:pt x="57" y="343"/>
                    </a:lnTo>
                    <a:lnTo>
                      <a:pt x="58" y="341"/>
                    </a:lnTo>
                    <a:lnTo>
                      <a:pt x="60" y="338"/>
                    </a:lnTo>
                    <a:lnTo>
                      <a:pt x="61" y="336"/>
                    </a:lnTo>
                    <a:lnTo>
                      <a:pt x="63" y="333"/>
                    </a:lnTo>
                    <a:lnTo>
                      <a:pt x="64" y="331"/>
                    </a:lnTo>
                    <a:lnTo>
                      <a:pt x="66" y="329"/>
                    </a:lnTo>
                    <a:lnTo>
                      <a:pt x="67" y="326"/>
                    </a:lnTo>
                    <a:lnTo>
                      <a:pt x="69" y="324"/>
                    </a:lnTo>
                    <a:lnTo>
                      <a:pt x="70" y="322"/>
                    </a:lnTo>
                    <a:lnTo>
                      <a:pt x="72" y="319"/>
                    </a:lnTo>
                    <a:lnTo>
                      <a:pt x="73" y="317"/>
                    </a:lnTo>
                    <a:lnTo>
                      <a:pt x="75" y="315"/>
                    </a:lnTo>
                    <a:lnTo>
                      <a:pt x="76" y="312"/>
                    </a:lnTo>
                    <a:lnTo>
                      <a:pt x="78" y="310"/>
                    </a:lnTo>
                    <a:lnTo>
                      <a:pt x="79" y="308"/>
                    </a:lnTo>
                    <a:lnTo>
                      <a:pt x="81" y="305"/>
                    </a:lnTo>
                    <a:lnTo>
                      <a:pt x="82" y="303"/>
                    </a:lnTo>
                    <a:lnTo>
                      <a:pt x="84" y="301"/>
                    </a:lnTo>
                    <a:lnTo>
                      <a:pt x="85" y="299"/>
                    </a:lnTo>
                    <a:lnTo>
                      <a:pt x="87" y="296"/>
                    </a:lnTo>
                    <a:lnTo>
                      <a:pt x="88" y="294"/>
                    </a:lnTo>
                    <a:lnTo>
                      <a:pt x="90" y="292"/>
                    </a:lnTo>
                    <a:lnTo>
                      <a:pt x="91" y="289"/>
                    </a:lnTo>
                    <a:lnTo>
                      <a:pt x="93" y="287"/>
                    </a:lnTo>
                    <a:lnTo>
                      <a:pt x="94" y="285"/>
                    </a:lnTo>
                    <a:lnTo>
                      <a:pt x="96" y="282"/>
                    </a:lnTo>
                    <a:lnTo>
                      <a:pt x="97" y="280"/>
                    </a:lnTo>
                    <a:lnTo>
                      <a:pt x="99" y="277"/>
                    </a:lnTo>
                    <a:lnTo>
                      <a:pt x="100" y="275"/>
                    </a:lnTo>
                    <a:lnTo>
                      <a:pt x="102" y="272"/>
                    </a:lnTo>
                    <a:lnTo>
                      <a:pt x="103" y="270"/>
                    </a:lnTo>
                    <a:lnTo>
                      <a:pt x="105" y="267"/>
                    </a:lnTo>
                    <a:lnTo>
                      <a:pt x="106" y="264"/>
                    </a:lnTo>
                    <a:lnTo>
                      <a:pt x="108" y="261"/>
                    </a:lnTo>
                    <a:lnTo>
                      <a:pt x="109" y="259"/>
                    </a:lnTo>
                    <a:lnTo>
                      <a:pt x="111" y="256"/>
                    </a:lnTo>
                    <a:lnTo>
                      <a:pt x="112" y="253"/>
                    </a:lnTo>
                    <a:lnTo>
                      <a:pt x="114" y="250"/>
                    </a:lnTo>
                    <a:lnTo>
                      <a:pt x="115" y="247"/>
                    </a:lnTo>
                    <a:lnTo>
                      <a:pt x="117" y="244"/>
                    </a:lnTo>
                    <a:lnTo>
                      <a:pt x="118" y="241"/>
                    </a:lnTo>
                    <a:lnTo>
                      <a:pt x="120" y="237"/>
                    </a:lnTo>
                    <a:lnTo>
                      <a:pt x="121" y="234"/>
                    </a:lnTo>
                    <a:lnTo>
                      <a:pt x="123" y="230"/>
                    </a:lnTo>
                    <a:lnTo>
                      <a:pt x="124" y="227"/>
                    </a:lnTo>
                    <a:lnTo>
                      <a:pt x="126" y="223"/>
                    </a:lnTo>
                    <a:lnTo>
                      <a:pt x="127" y="219"/>
                    </a:lnTo>
                    <a:lnTo>
                      <a:pt x="129" y="215"/>
                    </a:lnTo>
                    <a:lnTo>
                      <a:pt x="130" y="211"/>
                    </a:lnTo>
                    <a:lnTo>
                      <a:pt x="132" y="206"/>
                    </a:lnTo>
                    <a:lnTo>
                      <a:pt x="133" y="201"/>
                    </a:lnTo>
                    <a:lnTo>
                      <a:pt x="135" y="197"/>
                    </a:lnTo>
                    <a:lnTo>
                      <a:pt x="136" y="192"/>
                    </a:lnTo>
                    <a:lnTo>
                      <a:pt x="138" y="186"/>
                    </a:lnTo>
                    <a:lnTo>
                      <a:pt x="139" y="180"/>
                    </a:lnTo>
                    <a:lnTo>
                      <a:pt x="140" y="175"/>
                    </a:lnTo>
                    <a:lnTo>
                      <a:pt x="142" y="168"/>
                    </a:lnTo>
                    <a:lnTo>
                      <a:pt x="144" y="161"/>
                    </a:lnTo>
                    <a:lnTo>
                      <a:pt x="145" y="154"/>
                    </a:lnTo>
                    <a:lnTo>
                      <a:pt x="146" y="147"/>
                    </a:lnTo>
                    <a:lnTo>
                      <a:pt x="148" y="138"/>
                    </a:lnTo>
                    <a:lnTo>
                      <a:pt x="150" y="130"/>
                    </a:lnTo>
                    <a:lnTo>
                      <a:pt x="151" y="120"/>
                    </a:lnTo>
                    <a:lnTo>
                      <a:pt x="152" y="110"/>
                    </a:lnTo>
                    <a:lnTo>
                      <a:pt x="154" y="98"/>
                    </a:lnTo>
                    <a:lnTo>
                      <a:pt x="155" y="86"/>
                    </a:lnTo>
                    <a:lnTo>
                      <a:pt x="157" y="72"/>
                    </a:lnTo>
                    <a:lnTo>
                      <a:pt x="158" y="65"/>
                    </a:lnTo>
                    <a:lnTo>
                      <a:pt x="159" y="57"/>
                    </a:lnTo>
                    <a:lnTo>
                      <a:pt x="159" y="49"/>
                    </a:lnTo>
                    <a:lnTo>
                      <a:pt x="160" y="40"/>
                    </a:lnTo>
                    <a:lnTo>
                      <a:pt x="161" y="31"/>
                    </a:lnTo>
                    <a:lnTo>
                      <a:pt x="162" y="21"/>
                    </a:lnTo>
                    <a:lnTo>
                      <a:pt x="162" y="11"/>
                    </a:lnTo>
                    <a:lnTo>
                      <a:pt x="163"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94" name="Group 275"/>
            <p:cNvGrpSpPr>
              <a:grpSpLocks/>
            </p:cNvGrpSpPr>
            <p:nvPr/>
          </p:nvGrpSpPr>
          <p:grpSpPr bwMode="auto">
            <a:xfrm>
              <a:off x="4526650" y="981075"/>
              <a:ext cx="900462" cy="3376613"/>
              <a:chOff x="4526650" y="981075"/>
              <a:chExt cx="900462" cy="3376613"/>
            </a:xfrm>
          </p:grpSpPr>
          <p:sp>
            <p:nvSpPr>
              <p:cNvPr id="6201" name="Freeform 113"/>
              <p:cNvSpPr>
                <a:spLocks/>
              </p:cNvSpPr>
              <p:nvPr/>
            </p:nvSpPr>
            <p:spPr bwMode="auto">
              <a:xfrm>
                <a:off x="4526650" y="3998913"/>
                <a:ext cx="27094" cy="358775"/>
              </a:xfrm>
              <a:custGeom>
                <a:avLst/>
                <a:gdLst>
                  <a:gd name="T0" fmla="*/ 2147483647 w 5"/>
                  <a:gd name="T1" fmla="*/ 0 h 67"/>
                  <a:gd name="T2" fmla="*/ 2147483647 w 5"/>
                  <a:gd name="T3" fmla="*/ 2147483647 h 67"/>
                  <a:gd name="T4" fmla="*/ 2147483647 w 5"/>
                  <a:gd name="T5" fmla="*/ 2147483647 h 67"/>
                  <a:gd name="T6" fmla="*/ 2147483647 w 5"/>
                  <a:gd name="T7" fmla="*/ 2147483647 h 67"/>
                  <a:gd name="T8" fmla="*/ 2147483647 w 5"/>
                  <a:gd name="T9" fmla="*/ 2147483647 h 67"/>
                  <a:gd name="T10" fmla="*/ 2147483647 w 5"/>
                  <a:gd name="T11" fmla="*/ 2147483647 h 67"/>
                  <a:gd name="T12" fmla="*/ 2147483647 w 5"/>
                  <a:gd name="T13" fmla="*/ 2147483647 h 67"/>
                  <a:gd name="T14" fmla="*/ 0 w 5"/>
                  <a:gd name="T15" fmla="*/ 2147483647 h 67"/>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7"/>
                  <a:gd name="T26" fmla="*/ 5 w 5"/>
                  <a:gd name="T27" fmla="*/ 67 h 6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7">
                    <a:moveTo>
                      <a:pt x="5" y="0"/>
                    </a:moveTo>
                    <a:lnTo>
                      <a:pt x="4" y="8"/>
                    </a:lnTo>
                    <a:lnTo>
                      <a:pt x="4" y="17"/>
                    </a:lnTo>
                    <a:lnTo>
                      <a:pt x="3" y="26"/>
                    </a:lnTo>
                    <a:lnTo>
                      <a:pt x="2" y="36"/>
                    </a:lnTo>
                    <a:lnTo>
                      <a:pt x="1" y="46"/>
                    </a:lnTo>
                    <a:lnTo>
                      <a:pt x="1" y="57"/>
                    </a:lnTo>
                    <a:lnTo>
                      <a:pt x="0" y="67"/>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02" name="Freeform 114"/>
              <p:cNvSpPr>
                <a:spLocks/>
              </p:cNvSpPr>
              <p:nvPr/>
            </p:nvSpPr>
            <p:spPr bwMode="auto">
              <a:xfrm>
                <a:off x="4553743" y="981075"/>
                <a:ext cx="873369" cy="3017838"/>
              </a:xfrm>
              <a:custGeom>
                <a:avLst/>
                <a:gdLst>
                  <a:gd name="T0" fmla="*/ 2147483647 w 164"/>
                  <a:gd name="T1" fmla="*/ 2147483647 h 562"/>
                  <a:gd name="T2" fmla="*/ 2147483647 w 164"/>
                  <a:gd name="T3" fmla="*/ 2147483647 h 562"/>
                  <a:gd name="T4" fmla="*/ 2147483647 w 164"/>
                  <a:gd name="T5" fmla="*/ 2147483647 h 562"/>
                  <a:gd name="T6" fmla="*/ 2147483647 w 164"/>
                  <a:gd name="T7" fmla="*/ 2147483647 h 562"/>
                  <a:gd name="T8" fmla="*/ 2147483647 w 164"/>
                  <a:gd name="T9" fmla="*/ 2147483647 h 562"/>
                  <a:gd name="T10" fmla="*/ 2147483647 w 164"/>
                  <a:gd name="T11" fmla="*/ 2147483647 h 562"/>
                  <a:gd name="T12" fmla="*/ 2147483647 w 164"/>
                  <a:gd name="T13" fmla="*/ 2147483647 h 562"/>
                  <a:gd name="T14" fmla="*/ 2147483647 w 164"/>
                  <a:gd name="T15" fmla="*/ 2147483647 h 562"/>
                  <a:gd name="T16" fmla="*/ 2147483647 w 164"/>
                  <a:gd name="T17" fmla="*/ 2147483647 h 562"/>
                  <a:gd name="T18" fmla="*/ 2147483647 w 164"/>
                  <a:gd name="T19" fmla="*/ 2147483647 h 562"/>
                  <a:gd name="T20" fmla="*/ 2147483647 w 164"/>
                  <a:gd name="T21" fmla="*/ 2147483647 h 562"/>
                  <a:gd name="T22" fmla="*/ 2147483647 w 164"/>
                  <a:gd name="T23" fmla="*/ 2147483647 h 562"/>
                  <a:gd name="T24" fmla="*/ 2147483647 w 164"/>
                  <a:gd name="T25" fmla="*/ 2147483647 h 562"/>
                  <a:gd name="T26" fmla="*/ 2147483647 w 164"/>
                  <a:gd name="T27" fmla="*/ 2147483647 h 562"/>
                  <a:gd name="T28" fmla="*/ 2147483647 w 164"/>
                  <a:gd name="T29" fmla="*/ 2147483647 h 562"/>
                  <a:gd name="T30" fmla="*/ 2147483647 w 164"/>
                  <a:gd name="T31" fmla="*/ 2147483647 h 562"/>
                  <a:gd name="T32" fmla="*/ 2147483647 w 164"/>
                  <a:gd name="T33" fmla="*/ 2147483647 h 562"/>
                  <a:gd name="T34" fmla="*/ 2147483647 w 164"/>
                  <a:gd name="T35" fmla="*/ 2147483647 h 562"/>
                  <a:gd name="T36" fmla="*/ 2147483647 w 164"/>
                  <a:gd name="T37" fmla="*/ 2147483647 h 562"/>
                  <a:gd name="T38" fmla="*/ 2147483647 w 164"/>
                  <a:gd name="T39" fmla="*/ 2147483647 h 562"/>
                  <a:gd name="T40" fmla="*/ 2147483647 w 164"/>
                  <a:gd name="T41" fmla="*/ 2147483647 h 562"/>
                  <a:gd name="T42" fmla="*/ 2147483647 w 164"/>
                  <a:gd name="T43" fmla="*/ 2147483647 h 562"/>
                  <a:gd name="T44" fmla="*/ 2147483647 w 164"/>
                  <a:gd name="T45" fmla="*/ 2147483647 h 562"/>
                  <a:gd name="T46" fmla="*/ 2147483647 w 164"/>
                  <a:gd name="T47" fmla="*/ 2147483647 h 562"/>
                  <a:gd name="T48" fmla="*/ 2147483647 w 164"/>
                  <a:gd name="T49" fmla="*/ 2147483647 h 562"/>
                  <a:gd name="T50" fmla="*/ 2147483647 w 164"/>
                  <a:gd name="T51" fmla="*/ 2147483647 h 562"/>
                  <a:gd name="T52" fmla="*/ 2147483647 w 164"/>
                  <a:gd name="T53" fmla="*/ 2147483647 h 562"/>
                  <a:gd name="T54" fmla="*/ 2147483647 w 164"/>
                  <a:gd name="T55" fmla="*/ 2147483647 h 562"/>
                  <a:gd name="T56" fmla="*/ 2147483647 w 164"/>
                  <a:gd name="T57" fmla="*/ 2147483647 h 562"/>
                  <a:gd name="T58" fmla="*/ 2147483647 w 164"/>
                  <a:gd name="T59" fmla="*/ 2147483647 h 562"/>
                  <a:gd name="T60" fmla="*/ 2147483647 w 164"/>
                  <a:gd name="T61" fmla="*/ 2147483647 h 562"/>
                  <a:gd name="T62" fmla="*/ 2147483647 w 164"/>
                  <a:gd name="T63" fmla="*/ 2147483647 h 562"/>
                  <a:gd name="T64" fmla="*/ 2147483647 w 164"/>
                  <a:gd name="T65" fmla="*/ 2147483647 h 562"/>
                  <a:gd name="T66" fmla="*/ 2147483647 w 164"/>
                  <a:gd name="T67" fmla="*/ 2147483647 h 562"/>
                  <a:gd name="T68" fmla="*/ 2147483647 w 164"/>
                  <a:gd name="T69" fmla="*/ 2147483647 h 562"/>
                  <a:gd name="T70" fmla="*/ 2147483647 w 164"/>
                  <a:gd name="T71" fmla="*/ 2147483647 h 562"/>
                  <a:gd name="T72" fmla="*/ 2147483647 w 164"/>
                  <a:gd name="T73" fmla="*/ 2147483647 h 562"/>
                  <a:gd name="T74" fmla="*/ 2147483647 w 164"/>
                  <a:gd name="T75" fmla="*/ 2147483647 h 562"/>
                  <a:gd name="T76" fmla="*/ 2147483647 w 164"/>
                  <a:gd name="T77" fmla="*/ 2147483647 h 562"/>
                  <a:gd name="T78" fmla="*/ 2147483647 w 164"/>
                  <a:gd name="T79" fmla="*/ 2147483647 h 562"/>
                  <a:gd name="T80" fmla="*/ 2147483647 w 164"/>
                  <a:gd name="T81" fmla="*/ 2147483647 h 562"/>
                  <a:gd name="T82" fmla="*/ 2147483647 w 164"/>
                  <a:gd name="T83" fmla="*/ 2147483647 h 562"/>
                  <a:gd name="T84" fmla="*/ 2147483647 w 164"/>
                  <a:gd name="T85" fmla="*/ 2147483647 h 562"/>
                  <a:gd name="T86" fmla="*/ 2147483647 w 164"/>
                  <a:gd name="T87" fmla="*/ 2147483647 h 5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2"/>
                  <a:gd name="T134" fmla="*/ 164 w 164"/>
                  <a:gd name="T135" fmla="*/ 562 h 5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2">
                    <a:moveTo>
                      <a:pt x="0" y="562"/>
                    </a:moveTo>
                    <a:lnTo>
                      <a:pt x="1" y="552"/>
                    </a:lnTo>
                    <a:lnTo>
                      <a:pt x="2" y="543"/>
                    </a:lnTo>
                    <a:lnTo>
                      <a:pt x="3" y="534"/>
                    </a:lnTo>
                    <a:lnTo>
                      <a:pt x="4" y="525"/>
                    </a:lnTo>
                    <a:lnTo>
                      <a:pt x="5" y="518"/>
                    </a:lnTo>
                    <a:lnTo>
                      <a:pt x="6" y="510"/>
                    </a:lnTo>
                    <a:lnTo>
                      <a:pt x="7" y="503"/>
                    </a:lnTo>
                    <a:lnTo>
                      <a:pt x="8" y="497"/>
                    </a:lnTo>
                    <a:lnTo>
                      <a:pt x="9" y="491"/>
                    </a:lnTo>
                    <a:lnTo>
                      <a:pt x="10" y="485"/>
                    </a:lnTo>
                    <a:lnTo>
                      <a:pt x="11" y="479"/>
                    </a:lnTo>
                    <a:lnTo>
                      <a:pt x="12" y="474"/>
                    </a:lnTo>
                    <a:lnTo>
                      <a:pt x="13" y="468"/>
                    </a:lnTo>
                    <a:lnTo>
                      <a:pt x="14" y="464"/>
                    </a:lnTo>
                    <a:lnTo>
                      <a:pt x="15" y="459"/>
                    </a:lnTo>
                    <a:lnTo>
                      <a:pt x="16" y="454"/>
                    </a:lnTo>
                    <a:lnTo>
                      <a:pt x="17" y="450"/>
                    </a:lnTo>
                    <a:lnTo>
                      <a:pt x="18" y="446"/>
                    </a:lnTo>
                    <a:lnTo>
                      <a:pt x="19" y="442"/>
                    </a:lnTo>
                    <a:lnTo>
                      <a:pt x="20" y="438"/>
                    </a:lnTo>
                    <a:lnTo>
                      <a:pt x="21" y="434"/>
                    </a:lnTo>
                    <a:lnTo>
                      <a:pt x="22" y="431"/>
                    </a:lnTo>
                    <a:lnTo>
                      <a:pt x="23" y="427"/>
                    </a:lnTo>
                    <a:lnTo>
                      <a:pt x="24" y="424"/>
                    </a:lnTo>
                    <a:lnTo>
                      <a:pt x="25" y="421"/>
                    </a:lnTo>
                    <a:lnTo>
                      <a:pt x="26" y="417"/>
                    </a:lnTo>
                    <a:lnTo>
                      <a:pt x="27" y="414"/>
                    </a:lnTo>
                    <a:lnTo>
                      <a:pt x="28" y="411"/>
                    </a:lnTo>
                    <a:lnTo>
                      <a:pt x="29" y="409"/>
                    </a:lnTo>
                    <a:lnTo>
                      <a:pt x="30" y="406"/>
                    </a:lnTo>
                    <a:lnTo>
                      <a:pt x="31" y="403"/>
                    </a:lnTo>
                    <a:lnTo>
                      <a:pt x="32" y="400"/>
                    </a:lnTo>
                    <a:lnTo>
                      <a:pt x="33" y="398"/>
                    </a:lnTo>
                    <a:lnTo>
                      <a:pt x="34" y="395"/>
                    </a:lnTo>
                    <a:lnTo>
                      <a:pt x="35" y="393"/>
                    </a:lnTo>
                    <a:lnTo>
                      <a:pt x="36" y="390"/>
                    </a:lnTo>
                    <a:lnTo>
                      <a:pt x="37" y="388"/>
                    </a:lnTo>
                    <a:lnTo>
                      <a:pt x="38" y="386"/>
                    </a:lnTo>
                    <a:lnTo>
                      <a:pt x="39" y="383"/>
                    </a:lnTo>
                    <a:lnTo>
                      <a:pt x="40" y="381"/>
                    </a:lnTo>
                    <a:lnTo>
                      <a:pt x="41" y="379"/>
                    </a:lnTo>
                    <a:lnTo>
                      <a:pt x="42" y="377"/>
                    </a:lnTo>
                    <a:lnTo>
                      <a:pt x="43" y="375"/>
                    </a:lnTo>
                    <a:lnTo>
                      <a:pt x="44" y="373"/>
                    </a:lnTo>
                    <a:lnTo>
                      <a:pt x="45" y="371"/>
                    </a:lnTo>
                    <a:lnTo>
                      <a:pt x="46" y="369"/>
                    </a:lnTo>
                    <a:lnTo>
                      <a:pt x="47" y="367"/>
                    </a:lnTo>
                    <a:lnTo>
                      <a:pt x="48" y="365"/>
                    </a:lnTo>
                    <a:lnTo>
                      <a:pt x="49" y="363"/>
                    </a:lnTo>
                    <a:lnTo>
                      <a:pt x="50" y="361"/>
                    </a:lnTo>
                    <a:lnTo>
                      <a:pt x="51" y="359"/>
                    </a:lnTo>
                    <a:lnTo>
                      <a:pt x="52" y="357"/>
                    </a:lnTo>
                    <a:lnTo>
                      <a:pt x="53" y="356"/>
                    </a:lnTo>
                    <a:lnTo>
                      <a:pt x="54" y="354"/>
                    </a:lnTo>
                    <a:lnTo>
                      <a:pt x="55" y="352"/>
                    </a:lnTo>
                    <a:lnTo>
                      <a:pt x="56" y="350"/>
                    </a:lnTo>
                    <a:lnTo>
                      <a:pt x="57" y="348"/>
                    </a:lnTo>
                    <a:lnTo>
                      <a:pt x="59" y="345"/>
                    </a:lnTo>
                    <a:lnTo>
                      <a:pt x="60" y="343"/>
                    </a:lnTo>
                    <a:lnTo>
                      <a:pt x="62" y="340"/>
                    </a:lnTo>
                    <a:lnTo>
                      <a:pt x="63" y="338"/>
                    </a:lnTo>
                    <a:lnTo>
                      <a:pt x="65" y="335"/>
                    </a:lnTo>
                    <a:lnTo>
                      <a:pt x="66" y="333"/>
                    </a:lnTo>
                    <a:lnTo>
                      <a:pt x="68" y="331"/>
                    </a:lnTo>
                    <a:lnTo>
                      <a:pt x="69" y="328"/>
                    </a:lnTo>
                    <a:lnTo>
                      <a:pt x="71" y="326"/>
                    </a:lnTo>
                    <a:lnTo>
                      <a:pt x="72" y="324"/>
                    </a:lnTo>
                    <a:lnTo>
                      <a:pt x="74" y="321"/>
                    </a:lnTo>
                    <a:lnTo>
                      <a:pt x="75" y="319"/>
                    </a:lnTo>
                    <a:lnTo>
                      <a:pt x="77" y="317"/>
                    </a:lnTo>
                    <a:lnTo>
                      <a:pt x="78" y="315"/>
                    </a:lnTo>
                    <a:lnTo>
                      <a:pt x="80" y="312"/>
                    </a:lnTo>
                    <a:lnTo>
                      <a:pt x="81" y="310"/>
                    </a:lnTo>
                    <a:lnTo>
                      <a:pt x="83" y="308"/>
                    </a:lnTo>
                    <a:lnTo>
                      <a:pt x="84" y="305"/>
                    </a:lnTo>
                    <a:lnTo>
                      <a:pt x="86" y="303"/>
                    </a:lnTo>
                    <a:lnTo>
                      <a:pt x="87" y="301"/>
                    </a:lnTo>
                    <a:lnTo>
                      <a:pt x="89" y="298"/>
                    </a:lnTo>
                    <a:lnTo>
                      <a:pt x="90" y="296"/>
                    </a:lnTo>
                    <a:lnTo>
                      <a:pt x="92" y="294"/>
                    </a:lnTo>
                    <a:lnTo>
                      <a:pt x="93" y="291"/>
                    </a:lnTo>
                    <a:lnTo>
                      <a:pt x="95" y="289"/>
                    </a:lnTo>
                    <a:lnTo>
                      <a:pt x="96" y="287"/>
                    </a:lnTo>
                    <a:lnTo>
                      <a:pt x="98" y="284"/>
                    </a:lnTo>
                    <a:lnTo>
                      <a:pt x="99" y="282"/>
                    </a:lnTo>
                    <a:lnTo>
                      <a:pt x="101" y="279"/>
                    </a:lnTo>
                    <a:lnTo>
                      <a:pt x="102" y="277"/>
                    </a:lnTo>
                    <a:lnTo>
                      <a:pt x="104" y="274"/>
                    </a:lnTo>
                    <a:lnTo>
                      <a:pt x="105" y="271"/>
                    </a:lnTo>
                    <a:lnTo>
                      <a:pt x="107" y="269"/>
                    </a:lnTo>
                    <a:lnTo>
                      <a:pt x="108" y="266"/>
                    </a:lnTo>
                    <a:lnTo>
                      <a:pt x="110" y="263"/>
                    </a:lnTo>
                    <a:lnTo>
                      <a:pt x="111" y="260"/>
                    </a:lnTo>
                    <a:lnTo>
                      <a:pt x="113" y="257"/>
                    </a:lnTo>
                    <a:lnTo>
                      <a:pt x="114" y="254"/>
                    </a:lnTo>
                    <a:lnTo>
                      <a:pt x="116" y="251"/>
                    </a:lnTo>
                    <a:lnTo>
                      <a:pt x="117" y="248"/>
                    </a:lnTo>
                    <a:lnTo>
                      <a:pt x="119" y="245"/>
                    </a:lnTo>
                    <a:lnTo>
                      <a:pt x="120" y="241"/>
                    </a:lnTo>
                    <a:lnTo>
                      <a:pt x="122" y="238"/>
                    </a:lnTo>
                    <a:lnTo>
                      <a:pt x="123" y="234"/>
                    </a:lnTo>
                    <a:lnTo>
                      <a:pt x="125" y="231"/>
                    </a:lnTo>
                    <a:lnTo>
                      <a:pt x="126" y="227"/>
                    </a:lnTo>
                    <a:lnTo>
                      <a:pt x="128" y="223"/>
                    </a:lnTo>
                    <a:lnTo>
                      <a:pt x="129" y="219"/>
                    </a:lnTo>
                    <a:lnTo>
                      <a:pt x="131" y="215"/>
                    </a:lnTo>
                    <a:lnTo>
                      <a:pt x="132" y="210"/>
                    </a:lnTo>
                    <a:lnTo>
                      <a:pt x="134" y="205"/>
                    </a:lnTo>
                    <a:lnTo>
                      <a:pt x="135" y="200"/>
                    </a:lnTo>
                    <a:lnTo>
                      <a:pt x="137" y="195"/>
                    </a:lnTo>
                    <a:lnTo>
                      <a:pt x="138" y="190"/>
                    </a:lnTo>
                    <a:lnTo>
                      <a:pt x="140" y="184"/>
                    </a:lnTo>
                    <a:lnTo>
                      <a:pt x="141" y="178"/>
                    </a:lnTo>
                    <a:lnTo>
                      <a:pt x="143" y="172"/>
                    </a:lnTo>
                    <a:lnTo>
                      <a:pt x="144" y="165"/>
                    </a:lnTo>
                    <a:lnTo>
                      <a:pt x="146" y="158"/>
                    </a:lnTo>
                    <a:lnTo>
                      <a:pt x="147" y="150"/>
                    </a:lnTo>
                    <a:lnTo>
                      <a:pt x="149" y="141"/>
                    </a:lnTo>
                    <a:lnTo>
                      <a:pt x="150" y="132"/>
                    </a:lnTo>
                    <a:lnTo>
                      <a:pt x="152" y="123"/>
                    </a:lnTo>
                    <a:lnTo>
                      <a:pt x="154" y="112"/>
                    </a:lnTo>
                    <a:lnTo>
                      <a:pt x="155" y="101"/>
                    </a:lnTo>
                    <a:lnTo>
                      <a:pt x="157" y="88"/>
                    </a:lnTo>
                    <a:lnTo>
                      <a:pt x="158" y="74"/>
                    </a:lnTo>
                    <a:lnTo>
                      <a:pt x="159" y="66"/>
                    </a:lnTo>
                    <a:lnTo>
                      <a:pt x="160" y="58"/>
                    </a:lnTo>
                    <a:lnTo>
                      <a:pt x="160" y="50"/>
                    </a:lnTo>
                    <a:lnTo>
                      <a:pt x="161" y="41"/>
                    </a:lnTo>
                    <a:lnTo>
                      <a:pt x="162" y="32"/>
                    </a:lnTo>
                    <a:lnTo>
                      <a:pt x="163"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95" name="Group 278"/>
            <p:cNvGrpSpPr>
              <a:grpSpLocks/>
            </p:cNvGrpSpPr>
            <p:nvPr/>
          </p:nvGrpSpPr>
          <p:grpSpPr bwMode="auto">
            <a:xfrm>
              <a:off x="5655017" y="969962"/>
              <a:ext cx="900462" cy="3360739"/>
              <a:chOff x="5655017" y="969962"/>
              <a:chExt cx="900462" cy="3360739"/>
            </a:xfrm>
          </p:grpSpPr>
          <p:sp>
            <p:nvSpPr>
              <p:cNvPr id="6199" name="Freeform 115"/>
              <p:cNvSpPr>
                <a:spLocks/>
              </p:cNvSpPr>
              <p:nvPr/>
            </p:nvSpPr>
            <p:spPr bwMode="auto">
              <a:xfrm>
                <a:off x="5655017" y="3983038"/>
                <a:ext cx="27094" cy="347663"/>
              </a:xfrm>
              <a:custGeom>
                <a:avLst/>
                <a:gdLst>
                  <a:gd name="T0" fmla="*/ 2147483647 w 5"/>
                  <a:gd name="T1" fmla="*/ 0 h 65"/>
                  <a:gd name="T2" fmla="*/ 2147483647 w 5"/>
                  <a:gd name="T3" fmla="*/ 2147483647 h 65"/>
                  <a:gd name="T4" fmla="*/ 2147483647 w 5"/>
                  <a:gd name="T5" fmla="*/ 2147483647 h 65"/>
                  <a:gd name="T6" fmla="*/ 2147483647 w 5"/>
                  <a:gd name="T7" fmla="*/ 2147483647 h 65"/>
                  <a:gd name="T8" fmla="*/ 2147483647 w 5"/>
                  <a:gd name="T9" fmla="*/ 2147483647 h 65"/>
                  <a:gd name="T10" fmla="*/ 2147483647 w 5"/>
                  <a:gd name="T11" fmla="*/ 2147483647 h 65"/>
                  <a:gd name="T12" fmla="*/ 2147483647 w 5"/>
                  <a:gd name="T13" fmla="*/ 2147483647 h 65"/>
                  <a:gd name="T14" fmla="*/ 0 w 5"/>
                  <a:gd name="T15" fmla="*/ 2147483647 h 65"/>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5"/>
                  <a:gd name="T26" fmla="*/ 5 w 5"/>
                  <a:gd name="T27" fmla="*/ 65 h 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5">
                    <a:moveTo>
                      <a:pt x="5" y="0"/>
                    </a:moveTo>
                    <a:lnTo>
                      <a:pt x="4" y="7"/>
                    </a:lnTo>
                    <a:lnTo>
                      <a:pt x="4" y="16"/>
                    </a:lnTo>
                    <a:lnTo>
                      <a:pt x="3" y="25"/>
                    </a:lnTo>
                    <a:lnTo>
                      <a:pt x="2" y="34"/>
                    </a:lnTo>
                    <a:lnTo>
                      <a:pt x="1" y="44"/>
                    </a:lnTo>
                    <a:lnTo>
                      <a:pt x="1" y="55"/>
                    </a:lnTo>
                    <a:lnTo>
                      <a:pt x="0" y="65"/>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00" name="Freeform 116"/>
              <p:cNvSpPr>
                <a:spLocks/>
              </p:cNvSpPr>
              <p:nvPr/>
            </p:nvSpPr>
            <p:spPr bwMode="auto">
              <a:xfrm>
                <a:off x="5682110" y="969962"/>
                <a:ext cx="873369" cy="3013075"/>
              </a:xfrm>
              <a:custGeom>
                <a:avLst/>
                <a:gdLst>
                  <a:gd name="T0" fmla="*/ 2147483647 w 164"/>
                  <a:gd name="T1" fmla="*/ 2147483647 h 561"/>
                  <a:gd name="T2" fmla="*/ 2147483647 w 164"/>
                  <a:gd name="T3" fmla="*/ 2147483647 h 561"/>
                  <a:gd name="T4" fmla="*/ 2147483647 w 164"/>
                  <a:gd name="T5" fmla="*/ 2147483647 h 561"/>
                  <a:gd name="T6" fmla="*/ 2147483647 w 164"/>
                  <a:gd name="T7" fmla="*/ 2147483647 h 561"/>
                  <a:gd name="T8" fmla="*/ 2147483647 w 164"/>
                  <a:gd name="T9" fmla="*/ 2147483647 h 561"/>
                  <a:gd name="T10" fmla="*/ 2147483647 w 164"/>
                  <a:gd name="T11" fmla="*/ 2147483647 h 561"/>
                  <a:gd name="T12" fmla="*/ 2147483647 w 164"/>
                  <a:gd name="T13" fmla="*/ 2147483647 h 561"/>
                  <a:gd name="T14" fmla="*/ 2147483647 w 164"/>
                  <a:gd name="T15" fmla="*/ 2147483647 h 561"/>
                  <a:gd name="T16" fmla="*/ 2147483647 w 164"/>
                  <a:gd name="T17" fmla="*/ 2147483647 h 561"/>
                  <a:gd name="T18" fmla="*/ 2147483647 w 164"/>
                  <a:gd name="T19" fmla="*/ 2147483647 h 561"/>
                  <a:gd name="T20" fmla="*/ 2147483647 w 164"/>
                  <a:gd name="T21" fmla="*/ 2147483647 h 561"/>
                  <a:gd name="T22" fmla="*/ 2147483647 w 164"/>
                  <a:gd name="T23" fmla="*/ 2147483647 h 561"/>
                  <a:gd name="T24" fmla="*/ 2147483647 w 164"/>
                  <a:gd name="T25" fmla="*/ 2147483647 h 561"/>
                  <a:gd name="T26" fmla="*/ 2147483647 w 164"/>
                  <a:gd name="T27" fmla="*/ 2147483647 h 561"/>
                  <a:gd name="T28" fmla="*/ 2147483647 w 164"/>
                  <a:gd name="T29" fmla="*/ 2147483647 h 561"/>
                  <a:gd name="T30" fmla="*/ 2147483647 w 164"/>
                  <a:gd name="T31" fmla="*/ 2147483647 h 561"/>
                  <a:gd name="T32" fmla="*/ 2147483647 w 164"/>
                  <a:gd name="T33" fmla="*/ 2147483647 h 561"/>
                  <a:gd name="T34" fmla="*/ 2147483647 w 164"/>
                  <a:gd name="T35" fmla="*/ 2147483647 h 561"/>
                  <a:gd name="T36" fmla="*/ 2147483647 w 164"/>
                  <a:gd name="T37" fmla="*/ 2147483647 h 561"/>
                  <a:gd name="T38" fmla="*/ 2147483647 w 164"/>
                  <a:gd name="T39" fmla="*/ 2147483647 h 561"/>
                  <a:gd name="T40" fmla="*/ 2147483647 w 164"/>
                  <a:gd name="T41" fmla="*/ 2147483647 h 561"/>
                  <a:gd name="T42" fmla="*/ 2147483647 w 164"/>
                  <a:gd name="T43" fmla="*/ 2147483647 h 561"/>
                  <a:gd name="T44" fmla="*/ 2147483647 w 164"/>
                  <a:gd name="T45" fmla="*/ 2147483647 h 561"/>
                  <a:gd name="T46" fmla="*/ 2147483647 w 164"/>
                  <a:gd name="T47" fmla="*/ 2147483647 h 561"/>
                  <a:gd name="T48" fmla="*/ 2147483647 w 164"/>
                  <a:gd name="T49" fmla="*/ 2147483647 h 561"/>
                  <a:gd name="T50" fmla="*/ 2147483647 w 164"/>
                  <a:gd name="T51" fmla="*/ 2147483647 h 561"/>
                  <a:gd name="T52" fmla="*/ 2147483647 w 164"/>
                  <a:gd name="T53" fmla="*/ 2147483647 h 561"/>
                  <a:gd name="T54" fmla="*/ 2147483647 w 164"/>
                  <a:gd name="T55" fmla="*/ 2147483647 h 561"/>
                  <a:gd name="T56" fmla="*/ 2147483647 w 164"/>
                  <a:gd name="T57" fmla="*/ 2147483647 h 561"/>
                  <a:gd name="T58" fmla="*/ 2147483647 w 164"/>
                  <a:gd name="T59" fmla="*/ 2147483647 h 561"/>
                  <a:gd name="T60" fmla="*/ 2147483647 w 164"/>
                  <a:gd name="T61" fmla="*/ 2147483647 h 561"/>
                  <a:gd name="T62" fmla="*/ 2147483647 w 164"/>
                  <a:gd name="T63" fmla="*/ 2147483647 h 561"/>
                  <a:gd name="T64" fmla="*/ 2147483647 w 164"/>
                  <a:gd name="T65" fmla="*/ 2147483647 h 561"/>
                  <a:gd name="T66" fmla="*/ 2147483647 w 164"/>
                  <a:gd name="T67" fmla="*/ 2147483647 h 561"/>
                  <a:gd name="T68" fmla="*/ 2147483647 w 164"/>
                  <a:gd name="T69" fmla="*/ 2147483647 h 561"/>
                  <a:gd name="T70" fmla="*/ 2147483647 w 164"/>
                  <a:gd name="T71" fmla="*/ 2147483647 h 561"/>
                  <a:gd name="T72" fmla="*/ 2147483647 w 164"/>
                  <a:gd name="T73" fmla="*/ 2147483647 h 561"/>
                  <a:gd name="T74" fmla="*/ 2147483647 w 164"/>
                  <a:gd name="T75" fmla="*/ 2147483647 h 561"/>
                  <a:gd name="T76" fmla="*/ 2147483647 w 164"/>
                  <a:gd name="T77" fmla="*/ 2147483647 h 561"/>
                  <a:gd name="T78" fmla="*/ 2147483647 w 164"/>
                  <a:gd name="T79" fmla="*/ 2147483647 h 561"/>
                  <a:gd name="T80" fmla="*/ 2147483647 w 164"/>
                  <a:gd name="T81" fmla="*/ 2147483647 h 561"/>
                  <a:gd name="T82" fmla="*/ 2147483647 w 164"/>
                  <a:gd name="T83" fmla="*/ 2147483647 h 561"/>
                  <a:gd name="T84" fmla="*/ 2147483647 w 164"/>
                  <a:gd name="T85" fmla="*/ 2147483647 h 561"/>
                  <a:gd name="T86" fmla="*/ 2147483647 w 164"/>
                  <a:gd name="T87" fmla="*/ 2147483647 h 56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
                  <a:gd name="T133" fmla="*/ 0 h 561"/>
                  <a:gd name="T134" fmla="*/ 164 w 164"/>
                  <a:gd name="T135" fmla="*/ 561 h 56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 h="561">
                    <a:moveTo>
                      <a:pt x="0" y="561"/>
                    </a:moveTo>
                    <a:lnTo>
                      <a:pt x="1" y="551"/>
                    </a:lnTo>
                    <a:lnTo>
                      <a:pt x="2" y="541"/>
                    </a:lnTo>
                    <a:lnTo>
                      <a:pt x="3" y="533"/>
                    </a:lnTo>
                    <a:lnTo>
                      <a:pt x="4" y="525"/>
                    </a:lnTo>
                    <a:lnTo>
                      <a:pt x="5" y="517"/>
                    </a:lnTo>
                    <a:lnTo>
                      <a:pt x="6" y="510"/>
                    </a:lnTo>
                    <a:lnTo>
                      <a:pt x="7" y="503"/>
                    </a:lnTo>
                    <a:lnTo>
                      <a:pt x="8" y="497"/>
                    </a:lnTo>
                    <a:lnTo>
                      <a:pt x="9" y="490"/>
                    </a:lnTo>
                    <a:lnTo>
                      <a:pt x="10" y="485"/>
                    </a:lnTo>
                    <a:lnTo>
                      <a:pt x="11" y="479"/>
                    </a:lnTo>
                    <a:lnTo>
                      <a:pt x="12" y="474"/>
                    </a:lnTo>
                    <a:lnTo>
                      <a:pt x="13" y="469"/>
                    </a:lnTo>
                    <a:lnTo>
                      <a:pt x="14" y="464"/>
                    </a:lnTo>
                    <a:lnTo>
                      <a:pt x="15" y="459"/>
                    </a:lnTo>
                    <a:lnTo>
                      <a:pt x="16" y="455"/>
                    </a:lnTo>
                    <a:lnTo>
                      <a:pt x="17" y="451"/>
                    </a:lnTo>
                    <a:lnTo>
                      <a:pt x="18" y="446"/>
                    </a:lnTo>
                    <a:lnTo>
                      <a:pt x="19" y="442"/>
                    </a:lnTo>
                    <a:lnTo>
                      <a:pt x="20" y="439"/>
                    </a:lnTo>
                    <a:lnTo>
                      <a:pt x="21" y="435"/>
                    </a:lnTo>
                    <a:lnTo>
                      <a:pt x="22" y="431"/>
                    </a:lnTo>
                    <a:lnTo>
                      <a:pt x="23" y="428"/>
                    </a:lnTo>
                    <a:lnTo>
                      <a:pt x="24" y="425"/>
                    </a:lnTo>
                    <a:lnTo>
                      <a:pt x="25" y="422"/>
                    </a:lnTo>
                    <a:lnTo>
                      <a:pt x="26" y="418"/>
                    </a:lnTo>
                    <a:lnTo>
                      <a:pt x="27" y="415"/>
                    </a:lnTo>
                    <a:lnTo>
                      <a:pt x="28" y="412"/>
                    </a:lnTo>
                    <a:lnTo>
                      <a:pt x="29" y="410"/>
                    </a:lnTo>
                    <a:lnTo>
                      <a:pt x="30" y="407"/>
                    </a:lnTo>
                    <a:lnTo>
                      <a:pt x="31" y="404"/>
                    </a:lnTo>
                    <a:lnTo>
                      <a:pt x="32" y="401"/>
                    </a:lnTo>
                    <a:lnTo>
                      <a:pt x="33" y="399"/>
                    </a:lnTo>
                    <a:lnTo>
                      <a:pt x="34" y="396"/>
                    </a:lnTo>
                    <a:lnTo>
                      <a:pt x="35" y="394"/>
                    </a:lnTo>
                    <a:lnTo>
                      <a:pt x="36" y="392"/>
                    </a:lnTo>
                    <a:lnTo>
                      <a:pt x="37" y="389"/>
                    </a:lnTo>
                    <a:lnTo>
                      <a:pt x="38" y="387"/>
                    </a:lnTo>
                    <a:lnTo>
                      <a:pt x="39" y="385"/>
                    </a:lnTo>
                    <a:lnTo>
                      <a:pt x="40" y="382"/>
                    </a:lnTo>
                    <a:lnTo>
                      <a:pt x="41" y="380"/>
                    </a:lnTo>
                    <a:lnTo>
                      <a:pt x="42" y="378"/>
                    </a:lnTo>
                    <a:lnTo>
                      <a:pt x="43" y="376"/>
                    </a:lnTo>
                    <a:lnTo>
                      <a:pt x="44" y="374"/>
                    </a:lnTo>
                    <a:lnTo>
                      <a:pt x="45" y="372"/>
                    </a:lnTo>
                    <a:lnTo>
                      <a:pt x="46" y="370"/>
                    </a:lnTo>
                    <a:lnTo>
                      <a:pt x="47" y="368"/>
                    </a:lnTo>
                    <a:lnTo>
                      <a:pt x="48" y="366"/>
                    </a:lnTo>
                    <a:lnTo>
                      <a:pt x="49" y="364"/>
                    </a:lnTo>
                    <a:lnTo>
                      <a:pt x="50" y="362"/>
                    </a:lnTo>
                    <a:lnTo>
                      <a:pt x="51" y="361"/>
                    </a:lnTo>
                    <a:lnTo>
                      <a:pt x="52" y="359"/>
                    </a:lnTo>
                    <a:lnTo>
                      <a:pt x="53" y="357"/>
                    </a:lnTo>
                    <a:lnTo>
                      <a:pt x="54" y="355"/>
                    </a:lnTo>
                    <a:lnTo>
                      <a:pt x="55" y="353"/>
                    </a:lnTo>
                    <a:lnTo>
                      <a:pt x="56" y="351"/>
                    </a:lnTo>
                    <a:lnTo>
                      <a:pt x="58" y="348"/>
                    </a:lnTo>
                    <a:lnTo>
                      <a:pt x="59" y="346"/>
                    </a:lnTo>
                    <a:lnTo>
                      <a:pt x="61" y="343"/>
                    </a:lnTo>
                    <a:lnTo>
                      <a:pt x="62" y="341"/>
                    </a:lnTo>
                    <a:lnTo>
                      <a:pt x="64" y="338"/>
                    </a:lnTo>
                    <a:lnTo>
                      <a:pt x="65" y="336"/>
                    </a:lnTo>
                    <a:lnTo>
                      <a:pt x="67" y="334"/>
                    </a:lnTo>
                    <a:lnTo>
                      <a:pt x="68" y="331"/>
                    </a:lnTo>
                    <a:lnTo>
                      <a:pt x="70" y="329"/>
                    </a:lnTo>
                    <a:lnTo>
                      <a:pt x="71" y="327"/>
                    </a:lnTo>
                    <a:lnTo>
                      <a:pt x="73" y="324"/>
                    </a:lnTo>
                    <a:lnTo>
                      <a:pt x="74" y="322"/>
                    </a:lnTo>
                    <a:lnTo>
                      <a:pt x="76" y="320"/>
                    </a:lnTo>
                    <a:lnTo>
                      <a:pt x="77" y="318"/>
                    </a:lnTo>
                    <a:lnTo>
                      <a:pt x="79" y="315"/>
                    </a:lnTo>
                    <a:lnTo>
                      <a:pt x="80" y="313"/>
                    </a:lnTo>
                    <a:lnTo>
                      <a:pt x="82" y="311"/>
                    </a:lnTo>
                    <a:lnTo>
                      <a:pt x="83" y="308"/>
                    </a:lnTo>
                    <a:lnTo>
                      <a:pt x="85" y="306"/>
                    </a:lnTo>
                    <a:lnTo>
                      <a:pt x="86" y="304"/>
                    </a:lnTo>
                    <a:lnTo>
                      <a:pt x="88" y="301"/>
                    </a:lnTo>
                    <a:lnTo>
                      <a:pt x="89" y="299"/>
                    </a:lnTo>
                    <a:lnTo>
                      <a:pt x="91" y="297"/>
                    </a:lnTo>
                    <a:lnTo>
                      <a:pt x="92" y="294"/>
                    </a:lnTo>
                    <a:lnTo>
                      <a:pt x="94" y="292"/>
                    </a:lnTo>
                    <a:lnTo>
                      <a:pt x="95" y="290"/>
                    </a:lnTo>
                    <a:lnTo>
                      <a:pt x="97" y="287"/>
                    </a:lnTo>
                    <a:lnTo>
                      <a:pt x="98" y="285"/>
                    </a:lnTo>
                    <a:lnTo>
                      <a:pt x="100" y="282"/>
                    </a:lnTo>
                    <a:lnTo>
                      <a:pt x="101" y="280"/>
                    </a:lnTo>
                    <a:lnTo>
                      <a:pt x="103" y="277"/>
                    </a:lnTo>
                    <a:lnTo>
                      <a:pt x="104" y="274"/>
                    </a:lnTo>
                    <a:lnTo>
                      <a:pt x="106" y="272"/>
                    </a:lnTo>
                    <a:lnTo>
                      <a:pt x="107" y="269"/>
                    </a:lnTo>
                    <a:lnTo>
                      <a:pt x="109" y="266"/>
                    </a:lnTo>
                    <a:lnTo>
                      <a:pt x="110" y="263"/>
                    </a:lnTo>
                    <a:lnTo>
                      <a:pt x="112" y="261"/>
                    </a:lnTo>
                    <a:lnTo>
                      <a:pt x="113" y="258"/>
                    </a:lnTo>
                    <a:lnTo>
                      <a:pt x="115" y="255"/>
                    </a:lnTo>
                    <a:lnTo>
                      <a:pt x="116" y="251"/>
                    </a:lnTo>
                    <a:lnTo>
                      <a:pt x="118" y="248"/>
                    </a:lnTo>
                    <a:lnTo>
                      <a:pt x="119" y="245"/>
                    </a:lnTo>
                    <a:lnTo>
                      <a:pt x="121" y="242"/>
                    </a:lnTo>
                    <a:lnTo>
                      <a:pt x="122" y="238"/>
                    </a:lnTo>
                    <a:lnTo>
                      <a:pt x="124" y="234"/>
                    </a:lnTo>
                    <a:lnTo>
                      <a:pt x="125" y="231"/>
                    </a:lnTo>
                    <a:lnTo>
                      <a:pt x="127" y="227"/>
                    </a:lnTo>
                    <a:lnTo>
                      <a:pt x="128" y="223"/>
                    </a:lnTo>
                    <a:lnTo>
                      <a:pt x="130" y="218"/>
                    </a:lnTo>
                    <a:lnTo>
                      <a:pt x="131" y="214"/>
                    </a:lnTo>
                    <a:lnTo>
                      <a:pt x="133" y="209"/>
                    </a:lnTo>
                    <a:lnTo>
                      <a:pt x="134" y="205"/>
                    </a:lnTo>
                    <a:lnTo>
                      <a:pt x="136" y="200"/>
                    </a:lnTo>
                    <a:lnTo>
                      <a:pt x="137" y="194"/>
                    </a:lnTo>
                    <a:lnTo>
                      <a:pt x="139" y="189"/>
                    </a:lnTo>
                    <a:lnTo>
                      <a:pt x="141" y="183"/>
                    </a:lnTo>
                    <a:lnTo>
                      <a:pt x="142" y="176"/>
                    </a:lnTo>
                    <a:lnTo>
                      <a:pt x="144" y="170"/>
                    </a:lnTo>
                    <a:lnTo>
                      <a:pt x="145" y="163"/>
                    </a:lnTo>
                    <a:lnTo>
                      <a:pt x="147" y="155"/>
                    </a:lnTo>
                    <a:lnTo>
                      <a:pt x="148" y="147"/>
                    </a:lnTo>
                    <a:lnTo>
                      <a:pt x="150" y="138"/>
                    </a:lnTo>
                    <a:lnTo>
                      <a:pt x="151" y="129"/>
                    </a:lnTo>
                    <a:lnTo>
                      <a:pt x="153" y="119"/>
                    </a:lnTo>
                    <a:lnTo>
                      <a:pt x="154" y="108"/>
                    </a:lnTo>
                    <a:lnTo>
                      <a:pt x="156" y="95"/>
                    </a:lnTo>
                    <a:lnTo>
                      <a:pt x="157" y="82"/>
                    </a:lnTo>
                    <a:lnTo>
                      <a:pt x="158" y="75"/>
                    </a:lnTo>
                    <a:lnTo>
                      <a:pt x="159" y="67"/>
                    </a:lnTo>
                    <a:lnTo>
                      <a:pt x="159" y="59"/>
                    </a:lnTo>
                    <a:lnTo>
                      <a:pt x="160" y="51"/>
                    </a:lnTo>
                    <a:lnTo>
                      <a:pt x="161" y="42"/>
                    </a:lnTo>
                    <a:lnTo>
                      <a:pt x="162" y="32"/>
                    </a:lnTo>
                    <a:lnTo>
                      <a:pt x="162" y="22"/>
                    </a:lnTo>
                    <a:lnTo>
                      <a:pt x="163" y="11"/>
                    </a:lnTo>
                    <a:lnTo>
                      <a:pt x="164"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96" name="Group 281"/>
            <p:cNvGrpSpPr>
              <a:grpSpLocks/>
            </p:cNvGrpSpPr>
            <p:nvPr/>
          </p:nvGrpSpPr>
          <p:grpSpPr bwMode="auto">
            <a:xfrm>
              <a:off x="6784978" y="2601913"/>
              <a:ext cx="484497" cy="1719263"/>
              <a:chOff x="6784978" y="2601913"/>
              <a:chExt cx="484497" cy="1719263"/>
            </a:xfrm>
          </p:grpSpPr>
          <p:sp>
            <p:nvSpPr>
              <p:cNvPr id="6197" name="Freeform 117"/>
              <p:cNvSpPr>
                <a:spLocks/>
              </p:cNvSpPr>
              <p:nvPr/>
            </p:nvSpPr>
            <p:spPr bwMode="auto">
              <a:xfrm>
                <a:off x="6784978" y="3976688"/>
                <a:ext cx="25500" cy="344488"/>
              </a:xfrm>
              <a:custGeom>
                <a:avLst/>
                <a:gdLst>
                  <a:gd name="T0" fmla="*/ 2147483647 w 5"/>
                  <a:gd name="T1" fmla="*/ 0 h 64"/>
                  <a:gd name="T2" fmla="*/ 2147483647 w 5"/>
                  <a:gd name="T3" fmla="*/ 2147483647 h 64"/>
                  <a:gd name="T4" fmla="*/ 2147483647 w 5"/>
                  <a:gd name="T5" fmla="*/ 2147483647 h 64"/>
                  <a:gd name="T6" fmla="*/ 2147483647 w 5"/>
                  <a:gd name="T7" fmla="*/ 2147483647 h 64"/>
                  <a:gd name="T8" fmla="*/ 2147483647 w 5"/>
                  <a:gd name="T9" fmla="*/ 2147483647 h 64"/>
                  <a:gd name="T10" fmla="*/ 2147483647 w 5"/>
                  <a:gd name="T11" fmla="*/ 2147483647 h 64"/>
                  <a:gd name="T12" fmla="*/ 0 w 5"/>
                  <a:gd name="T13" fmla="*/ 2147483647 h 64"/>
                  <a:gd name="T14" fmla="*/ 0 w 5"/>
                  <a:gd name="T15" fmla="*/ 2147483647 h 64"/>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64"/>
                  <a:gd name="T26" fmla="*/ 5 w 5"/>
                  <a:gd name="T27" fmla="*/ 64 h 6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64">
                    <a:moveTo>
                      <a:pt x="5" y="0"/>
                    </a:moveTo>
                    <a:lnTo>
                      <a:pt x="4" y="7"/>
                    </a:lnTo>
                    <a:lnTo>
                      <a:pt x="3" y="16"/>
                    </a:lnTo>
                    <a:lnTo>
                      <a:pt x="3" y="24"/>
                    </a:lnTo>
                    <a:lnTo>
                      <a:pt x="2" y="34"/>
                    </a:lnTo>
                    <a:lnTo>
                      <a:pt x="1" y="44"/>
                    </a:lnTo>
                    <a:lnTo>
                      <a:pt x="0" y="54"/>
                    </a:lnTo>
                    <a:lnTo>
                      <a:pt x="0" y="64"/>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198" name="Freeform 118"/>
              <p:cNvSpPr>
                <a:spLocks/>
              </p:cNvSpPr>
              <p:nvPr/>
            </p:nvSpPr>
            <p:spPr bwMode="auto">
              <a:xfrm>
                <a:off x="6810478" y="2601913"/>
                <a:ext cx="458997" cy="1374775"/>
              </a:xfrm>
              <a:custGeom>
                <a:avLst/>
                <a:gdLst>
                  <a:gd name="T0" fmla="*/ 2147483647 w 86"/>
                  <a:gd name="T1" fmla="*/ 2147483647 h 256"/>
                  <a:gd name="T2" fmla="*/ 2147483647 w 86"/>
                  <a:gd name="T3" fmla="*/ 2147483647 h 256"/>
                  <a:gd name="T4" fmla="*/ 2147483647 w 86"/>
                  <a:gd name="T5" fmla="*/ 2147483647 h 256"/>
                  <a:gd name="T6" fmla="*/ 2147483647 w 86"/>
                  <a:gd name="T7" fmla="*/ 2147483647 h 256"/>
                  <a:gd name="T8" fmla="*/ 2147483647 w 86"/>
                  <a:gd name="T9" fmla="*/ 2147483647 h 256"/>
                  <a:gd name="T10" fmla="*/ 2147483647 w 86"/>
                  <a:gd name="T11" fmla="*/ 2147483647 h 256"/>
                  <a:gd name="T12" fmla="*/ 2147483647 w 86"/>
                  <a:gd name="T13" fmla="*/ 2147483647 h 256"/>
                  <a:gd name="T14" fmla="*/ 2147483647 w 86"/>
                  <a:gd name="T15" fmla="*/ 2147483647 h 256"/>
                  <a:gd name="T16" fmla="*/ 2147483647 w 86"/>
                  <a:gd name="T17" fmla="*/ 2147483647 h 256"/>
                  <a:gd name="T18" fmla="*/ 2147483647 w 86"/>
                  <a:gd name="T19" fmla="*/ 2147483647 h 256"/>
                  <a:gd name="T20" fmla="*/ 2147483647 w 86"/>
                  <a:gd name="T21" fmla="*/ 2147483647 h 256"/>
                  <a:gd name="T22" fmla="*/ 2147483647 w 86"/>
                  <a:gd name="T23" fmla="*/ 2147483647 h 256"/>
                  <a:gd name="T24" fmla="*/ 2147483647 w 86"/>
                  <a:gd name="T25" fmla="*/ 2147483647 h 256"/>
                  <a:gd name="T26" fmla="*/ 2147483647 w 86"/>
                  <a:gd name="T27" fmla="*/ 2147483647 h 256"/>
                  <a:gd name="T28" fmla="*/ 2147483647 w 86"/>
                  <a:gd name="T29" fmla="*/ 2147483647 h 256"/>
                  <a:gd name="T30" fmla="*/ 2147483647 w 86"/>
                  <a:gd name="T31" fmla="*/ 2147483647 h 256"/>
                  <a:gd name="T32" fmla="*/ 2147483647 w 86"/>
                  <a:gd name="T33" fmla="*/ 2147483647 h 256"/>
                  <a:gd name="T34" fmla="*/ 2147483647 w 86"/>
                  <a:gd name="T35" fmla="*/ 2147483647 h 256"/>
                  <a:gd name="T36" fmla="*/ 2147483647 w 86"/>
                  <a:gd name="T37" fmla="*/ 2147483647 h 256"/>
                  <a:gd name="T38" fmla="*/ 2147483647 w 86"/>
                  <a:gd name="T39" fmla="*/ 2147483647 h 256"/>
                  <a:gd name="T40" fmla="*/ 2147483647 w 86"/>
                  <a:gd name="T41" fmla="*/ 2147483647 h 256"/>
                  <a:gd name="T42" fmla="*/ 2147483647 w 86"/>
                  <a:gd name="T43" fmla="*/ 2147483647 h 256"/>
                  <a:gd name="T44" fmla="*/ 2147483647 w 86"/>
                  <a:gd name="T45" fmla="*/ 2147483647 h 256"/>
                  <a:gd name="T46" fmla="*/ 2147483647 w 86"/>
                  <a:gd name="T47" fmla="*/ 2147483647 h 256"/>
                  <a:gd name="T48" fmla="*/ 2147483647 w 86"/>
                  <a:gd name="T49" fmla="*/ 2147483647 h 256"/>
                  <a:gd name="T50" fmla="*/ 2147483647 w 86"/>
                  <a:gd name="T51" fmla="*/ 2147483647 h 256"/>
                  <a:gd name="T52" fmla="*/ 2147483647 w 86"/>
                  <a:gd name="T53" fmla="*/ 2147483647 h 256"/>
                  <a:gd name="T54" fmla="*/ 2147483647 w 86"/>
                  <a:gd name="T55" fmla="*/ 2147483647 h 256"/>
                  <a:gd name="T56" fmla="*/ 2147483647 w 86"/>
                  <a:gd name="T57" fmla="*/ 2147483647 h 256"/>
                  <a:gd name="T58" fmla="*/ 2147483647 w 86"/>
                  <a:gd name="T59" fmla="*/ 2147483647 h 256"/>
                  <a:gd name="T60" fmla="*/ 2147483647 w 86"/>
                  <a:gd name="T61" fmla="*/ 2147483647 h 256"/>
                  <a:gd name="T62" fmla="*/ 2147483647 w 86"/>
                  <a:gd name="T63" fmla="*/ 2147483647 h 256"/>
                  <a:gd name="T64" fmla="*/ 2147483647 w 86"/>
                  <a:gd name="T65" fmla="*/ 2147483647 h 256"/>
                  <a:gd name="T66" fmla="*/ 2147483647 w 86"/>
                  <a:gd name="T67" fmla="*/ 2147483647 h 256"/>
                  <a:gd name="T68" fmla="*/ 2147483647 w 86"/>
                  <a:gd name="T69" fmla="*/ 2147483647 h 256"/>
                  <a:gd name="T70" fmla="*/ 2147483647 w 86"/>
                  <a:gd name="T71" fmla="*/ 2147483647 h 256"/>
                  <a:gd name="T72" fmla="*/ 2147483647 w 86"/>
                  <a:gd name="T73" fmla="*/ 2147483647 h 256"/>
                  <a:gd name="T74" fmla="*/ 2147483647 w 86"/>
                  <a:gd name="T75" fmla="*/ 2147483647 h 25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6"/>
                  <a:gd name="T115" fmla="*/ 0 h 256"/>
                  <a:gd name="T116" fmla="*/ 86 w 86"/>
                  <a:gd name="T117" fmla="*/ 256 h 25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6" h="256">
                    <a:moveTo>
                      <a:pt x="0" y="256"/>
                    </a:moveTo>
                    <a:lnTo>
                      <a:pt x="1" y="246"/>
                    </a:lnTo>
                    <a:lnTo>
                      <a:pt x="2" y="237"/>
                    </a:lnTo>
                    <a:lnTo>
                      <a:pt x="3" y="228"/>
                    </a:lnTo>
                    <a:lnTo>
                      <a:pt x="4" y="220"/>
                    </a:lnTo>
                    <a:lnTo>
                      <a:pt x="5" y="212"/>
                    </a:lnTo>
                    <a:lnTo>
                      <a:pt x="6" y="205"/>
                    </a:lnTo>
                    <a:lnTo>
                      <a:pt x="7" y="198"/>
                    </a:lnTo>
                    <a:lnTo>
                      <a:pt x="8" y="192"/>
                    </a:lnTo>
                    <a:lnTo>
                      <a:pt x="9" y="186"/>
                    </a:lnTo>
                    <a:lnTo>
                      <a:pt x="10" y="180"/>
                    </a:lnTo>
                    <a:lnTo>
                      <a:pt x="11" y="174"/>
                    </a:lnTo>
                    <a:lnTo>
                      <a:pt x="12" y="169"/>
                    </a:lnTo>
                    <a:lnTo>
                      <a:pt x="13" y="164"/>
                    </a:lnTo>
                    <a:lnTo>
                      <a:pt x="14" y="159"/>
                    </a:lnTo>
                    <a:lnTo>
                      <a:pt x="15" y="155"/>
                    </a:lnTo>
                    <a:lnTo>
                      <a:pt x="16" y="150"/>
                    </a:lnTo>
                    <a:lnTo>
                      <a:pt x="17" y="146"/>
                    </a:lnTo>
                    <a:lnTo>
                      <a:pt x="18" y="142"/>
                    </a:lnTo>
                    <a:lnTo>
                      <a:pt x="19" y="138"/>
                    </a:lnTo>
                    <a:lnTo>
                      <a:pt x="20" y="134"/>
                    </a:lnTo>
                    <a:lnTo>
                      <a:pt x="21" y="131"/>
                    </a:lnTo>
                    <a:lnTo>
                      <a:pt x="22" y="127"/>
                    </a:lnTo>
                    <a:lnTo>
                      <a:pt x="23" y="124"/>
                    </a:lnTo>
                    <a:lnTo>
                      <a:pt x="24" y="120"/>
                    </a:lnTo>
                    <a:lnTo>
                      <a:pt x="25" y="117"/>
                    </a:lnTo>
                    <a:lnTo>
                      <a:pt x="26" y="114"/>
                    </a:lnTo>
                    <a:lnTo>
                      <a:pt x="27" y="111"/>
                    </a:lnTo>
                    <a:lnTo>
                      <a:pt x="28" y="108"/>
                    </a:lnTo>
                    <a:lnTo>
                      <a:pt x="29" y="105"/>
                    </a:lnTo>
                    <a:lnTo>
                      <a:pt x="30" y="103"/>
                    </a:lnTo>
                    <a:lnTo>
                      <a:pt x="31" y="100"/>
                    </a:lnTo>
                    <a:lnTo>
                      <a:pt x="32" y="97"/>
                    </a:lnTo>
                    <a:lnTo>
                      <a:pt x="33" y="95"/>
                    </a:lnTo>
                    <a:lnTo>
                      <a:pt x="34" y="92"/>
                    </a:lnTo>
                    <a:lnTo>
                      <a:pt x="35" y="90"/>
                    </a:lnTo>
                    <a:lnTo>
                      <a:pt x="36" y="87"/>
                    </a:lnTo>
                    <a:lnTo>
                      <a:pt x="37" y="85"/>
                    </a:lnTo>
                    <a:lnTo>
                      <a:pt x="38" y="83"/>
                    </a:lnTo>
                    <a:lnTo>
                      <a:pt x="39" y="80"/>
                    </a:lnTo>
                    <a:lnTo>
                      <a:pt x="40" y="78"/>
                    </a:lnTo>
                    <a:lnTo>
                      <a:pt x="41" y="76"/>
                    </a:lnTo>
                    <a:lnTo>
                      <a:pt x="42" y="74"/>
                    </a:lnTo>
                    <a:lnTo>
                      <a:pt x="43" y="72"/>
                    </a:lnTo>
                    <a:lnTo>
                      <a:pt x="44" y="70"/>
                    </a:lnTo>
                    <a:lnTo>
                      <a:pt x="45" y="68"/>
                    </a:lnTo>
                    <a:lnTo>
                      <a:pt x="46" y="66"/>
                    </a:lnTo>
                    <a:lnTo>
                      <a:pt x="47" y="64"/>
                    </a:lnTo>
                    <a:lnTo>
                      <a:pt x="48" y="62"/>
                    </a:lnTo>
                    <a:lnTo>
                      <a:pt x="49" y="60"/>
                    </a:lnTo>
                    <a:lnTo>
                      <a:pt x="50" y="58"/>
                    </a:lnTo>
                    <a:lnTo>
                      <a:pt x="51" y="56"/>
                    </a:lnTo>
                    <a:lnTo>
                      <a:pt x="52" y="55"/>
                    </a:lnTo>
                    <a:lnTo>
                      <a:pt x="53" y="53"/>
                    </a:lnTo>
                    <a:lnTo>
                      <a:pt x="54" y="51"/>
                    </a:lnTo>
                    <a:lnTo>
                      <a:pt x="55" y="49"/>
                    </a:lnTo>
                    <a:lnTo>
                      <a:pt x="56" y="47"/>
                    </a:lnTo>
                    <a:lnTo>
                      <a:pt x="58" y="44"/>
                    </a:lnTo>
                    <a:lnTo>
                      <a:pt x="59" y="42"/>
                    </a:lnTo>
                    <a:lnTo>
                      <a:pt x="61" y="39"/>
                    </a:lnTo>
                    <a:lnTo>
                      <a:pt x="62" y="37"/>
                    </a:lnTo>
                    <a:lnTo>
                      <a:pt x="64" y="34"/>
                    </a:lnTo>
                    <a:lnTo>
                      <a:pt x="65" y="32"/>
                    </a:lnTo>
                    <a:lnTo>
                      <a:pt x="67" y="30"/>
                    </a:lnTo>
                    <a:lnTo>
                      <a:pt x="68" y="27"/>
                    </a:lnTo>
                    <a:lnTo>
                      <a:pt x="70" y="25"/>
                    </a:lnTo>
                    <a:lnTo>
                      <a:pt x="71" y="23"/>
                    </a:lnTo>
                    <a:lnTo>
                      <a:pt x="73" y="20"/>
                    </a:lnTo>
                    <a:lnTo>
                      <a:pt x="74" y="18"/>
                    </a:lnTo>
                    <a:lnTo>
                      <a:pt x="76" y="16"/>
                    </a:lnTo>
                    <a:lnTo>
                      <a:pt x="77" y="13"/>
                    </a:lnTo>
                    <a:lnTo>
                      <a:pt x="79" y="11"/>
                    </a:lnTo>
                    <a:lnTo>
                      <a:pt x="80" y="9"/>
                    </a:lnTo>
                    <a:lnTo>
                      <a:pt x="82" y="7"/>
                    </a:lnTo>
                    <a:lnTo>
                      <a:pt x="83" y="4"/>
                    </a:lnTo>
                    <a:lnTo>
                      <a:pt x="85" y="2"/>
                    </a:lnTo>
                    <a:lnTo>
                      <a:pt x="86" y="0"/>
                    </a:lnTo>
                  </a:path>
                </a:pathLst>
              </a:custGeom>
              <a:noFill/>
              <a:ln w="22225">
                <a:solidFill>
                  <a:srgbClr val="7030A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sp>
        <p:nvSpPr>
          <p:cNvPr id="337" name="Freeform 106"/>
          <p:cNvSpPr>
            <a:spLocks/>
          </p:cNvSpPr>
          <p:nvPr/>
        </p:nvSpPr>
        <p:spPr bwMode="auto">
          <a:xfrm rot="10800000" flipH="1">
            <a:off x="1035050" y="2667000"/>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38" name="Freeform 106"/>
          <p:cNvSpPr>
            <a:spLocks/>
          </p:cNvSpPr>
          <p:nvPr/>
        </p:nvSpPr>
        <p:spPr bwMode="auto">
          <a:xfrm flipH="1">
            <a:off x="1717675" y="974725"/>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39" name="Freeform 106"/>
          <p:cNvSpPr>
            <a:spLocks/>
          </p:cNvSpPr>
          <p:nvPr/>
        </p:nvSpPr>
        <p:spPr bwMode="auto">
          <a:xfrm rot="10800000" flipH="1">
            <a:off x="2170113" y="2668588"/>
            <a:ext cx="44608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0" name="Freeform 106"/>
          <p:cNvSpPr>
            <a:spLocks/>
          </p:cNvSpPr>
          <p:nvPr/>
        </p:nvSpPr>
        <p:spPr bwMode="auto">
          <a:xfrm flipH="1">
            <a:off x="2838450" y="976313"/>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1" name="Freeform 106"/>
          <p:cNvSpPr>
            <a:spLocks/>
          </p:cNvSpPr>
          <p:nvPr/>
        </p:nvSpPr>
        <p:spPr bwMode="auto">
          <a:xfrm rot="10800000" flipH="1">
            <a:off x="3290888" y="2671763"/>
            <a:ext cx="44608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2" name="Freeform 106"/>
          <p:cNvSpPr>
            <a:spLocks/>
          </p:cNvSpPr>
          <p:nvPr/>
        </p:nvSpPr>
        <p:spPr bwMode="auto">
          <a:xfrm flipH="1">
            <a:off x="3959225" y="979488"/>
            <a:ext cx="447675"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3" name="Freeform 106"/>
          <p:cNvSpPr>
            <a:spLocks/>
          </p:cNvSpPr>
          <p:nvPr/>
        </p:nvSpPr>
        <p:spPr bwMode="auto">
          <a:xfrm rot="10800000" flipH="1">
            <a:off x="4413250" y="2673350"/>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4" name="Freeform 106"/>
          <p:cNvSpPr>
            <a:spLocks/>
          </p:cNvSpPr>
          <p:nvPr/>
        </p:nvSpPr>
        <p:spPr bwMode="auto">
          <a:xfrm flipH="1">
            <a:off x="5081588" y="981075"/>
            <a:ext cx="44608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5" name="Freeform 106"/>
          <p:cNvSpPr>
            <a:spLocks/>
          </p:cNvSpPr>
          <p:nvPr/>
        </p:nvSpPr>
        <p:spPr bwMode="auto">
          <a:xfrm rot="10800000" flipH="1">
            <a:off x="5534025" y="2676525"/>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6" name="Freeform 106"/>
          <p:cNvSpPr>
            <a:spLocks/>
          </p:cNvSpPr>
          <p:nvPr/>
        </p:nvSpPr>
        <p:spPr bwMode="auto">
          <a:xfrm flipH="1">
            <a:off x="6202363" y="984250"/>
            <a:ext cx="446087"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47" name="Freeform 106"/>
          <p:cNvSpPr>
            <a:spLocks/>
          </p:cNvSpPr>
          <p:nvPr/>
        </p:nvSpPr>
        <p:spPr bwMode="auto">
          <a:xfrm rot="10800000" flipH="1">
            <a:off x="6654800" y="2678113"/>
            <a:ext cx="446088" cy="1692275"/>
          </a:xfrm>
          <a:custGeom>
            <a:avLst/>
            <a:gdLst>
              <a:gd name="T0" fmla="*/ 0 w 84"/>
              <a:gd name="T1" fmla="*/ 2147483647 h 315"/>
              <a:gd name="T2" fmla="*/ 2147483647 w 84"/>
              <a:gd name="T3" fmla="*/ 2147483647 h 315"/>
              <a:gd name="T4" fmla="*/ 2147483647 w 84"/>
              <a:gd name="T5" fmla="*/ 2147483647 h 315"/>
              <a:gd name="T6" fmla="*/ 2147483647 w 84"/>
              <a:gd name="T7" fmla="*/ 2147483647 h 315"/>
              <a:gd name="T8" fmla="*/ 2147483647 w 84"/>
              <a:gd name="T9" fmla="*/ 2147483647 h 315"/>
              <a:gd name="T10" fmla="*/ 2147483647 w 84"/>
              <a:gd name="T11" fmla="*/ 2147483647 h 315"/>
              <a:gd name="T12" fmla="*/ 2147483647 w 84"/>
              <a:gd name="T13" fmla="*/ 2147483647 h 315"/>
              <a:gd name="T14" fmla="*/ 2147483647 w 84"/>
              <a:gd name="T15" fmla="*/ 2147483647 h 315"/>
              <a:gd name="T16" fmla="*/ 2147483647 w 84"/>
              <a:gd name="T17" fmla="*/ 2147483647 h 315"/>
              <a:gd name="T18" fmla="*/ 2147483647 w 84"/>
              <a:gd name="T19" fmla="*/ 2147483647 h 315"/>
              <a:gd name="T20" fmla="*/ 2147483647 w 84"/>
              <a:gd name="T21" fmla="*/ 2147483647 h 315"/>
              <a:gd name="T22" fmla="*/ 2147483647 w 84"/>
              <a:gd name="T23" fmla="*/ 2147483647 h 315"/>
              <a:gd name="T24" fmla="*/ 2147483647 w 84"/>
              <a:gd name="T25" fmla="*/ 2147483647 h 315"/>
              <a:gd name="T26" fmla="*/ 2147483647 w 84"/>
              <a:gd name="T27" fmla="*/ 2147483647 h 315"/>
              <a:gd name="T28" fmla="*/ 2147483647 w 84"/>
              <a:gd name="T29" fmla="*/ 2147483647 h 315"/>
              <a:gd name="T30" fmla="*/ 2147483647 w 84"/>
              <a:gd name="T31" fmla="*/ 2147483647 h 315"/>
              <a:gd name="T32" fmla="*/ 2147483647 w 84"/>
              <a:gd name="T33" fmla="*/ 2147483647 h 315"/>
              <a:gd name="T34" fmla="*/ 2147483647 w 84"/>
              <a:gd name="T35" fmla="*/ 2147483647 h 315"/>
              <a:gd name="T36" fmla="*/ 2147483647 w 84"/>
              <a:gd name="T37" fmla="*/ 2147483647 h 315"/>
              <a:gd name="T38" fmla="*/ 2147483647 w 84"/>
              <a:gd name="T39" fmla="*/ 2147483647 h 315"/>
              <a:gd name="T40" fmla="*/ 2147483647 w 84"/>
              <a:gd name="T41" fmla="*/ 2147483647 h 315"/>
              <a:gd name="T42" fmla="*/ 2147483647 w 84"/>
              <a:gd name="T43" fmla="*/ 2147483647 h 315"/>
              <a:gd name="T44" fmla="*/ 2147483647 w 84"/>
              <a:gd name="T45" fmla="*/ 2147483647 h 315"/>
              <a:gd name="T46" fmla="*/ 2147483647 w 84"/>
              <a:gd name="T47" fmla="*/ 2147483647 h 315"/>
              <a:gd name="T48" fmla="*/ 2147483647 w 84"/>
              <a:gd name="T49" fmla="*/ 2147483647 h 315"/>
              <a:gd name="T50" fmla="*/ 2147483647 w 84"/>
              <a:gd name="T51" fmla="*/ 2147483647 h 315"/>
              <a:gd name="T52" fmla="*/ 2147483647 w 84"/>
              <a:gd name="T53" fmla="*/ 2147483647 h 315"/>
              <a:gd name="T54" fmla="*/ 2147483647 w 84"/>
              <a:gd name="T55" fmla="*/ 2147483647 h 315"/>
              <a:gd name="T56" fmla="*/ 2147483647 w 84"/>
              <a:gd name="T57" fmla="*/ 2147483647 h 315"/>
              <a:gd name="T58" fmla="*/ 2147483647 w 84"/>
              <a:gd name="T59" fmla="*/ 2147483647 h 315"/>
              <a:gd name="T60" fmla="*/ 2147483647 w 84"/>
              <a:gd name="T61" fmla="*/ 2147483647 h 315"/>
              <a:gd name="T62" fmla="*/ 2147483647 w 84"/>
              <a:gd name="T63" fmla="*/ 2147483647 h 315"/>
              <a:gd name="T64" fmla="*/ 2147483647 w 84"/>
              <a:gd name="T65" fmla="*/ 2147483647 h 315"/>
              <a:gd name="T66" fmla="*/ 2147483647 w 84"/>
              <a:gd name="T67" fmla="*/ 2147483647 h 315"/>
              <a:gd name="T68" fmla="*/ 2147483647 w 84"/>
              <a:gd name="T69" fmla="*/ 2147483647 h 315"/>
              <a:gd name="T70" fmla="*/ 2147483647 w 84"/>
              <a:gd name="T71" fmla="*/ 2147483647 h 315"/>
              <a:gd name="T72" fmla="*/ 2147483647 w 84"/>
              <a:gd name="T73" fmla="*/ 2147483647 h 315"/>
              <a:gd name="T74" fmla="*/ 2147483647 w 84"/>
              <a:gd name="T75" fmla="*/ 2147483647 h 315"/>
              <a:gd name="T76" fmla="*/ 2147483647 w 84"/>
              <a:gd name="T77" fmla="*/ 2147483647 h 315"/>
              <a:gd name="T78" fmla="*/ 2147483647 w 84"/>
              <a:gd name="T79" fmla="*/ 2147483647 h 315"/>
              <a:gd name="T80" fmla="*/ 2147483647 w 84"/>
              <a:gd name="T81" fmla="*/ 2147483647 h 315"/>
              <a:gd name="T82" fmla="*/ 2147483647 w 84"/>
              <a:gd name="T83" fmla="*/ 2147483647 h 315"/>
              <a:gd name="T84" fmla="*/ 2147483647 w 84"/>
              <a:gd name="T85" fmla="*/ 2147483647 h 315"/>
              <a:gd name="T86" fmla="*/ 2147483647 w 84"/>
              <a:gd name="T87" fmla="*/ 2147483647 h 315"/>
              <a:gd name="T88" fmla="*/ 2147483647 w 84"/>
              <a:gd name="T89" fmla="*/ 2147483647 h 315"/>
              <a:gd name="T90" fmla="*/ 2147483647 w 84"/>
              <a:gd name="T91" fmla="*/ 2147483647 h 315"/>
              <a:gd name="T92" fmla="*/ 2147483647 w 84"/>
              <a:gd name="T93" fmla="*/ 2147483647 h 315"/>
              <a:gd name="T94" fmla="*/ 2147483647 w 84"/>
              <a:gd name="T95" fmla="*/ 2147483647 h 315"/>
              <a:gd name="T96" fmla="*/ 2147483647 w 84"/>
              <a:gd name="T97" fmla="*/ 2147483647 h 315"/>
              <a:gd name="T98" fmla="*/ 2147483647 w 84"/>
              <a:gd name="T99" fmla="*/ 2147483647 h 315"/>
              <a:gd name="T100" fmla="*/ 2147483647 w 84"/>
              <a:gd name="T101" fmla="*/ 0 h 31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315"/>
              <a:gd name="T155" fmla="*/ 84 w 84"/>
              <a:gd name="T156" fmla="*/ 315 h 31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315">
                <a:moveTo>
                  <a:pt x="0" y="315"/>
                </a:moveTo>
                <a:lnTo>
                  <a:pt x="2" y="312"/>
                </a:lnTo>
                <a:lnTo>
                  <a:pt x="4" y="309"/>
                </a:lnTo>
                <a:lnTo>
                  <a:pt x="6" y="306"/>
                </a:lnTo>
                <a:lnTo>
                  <a:pt x="8" y="303"/>
                </a:lnTo>
                <a:lnTo>
                  <a:pt x="10" y="299"/>
                </a:lnTo>
                <a:lnTo>
                  <a:pt x="12" y="296"/>
                </a:lnTo>
                <a:lnTo>
                  <a:pt x="14" y="293"/>
                </a:lnTo>
                <a:lnTo>
                  <a:pt x="16" y="290"/>
                </a:lnTo>
                <a:lnTo>
                  <a:pt x="18" y="287"/>
                </a:lnTo>
                <a:lnTo>
                  <a:pt x="20" y="283"/>
                </a:lnTo>
                <a:lnTo>
                  <a:pt x="22" y="280"/>
                </a:lnTo>
                <a:lnTo>
                  <a:pt x="24" y="277"/>
                </a:lnTo>
                <a:lnTo>
                  <a:pt x="26" y="273"/>
                </a:lnTo>
                <a:lnTo>
                  <a:pt x="28" y="269"/>
                </a:lnTo>
                <a:lnTo>
                  <a:pt x="30" y="266"/>
                </a:lnTo>
                <a:lnTo>
                  <a:pt x="32" y="262"/>
                </a:lnTo>
                <a:lnTo>
                  <a:pt x="34" y="258"/>
                </a:lnTo>
                <a:lnTo>
                  <a:pt x="36" y="254"/>
                </a:lnTo>
                <a:lnTo>
                  <a:pt x="38" y="250"/>
                </a:lnTo>
                <a:lnTo>
                  <a:pt x="40" y="245"/>
                </a:lnTo>
                <a:lnTo>
                  <a:pt x="42" y="241"/>
                </a:lnTo>
                <a:lnTo>
                  <a:pt x="44" y="236"/>
                </a:lnTo>
                <a:lnTo>
                  <a:pt x="46" y="231"/>
                </a:lnTo>
                <a:lnTo>
                  <a:pt x="48" y="226"/>
                </a:lnTo>
                <a:lnTo>
                  <a:pt x="50" y="221"/>
                </a:lnTo>
                <a:lnTo>
                  <a:pt x="52" y="215"/>
                </a:lnTo>
                <a:lnTo>
                  <a:pt x="54" y="209"/>
                </a:lnTo>
                <a:lnTo>
                  <a:pt x="56" y="202"/>
                </a:lnTo>
                <a:lnTo>
                  <a:pt x="58" y="195"/>
                </a:lnTo>
                <a:lnTo>
                  <a:pt x="60" y="188"/>
                </a:lnTo>
                <a:lnTo>
                  <a:pt x="62" y="180"/>
                </a:lnTo>
                <a:lnTo>
                  <a:pt x="64" y="171"/>
                </a:lnTo>
                <a:lnTo>
                  <a:pt x="66" y="162"/>
                </a:lnTo>
                <a:lnTo>
                  <a:pt x="68" y="151"/>
                </a:lnTo>
                <a:lnTo>
                  <a:pt x="70" y="140"/>
                </a:lnTo>
                <a:lnTo>
                  <a:pt x="72" y="127"/>
                </a:lnTo>
                <a:lnTo>
                  <a:pt x="73" y="120"/>
                </a:lnTo>
                <a:lnTo>
                  <a:pt x="74" y="113"/>
                </a:lnTo>
                <a:lnTo>
                  <a:pt x="75" y="106"/>
                </a:lnTo>
                <a:lnTo>
                  <a:pt x="76" y="98"/>
                </a:lnTo>
                <a:lnTo>
                  <a:pt x="77" y="89"/>
                </a:lnTo>
                <a:lnTo>
                  <a:pt x="78" y="80"/>
                </a:lnTo>
                <a:lnTo>
                  <a:pt x="79" y="70"/>
                </a:lnTo>
                <a:lnTo>
                  <a:pt x="80" y="59"/>
                </a:lnTo>
                <a:lnTo>
                  <a:pt x="81" y="48"/>
                </a:lnTo>
                <a:lnTo>
                  <a:pt x="82" y="36"/>
                </a:lnTo>
                <a:lnTo>
                  <a:pt x="83" y="22"/>
                </a:lnTo>
                <a:lnTo>
                  <a:pt x="83" y="15"/>
                </a:lnTo>
                <a:lnTo>
                  <a:pt x="84" y="8"/>
                </a:lnTo>
                <a:lnTo>
                  <a:pt x="84"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cxnSp>
        <p:nvCxnSpPr>
          <p:cNvPr id="348" name="Straight Connector 347"/>
          <p:cNvCxnSpPr/>
          <p:nvPr/>
        </p:nvCxnSpPr>
        <p:spPr>
          <a:xfrm rot="5400000" flipH="1" flipV="1">
            <a:off x="-1205706" y="2656682"/>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75406" y="2682082"/>
            <a:ext cx="3343275" cy="1587"/>
          </a:xfrm>
          <a:prstGeom prst="line">
            <a:avLst/>
          </a:prstGeom>
          <a:ln w="3492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971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blinds(horizontal)">
                                      <p:cBhvr>
                                        <p:cTn id="7" dur="500"/>
                                        <p:tgtEl>
                                          <p:spTgt spid="1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linds(horizontal)">
                                      <p:cBhvr>
                                        <p:cTn id="17" dur="500"/>
                                        <p:tgtEl>
                                          <p:spTgt spid="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04"/>
                                        </p:tgtEl>
                                        <p:attrNameLst>
                                          <p:attrName>style.visibility</p:attrName>
                                        </p:attrNameLst>
                                      </p:cBhvr>
                                      <p:to>
                                        <p:strVal val="visible"/>
                                      </p:to>
                                    </p:set>
                                    <p:animEffect transition="in" filter="wipe(down)">
                                      <p:cBhvr>
                                        <p:cTn id="22" dur="580">
                                          <p:stCondLst>
                                            <p:cond delay="0"/>
                                          </p:stCondLst>
                                        </p:cTn>
                                        <p:tgtEl>
                                          <p:spTgt spid="304"/>
                                        </p:tgtEl>
                                      </p:cBhvr>
                                    </p:animEffect>
                                    <p:anim calcmode="lin" valueType="num">
                                      <p:cBhvr>
                                        <p:cTn id="23" dur="1822" tmFilter="0,0; 0.14,0.36; 0.43,0.73; 0.71,0.91; 1.0,1.0">
                                          <p:stCondLst>
                                            <p:cond delay="0"/>
                                          </p:stCondLst>
                                        </p:cTn>
                                        <p:tgtEl>
                                          <p:spTgt spid="304"/>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04"/>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04"/>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04"/>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04"/>
                                        </p:tgtEl>
                                        <p:attrNameLst>
                                          <p:attrName>ppt_y</p:attrName>
                                        </p:attrNameLst>
                                      </p:cBhvr>
                                      <p:tavLst>
                                        <p:tav tm="0" fmla="#ppt_y-sin(pi*$)/81">
                                          <p:val>
                                            <p:fltVal val="0"/>
                                          </p:val>
                                        </p:tav>
                                        <p:tav tm="100000">
                                          <p:val>
                                            <p:fltVal val="1"/>
                                          </p:val>
                                        </p:tav>
                                      </p:tavLst>
                                    </p:anim>
                                    <p:animScale>
                                      <p:cBhvr>
                                        <p:cTn id="28" dur="26">
                                          <p:stCondLst>
                                            <p:cond delay="650"/>
                                          </p:stCondLst>
                                        </p:cTn>
                                        <p:tgtEl>
                                          <p:spTgt spid="304"/>
                                        </p:tgtEl>
                                      </p:cBhvr>
                                      <p:to x="100000" y="60000"/>
                                    </p:animScale>
                                    <p:animScale>
                                      <p:cBhvr>
                                        <p:cTn id="29" dur="166" decel="50000">
                                          <p:stCondLst>
                                            <p:cond delay="676"/>
                                          </p:stCondLst>
                                        </p:cTn>
                                        <p:tgtEl>
                                          <p:spTgt spid="304"/>
                                        </p:tgtEl>
                                      </p:cBhvr>
                                      <p:to x="100000" y="100000"/>
                                    </p:animScale>
                                    <p:animScale>
                                      <p:cBhvr>
                                        <p:cTn id="30" dur="26">
                                          <p:stCondLst>
                                            <p:cond delay="1312"/>
                                          </p:stCondLst>
                                        </p:cTn>
                                        <p:tgtEl>
                                          <p:spTgt spid="304"/>
                                        </p:tgtEl>
                                      </p:cBhvr>
                                      <p:to x="100000" y="80000"/>
                                    </p:animScale>
                                    <p:animScale>
                                      <p:cBhvr>
                                        <p:cTn id="31" dur="166" decel="50000">
                                          <p:stCondLst>
                                            <p:cond delay="1338"/>
                                          </p:stCondLst>
                                        </p:cTn>
                                        <p:tgtEl>
                                          <p:spTgt spid="304"/>
                                        </p:tgtEl>
                                      </p:cBhvr>
                                      <p:to x="100000" y="100000"/>
                                    </p:animScale>
                                    <p:animScale>
                                      <p:cBhvr>
                                        <p:cTn id="32" dur="26">
                                          <p:stCondLst>
                                            <p:cond delay="1642"/>
                                          </p:stCondLst>
                                        </p:cTn>
                                        <p:tgtEl>
                                          <p:spTgt spid="304"/>
                                        </p:tgtEl>
                                      </p:cBhvr>
                                      <p:to x="100000" y="90000"/>
                                    </p:animScale>
                                    <p:animScale>
                                      <p:cBhvr>
                                        <p:cTn id="33" dur="166" decel="50000">
                                          <p:stCondLst>
                                            <p:cond delay="1668"/>
                                          </p:stCondLst>
                                        </p:cTn>
                                        <p:tgtEl>
                                          <p:spTgt spid="304"/>
                                        </p:tgtEl>
                                      </p:cBhvr>
                                      <p:to x="100000" y="100000"/>
                                    </p:animScale>
                                    <p:animScale>
                                      <p:cBhvr>
                                        <p:cTn id="34" dur="26">
                                          <p:stCondLst>
                                            <p:cond delay="1808"/>
                                          </p:stCondLst>
                                        </p:cTn>
                                        <p:tgtEl>
                                          <p:spTgt spid="304"/>
                                        </p:tgtEl>
                                      </p:cBhvr>
                                      <p:to x="100000" y="95000"/>
                                    </p:animScale>
                                    <p:animScale>
                                      <p:cBhvr>
                                        <p:cTn id="35" dur="166" decel="50000">
                                          <p:stCondLst>
                                            <p:cond delay="1834"/>
                                          </p:stCondLst>
                                        </p:cTn>
                                        <p:tgtEl>
                                          <p:spTgt spid="304"/>
                                        </p:tgtEl>
                                      </p:cBhvr>
                                      <p:to x="100000" y="100000"/>
                                    </p:animScale>
                                  </p:childTnLst>
                                </p:cTn>
                              </p:par>
                            </p:childTnLst>
                          </p:cTn>
                        </p:par>
                        <p:par>
                          <p:cTn id="36" fill="hold" nodeType="afterGroup">
                            <p:stCondLst>
                              <p:cond delay="2000"/>
                            </p:stCondLst>
                            <p:childTnLst>
                              <p:par>
                                <p:cTn id="37" presetID="26" presetClass="entr" presetSubtype="0" fill="hold" grpId="0" nodeType="afterEffect">
                                  <p:stCondLst>
                                    <p:cond delay="0"/>
                                  </p:stCondLst>
                                  <p:childTnLst>
                                    <p:set>
                                      <p:cBhvr>
                                        <p:cTn id="38" dur="1" fill="hold">
                                          <p:stCondLst>
                                            <p:cond delay="0"/>
                                          </p:stCondLst>
                                        </p:cTn>
                                        <p:tgtEl>
                                          <p:spTgt spid="305"/>
                                        </p:tgtEl>
                                        <p:attrNameLst>
                                          <p:attrName>style.visibility</p:attrName>
                                        </p:attrNameLst>
                                      </p:cBhvr>
                                      <p:to>
                                        <p:strVal val="visible"/>
                                      </p:to>
                                    </p:set>
                                    <p:animEffect transition="in" filter="wipe(down)">
                                      <p:cBhvr>
                                        <p:cTn id="39" dur="580">
                                          <p:stCondLst>
                                            <p:cond delay="0"/>
                                          </p:stCondLst>
                                        </p:cTn>
                                        <p:tgtEl>
                                          <p:spTgt spid="305"/>
                                        </p:tgtEl>
                                      </p:cBhvr>
                                    </p:animEffect>
                                    <p:anim calcmode="lin" valueType="num">
                                      <p:cBhvr>
                                        <p:cTn id="40" dur="1822" tmFilter="0,0; 0.14,0.36; 0.43,0.73; 0.71,0.91; 1.0,1.0">
                                          <p:stCondLst>
                                            <p:cond delay="0"/>
                                          </p:stCondLst>
                                        </p:cTn>
                                        <p:tgtEl>
                                          <p:spTgt spid="30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0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0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0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05"/>
                                        </p:tgtEl>
                                        <p:attrNameLst>
                                          <p:attrName>ppt_y</p:attrName>
                                        </p:attrNameLst>
                                      </p:cBhvr>
                                      <p:tavLst>
                                        <p:tav tm="0" fmla="#ppt_y-sin(pi*$)/81">
                                          <p:val>
                                            <p:fltVal val="0"/>
                                          </p:val>
                                        </p:tav>
                                        <p:tav tm="100000">
                                          <p:val>
                                            <p:fltVal val="1"/>
                                          </p:val>
                                        </p:tav>
                                      </p:tavLst>
                                    </p:anim>
                                    <p:animScale>
                                      <p:cBhvr>
                                        <p:cTn id="45" dur="26">
                                          <p:stCondLst>
                                            <p:cond delay="650"/>
                                          </p:stCondLst>
                                        </p:cTn>
                                        <p:tgtEl>
                                          <p:spTgt spid="305"/>
                                        </p:tgtEl>
                                      </p:cBhvr>
                                      <p:to x="100000" y="60000"/>
                                    </p:animScale>
                                    <p:animScale>
                                      <p:cBhvr>
                                        <p:cTn id="46" dur="166" decel="50000">
                                          <p:stCondLst>
                                            <p:cond delay="676"/>
                                          </p:stCondLst>
                                        </p:cTn>
                                        <p:tgtEl>
                                          <p:spTgt spid="305"/>
                                        </p:tgtEl>
                                      </p:cBhvr>
                                      <p:to x="100000" y="100000"/>
                                    </p:animScale>
                                    <p:animScale>
                                      <p:cBhvr>
                                        <p:cTn id="47" dur="26">
                                          <p:stCondLst>
                                            <p:cond delay="1312"/>
                                          </p:stCondLst>
                                        </p:cTn>
                                        <p:tgtEl>
                                          <p:spTgt spid="305"/>
                                        </p:tgtEl>
                                      </p:cBhvr>
                                      <p:to x="100000" y="80000"/>
                                    </p:animScale>
                                    <p:animScale>
                                      <p:cBhvr>
                                        <p:cTn id="48" dur="166" decel="50000">
                                          <p:stCondLst>
                                            <p:cond delay="1338"/>
                                          </p:stCondLst>
                                        </p:cTn>
                                        <p:tgtEl>
                                          <p:spTgt spid="305"/>
                                        </p:tgtEl>
                                      </p:cBhvr>
                                      <p:to x="100000" y="100000"/>
                                    </p:animScale>
                                    <p:animScale>
                                      <p:cBhvr>
                                        <p:cTn id="49" dur="26">
                                          <p:stCondLst>
                                            <p:cond delay="1642"/>
                                          </p:stCondLst>
                                        </p:cTn>
                                        <p:tgtEl>
                                          <p:spTgt spid="305"/>
                                        </p:tgtEl>
                                      </p:cBhvr>
                                      <p:to x="100000" y="90000"/>
                                    </p:animScale>
                                    <p:animScale>
                                      <p:cBhvr>
                                        <p:cTn id="50" dur="166" decel="50000">
                                          <p:stCondLst>
                                            <p:cond delay="1668"/>
                                          </p:stCondLst>
                                        </p:cTn>
                                        <p:tgtEl>
                                          <p:spTgt spid="305"/>
                                        </p:tgtEl>
                                      </p:cBhvr>
                                      <p:to x="100000" y="100000"/>
                                    </p:animScale>
                                    <p:animScale>
                                      <p:cBhvr>
                                        <p:cTn id="51" dur="26">
                                          <p:stCondLst>
                                            <p:cond delay="1808"/>
                                          </p:stCondLst>
                                        </p:cTn>
                                        <p:tgtEl>
                                          <p:spTgt spid="305"/>
                                        </p:tgtEl>
                                      </p:cBhvr>
                                      <p:to x="100000" y="95000"/>
                                    </p:animScale>
                                    <p:animScale>
                                      <p:cBhvr>
                                        <p:cTn id="52" dur="166" decel="50000">
                                          <p:stCondLst>
                                            <p:cond delay="1834"/>
                                          </p:stCondLst>
                                        </p:cTn>
                                        <p:tgtEl>
                                          <p:spTgt spid="305"/>
                                        </p:tgtEl>
                                      </p:cBhvr>
                                      <p:to x="100000" y="100000"/>
                                    </p:animScale>
                                  </p:childTnLst>
                                </p:cTn>
                              </p:par>
                            </p:childTnLst>
                          </p:cTn>
                        </p:par>
                        <p:par>
                          <p:cTn id="53" fill="hold" nodeType="afterGroup">
                            <p:stCondLst>
                              <p:cond delay="4000"/>
                            </p:stCondLst>
                            <p:childTnLst>
                              <p:par>
                                <p:cTn id="54" presetID="26" presetClass="entr" presetSubtype="0" fill="hold" grpId="0" nodeType="afterEffect">
                                  <p:stCondLst>
                                    <p:cond delay="0"/>
                                  </p:stCondLst>
                                  <p:childTnLst>
                                    <p:set>
                                      <p:cBhvr>
                                        <p:cTn id="55" dur="1" fill="hold">
                                          <p:stCondLst>
                                            <p:cond delay="0"/>
                                          </p:stCondLst>
                                        </p:cTn>
                                        <p:tgtEl>
                                          <p:spTgt spid="306"/>
                                        </p:tgtEl>
                                        <p:attrNameLst>
                                          <p:attrName>style.visibility</p:attrName>
                                        </p:attrNameLst>
                                      </p:cBhvr>
                                      <p:to>
                                        <p:strVal val="visible"/>
                                      </p:to>
                                    </p:set>
                                    <p:animEffect transition="in" filter="wipe(down)">
                                      <p:cBhvr>
                                        <p:cTn id="56" dur="580">
                                          <p:stCondLst>
                                            <p:cond delay="0"/>
                                          </p:stCondLst>
                                        </p:cTn>
                                        <p:tgtEl>
                                          <p:spTgt spid="306"/>
                                        </p:tgtEl>
                                      </p:cBhvr>
                                    </p:animEffect>
                                    <p:anim calcmode="lin" valueType="num">
                                      <p:cBhvr>
                                        <p:cTn id="57" dur="1822" tmFilter="0,0; 0.14,0.36; 0.43,0.73; 0.71,0.91; 1.0,1.0">
                                          <p:stCondLst>
                                            <p:cond delay="0"/>
                                          </p:stCondLst>
                                        </p:cTn>
                                        <p:tgtEl>
                                          <p:spTgt spid="306"/>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306"/>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306"/>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306"/>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306"/>
                                        </p:tgtEl>
                                        <p:attrNameLst>
                                          <p:attrName>ppt_y</p:attrName>
                                        </p:attrNameLst>
                                      </p:cBhvr>
                                      <p:tavLst>
                                        <p:tav tm="0" fmla="#ppt_y-sin(pi*$)/81">
                                          <p:val>
                                            <p:fltVal val="0"/>
                                          </p:val>
                                        </p:tav>
                                        <p:tav tm="100000">
                                          <p:val>
                                            <p:fltVal val="1"/>
                                          </p:val>
                                        </p:tav>
                                      </p:tavLst>
                                    </p:anim>
                                    <p:animScale>
                                      <p:cBhvr>
                                        <p:cTn id="62" dur="26">
                                          <p:stCondLst>
                                            <p:cond delay="650"/>
                                          </p:stCondLst>
                                        </p:cTn>
                                        <p:tgtEl>
                                          <p:spTgt spid="306"/>
                                        </p:tgtEl>
                                      </p:cBhvr>
                                      <p:to x="100000" y="60000"/>
                                    </p:animScale>
                                    <p:animScale>
                                      <p:cBhvr>
                                        <p:cTn id="63" dur="166" decel="50000">
                                          <p:stCondLst>
                                            <p:cond delay="676"/>
                                          </p:stCondLst>
                                        </p:cTn>
                                        <p:tgtEl>
                                          <p:spTgt spid="306"/>
                                        </p:tgtEl>
                                      </p:cBhvr>
                                      <p:to x="100000" y="100000"/>
                                    </p:animScale>
                                    <p:animScale>
                                      <p:cBhvr>
                                        <p:cTn id="64" dur="26">
                                          <p:stCondLst>
                                            <p:cond delay="1312"/>
                                          </p:stCondLst>
                                        </p:cTn>
                                        <p:tgtEl>
                                          <p:spTgt spid="306"/>
                                        </p:tgtEl>
                                      </p:cBhvr>
                                      <p:to x="100000" y="80000"/>
                                    </p:animScale>
                                    <p:animScale>
                                      <p:cBhvr>
                                        <p:cTn id="65" dur="166" decel="50000">
                                          <p:stCondLst>
                                            <p:cond delay="1338"/>
                                          </p:stCondLst>
                                        </p:cTn>
                                        <p:tgtEl>
                                          <p:spTgt spid="306"/>
                                        </p:tgtEl>
                                      </p:cBhvr>
                                      <p:to x="100000" y="100000"/>
                                    </p:animScale>
                                    <p:animScale>
                                      <p:cBhvr>
                                        <p:cTn id="66" dur="26">
                                          <p:stCondLst>
                                            <p:cond delay="1642"/>
                                          </p:stCondLst>
                                        </p:cTn>
                                        <p:tgtEl>
                                          <p:spTgt spid="306"/>
                                        </p:tgtEl>
                                      </p:cBhvr>
                                      <p:to x="100000" y="90000"/>
                                    </p:animScale>
                                    <p:animScale>
                                      <p:cBhvr>
                                        <p:cTn id="67" dur="166" decel="50000">
                                          <p:stCondLst>
                                            <p:cond delay="1668"/>
                                          </p:stCondLst>
                                        </p:cTn>
                                        <p:tgtEl>
                                          <p:spTgt spid="306"/>
                                        </p:tgtEl>
                                      </p:cBhvr>
                                      <p:to x="100000" y="100000"/>
                                    </p:animScale>
                                    <p:animScale>
                                      <p:cBhvr>
                                        <p:cTn id="68" dur="26">
                                          <p:stCondLst>
                                            <p:cond delay="1808"/>
                                          </p:stCondLst>
                                        </p:cTn>
                                        <p:tgtEl>
                                          <p:spTgt spid="306"/>
                                        </p:tgtEl>
                                      </p:cBhvr>
                                      <p:to x="100000" y="95000"/>
                                    </p:animScale>
                                    <p:animScale>
                                      <p:cBhvr>
                                        <p:cTn id="69" dur="166" decel="50000">
                                          <p:stCondLst>
                                            <p:cond delay="1834"/>
                                          </p:stCondLst>
                                        </p:cTn>
                                        <p:tgtEl>
                                          <p:spTgt spid="306"/>
                                        </p:tgtEl>
                                      </p:cBhvr>
                                      <p:to x="100000" y="100000"/>
                                    </p:animScale>
                                  </p:childTnLst>
                                </p:cTn>
                              </p:par>
                            </p:childTnLst>
                          </p:cTn>
                        </p:par>
                        <p:par>
                          <p:cTn id="70" fill="hold" nodeType="afterGroup">
                            <p:stCondLst>
                              <p:cond delay="6000"/>
                            </p:stCondLst>
                            <p:childTnLst>
                              <p:par>
                                <p:cTn id="71" presetID="26" presetClass="entr" presetSubtype="0" fill="hold" grpId="0" nodeType="afterEffect">
                                  <p:stCondLst>
                                    <p:cond delay="0"/>
                                  </p:stCondLst>
                                  <p:childTnLst>
                                    <p:set>
                                      <p:cBhvr>
                                        <p:cTn id="72" dur="1" fill="hold">
                                          <p:stCondLst>
                                            <p:cond delay="0"/>
                                          </p:stCondLst>
                                        </p:cTn>
                                        <p:tgtEl>
                                          <p:spTgt spid="307"/>
                                        </p:tgtEl>
                                        <p:attrNameLst>
                                          <p:attrName>style.visibility</p:attrName>
                                        </p:attrNameLst>
                                      </p:cBhvr>
                                      <p:to>
                                        <p:strVal val="visible"/>
                                      </p:to>
                                    </p:set>
                                    <p:animEffect transition="in" filter="wipe(down)">
                                      <p:cBhvr>
                                        <p:cTn id="73" dur="580">
                                          <p:stCondLst>
                                            <p:cond delay="0"/>
                                          </p:stCondLst>
                                        </p:cTn>
                                        <p:tgtEl>
                                          <p:spTgt spid="307"/>
                                        </p:tgtEl>
                                      </p:cBhvr>
                                    </p:animEffect>
                                    <p:anim calcmode="lin" valueType="num">
                                      <p:cBhvr>
                                        <p:cTn id="74" dur="1822" tmFilter="0,0; 0.14,0.36; 0.43,0.73; 0.71,0.91; 1.0,1.0">
                                          <p:stCondLst>
                                            <p:cond delay="0"/>
                                          </p:stCondLst>
                                        </p:cTn>
                                        <p:tgtEl>
                                          <p:spTgt spid="307"/>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07"/>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07"/>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07"/>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07"/>
                                        </p:tgtEl>
                                        <p:attrNameLst>
                                          <p:attrName>ppt_y</p:attrName>
                                        </p:attrNameLst>
                                      </p:cBhvr>
                                      <p:tavLst>
                                        <p:tav tm="0" fmla="#ppt_y-sin(pi*$)/81">
                                          <p:val>
                                            <p:fltVal val="0"/>
                                          </p:val>
                                        </p:tav>
                                        <p:tav tm="100000">
                                          <p:val>
                                            <p:fltVal val="1"/>
                                          </p:val>
                                        </p:tav>
                                      </p:tavLst>
                                    </p:anim>
                                    <p:animScale>
                                      <p:cBhvr>
                                        <p:cTn id="79" dur="26">
                                          <p:stCondLst>
                                            <p:cond delay="650"/>
                                          </p:stCondLst>
                                        </p:cTn>
                                        <p:tgtEl>
                                          <p:spTgt spid="307"/>
                                        </p:tgtEl>
                                      </p:cBhvr>
                                      <p:to x="100000" y="60000"/>
                                    </p:animScale>
                                    <p:animScale>
                                      <p:cBhvr>
                                        <p:cTn id="80" dur="166" decel="50000">
                                          <p:stCondLst>
                                            <p:cond delay="676"/>
                                          </p:stCondLst>
                                        </p:cTn>
                                        <p:tgtEl>
                                          <p:spTgt spid="307"/>
                                        </p:tgtEl>
                                      </p:cBhvr>
                                      <p:to x="100000" y="100000"/>
                                    </p:animScale>
                                    <p:animScale>
                                      <p:cBhvr>
                                        <p:cTn id="81" dur="26">
                                          <p:stCondLst>
                                            <p:cond delay="1312"/>
                                          </p:stCondLst>
                                        </p:cTn>
                                        <p:tgtEl>
                                          <p:spTgt spid="307"/>
                                        </p:tgtEl>
                                      </p:cBhvr>
                                      <p:to x="100000" y="80000"/>
                                    </p:animScale>
                                    <p:animScale>
                                      <p:cBhvr>
                                        <p:cTn id="82" dur="166" decel="50000">
                                          <p:stCondLst>
                                            <p:cond delay="1338"/>
                                          </p:stCondLst>
                                        </p:cTn>
                                        <p:tgtEl>
                                          <p:spTgt spid="307"/>
                                        </p:tgtEl>
                                      </p:cBhvr>
                                      <p:to x="100000" y="100000"/>
                                    </p:animScale>
                                    <p:animScale>
                                      <p:cBhvr>
                                        <p:cTn id="83" dur="26">
                                          <p:stCondLst>
                                            <p:cond delay="1642"/>
                                          </p:stCondLst>
                                        </p:cTn>
                                        <p:tgtEl>
                                          <p:spTgt spid="307"/>
                                        </p:tgtEl>
                                      </p:cBhvr>
                                      <p:to x="100000" y="90000"/>
                                    </p:animScale>
                                    <p:animScale>
                                      <p:cBhvr>
                                        <p:cTn id="84" dur="166" decel="50000">
                                          <p:stCondLst>
                                            <p:cond delay="1668"/>
                                          </p:stCondLst>
                                        </p:cTn>
                                        <p:tgtEl>
                                          <p:spTgt spid="307"/>
                                        </p:tgtEl>
                                      </p:cBhvr>
                                      <p:to x="100000" y="100000"/>
                                    </p:animScale>
                                    <p:animScale>
                                      <p:cBhvr>
                                        <p:cTn id="85" dur="26">
                                          <p:stCondLst>
                                            <p:cond delay="1808"/>
                                          </p:stCondLst>
                                        </p:cTn>
                                        <p:tgtEl>
                                          <p:spTgt spid="307"/>
                                        </p:tgtEl>
                                      </p:cBhvr>
                                      <p:to x="100000" y="95000"/>
                                    </p:animScale>
                                    <p:animScale>
                                      <p:cBhvr>
                                        <p:cTn id="86" dur="166" decel="50000">
                                          <p:stCondLst>
                                            <p:cond delay="1834"/>
                                          </p:stCondLst>
                                        </p:cTn>
                                        <p:tgtEl>
                                          <p:spTgt spid="307"/>
                                        </p:tgtEl>
                                      </p:cBhvr>
                                      <p:to x="100000" y="100000"/>
                                    </p:animScale>
                                  </p:childTnLst>
                                </p:cTn>
                              </p:par>
                            </p:childTnLst>
                          </p:cTn>
                        </p:par>
                        <p:par>
                          <p:cTn id="87" fill="hold" nodeType="afterGroup">
                            <p:stCondLst>
                              <p:cond delay="8000"/>
                            </p:stCondLst>
                            <p:childTnLst>
                              <p:par>
                                <p:cTn id="88" presetID="26" presetClass="entr" presetSubtype="0" fill="hold" grpId="0" nodeType="afterEffect">
                                  <p:stCondLst>
                                    <p:cond delay="0"/>
                                  </p:stCondLst>
                                  <p:childTnLst>
                                    <p:set>
                                      <p:cBhvr>
                                        <p:cTn id="89" dur="1" fill="hold">
                                          <p:stCondLst>
                                            <p:cond delay="0"/>
                                          </p:stCondLst>
                                        </p:cTn>
                                        <p:tgtEl>
                                          <p:spTgt spid="308"/>
                                        </p:tgtEl>
                                        <p:attrNameLst>
                                          <p:attrName>style.visibility</p:attrName>
                                        </p:attrNameLst>
                                      </p:cBhvr>
                                      <p:to>
                                        <p:strVal val="visible"/>
                                      </p:to>
                                    </p:set>
                                    <p:animEffect transition="in" filter="wipe(down)">
                                      <p:cBhvr>
                                        <p:cTn id="90" dur="580">
                                          <p:stCondLst>
                                            <p:cond delay="0"/>
                                          </p:stCondLst>
                                        </p:cTn>
                                        <p:tgtEl>
                                          <p:spTgt spid="308"/>
                                        </p:tgtEl>
                                      </p:cBhvr>
                                    </p:animEffect>
                                    <p:anim calcmode="lin" valueType="num">
                                      <p:cBhvr>
                                        <p:cTn id="91" dur="1822" tmFilter="0,0; 0.14,0.36; 0.43,0.73; 0.71,0.91; 1.0,1.0">
                                          <p:stCondLst>
                                            <p:cond delay="0"/>
                                          </p:stCondLst>
                                        </p:cTn>
                                        <p:tgtEl>
                                          <p:spTgt spid="308"/>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308"/>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308"/>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308"/>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308"/>
                                        </p:tgtEl>
                                        <p:attrNameLst>
                                          <p:attrName>ppt_y</p:attrName>
                                        </p:attrNameLst>
                                      </p:cBhvr>
                                      <p:tavLst>
                                        <p:tav tm="0" fmla="#ppt_y-sin(pi*$)/81">
                                          <p:val>
                                            <p:fltVal val="0"/>
                                          </p:val>
                                        </p:tav>
                                        <p:tav tm="100000">
                                          <p:val>
                                            <p:fltVal val="1"/>
                                          </p:val>
                                        </p:tav>
                                      </p:tavLst>
                                    </p:anim>
                                    <p:animScale>
                                      <p:cBhvr>
                                        <p:cTn id="96" dur="26">
                                          <p:stCondLst>
                                            <p:cond delay="650"/>
                                          </p:stCondLst>
                                        </p:cTn>
                                        <p:tgtEl>
                                          <p:spTgt spid="308"/>
                                        </p:tgtEl>
                                      </p:cBhvr>
                                      <p:to x="100000" y="60000"/>
                                    </p:animScale>
                                    <p:animScale>
                                      <p:cBhvr>
                                        <p:cTn id="97" dur="166" decel="50000">
                                          <p:stCondLst>
                                            <p:cond delay="676"/>
                                          </p:stCondLst>
                                        </p:cTn>
                                        <p:tgtEl>
                                          <p:spTgt spid="308"/>
                                        </p:tgtEl>
                                      </p:cBhvr>
                                      <p:to x="100000" y="100000"/>
                                    </p:animScale>
                                    <p:animScale>
                                      <p:cBhvr>
                                        <p:cTn id="98" dur="26">
                                          <p:stCondLst>
                                            <p:cond delay="1312"/>
                                          </p:stCondLst>
                                        </p:cTn>
                                        <p:tgtEl>
                                          <p:spTgt spid="308"/>
                                        </p:tgtEl>
                                      </p:cBhvr>
                                      <p:to x="100000" y="80000"/>
                                    </p:animScale>
                                    <p:animScale>
                                      <p:cBhvr>
                                        <p:cTn id="99" dur="166" decel="50000">
                                          <p:stCondLst>
                                            <p:cond delay="1338"/>
                                          </p:stCondLst>
                                        </p:cTn>
                                        <p:tgtEl>
                                          <p:spTgt spid="308"/>
                                        </p:tgtEl>
                                      </p:cBhvr>
                                      <p:to x="100000" y="100000"/>
                                    </p:animScale>
                                    <p:animScale>
                                      <p:cBhvr>
                                        <p:cTn id="100" dur="26">
                                          <p:stCondLst>
                                            <p:cond delay="1642"/>
                                          </p:stCondLst>
                                        </p:cTn>
                                        <p:tgtEl>
                                          <p:spTgt spid="308"/>
                                        </p:tgtEl>
                                      </p:cBhvr>
                                      <p:to x="100000" y="90000"/>
                                    </p:animScale>
                                    <p:animScale>
                                      <p:cBhvr>
                                        <p:cTn id="101" dur="166" decel="50000">
                                          <p:stCondLst>
                                            <p:cond delay="1668"/>
                                          </p:stCondLst>
                                        </p:cTn>
                                        <p:tgtEl>
                                          <p:spTgt spid="308"/>
                                        </p:tgtEl>
                                      </p:cBhvr>
                                      <p:to x="100000" y="100000"/>
                                    </p:animScale>
                                    <p:animScale>
                                      <p:cBhvr>
                                        <p:cTn id="102" dur="26">
                                          <p:stCondLst>
                                            <p:cond delay="1808"/>
                                          </p:stCondLst>
                                        </p:cTn>
                                        <p:tgtEl>
                                          <p:spTgt spid="308"/>
                                        </p:tgtEl>
                                      </p:cBhvr>
                                      <p:to x="100000" y="95000"/>
                                    </p:animScale>
                                    <p:animScale>
                                      <p:cBhvr>
                                        <p:cTn id="103" dur="166" decel="50000">
                                          <p:stCondLst>
                                            <p:cond delay="1834"/>
                                          </p:stCondLst>
                                        </p:cTn>
                                        <p:tgtEl>
                                          <p:spTgt spid="308"/>
                                        </p:tgtEl>
                                      </p:cBhvr>
                                      <p:to x="100000" y="100000"/>
                                    </p:animScale>
                                  </p:childTnLst>
                                </p:cTn>
                              </p:par>
                            </p:childTnLst>
                          </p:cTn>
                        </p:par>
                        <p:par>
                          <p:cTn id="104" fill="hold" nodeType="afterGroup">
                            <p:stCondLst>
                              <p:cond delay="10000"/>
                            </p:stCondLst>
                            <p:childTnLst>
                              <p:par>
                                <p:cTn id="105" presetID="26" presetClass="entr" presetSubtype="0" fill="hold" grpId="0" nodeType="afterEffect">
                                  <p:stCondLst>
                                    <p:cond delay="0"/>
                                  </p:stCondLst>
                                  <p:childTnLst>
                                    <p:set>
                                      <p:cBhvr>
                                        <p:cTn id="106" dur="1" fill="hold">
                                          <p:stCondLst>
                                            <p:cond delay="0"/>
                                          </p:stCondLst>
                                        </p:cTn>
                                        <p:tgtEl>
                                          <p:spTgt spid="309"/>
                                        </p:tgtEl>
                                        <p:attrNameLst>
                                          <p:attrName>style.visibility</p:attrName>
                                        </p:attrNameLst>
                                      </p:cBhvr>
                                      <p:to>
                                        <p:strVal val="visible"/>
                                      </p:to>
                                    </p:set>
                                    <p:animEffect transition="in" filter="wipe(down)">
                                      <p:cBhvr>
                                        <p:cTn id="107" dur="580">
                                          <p:stCondLst>
                                            <p:cond delay="0"/>
                                          </p:stCondLst>
                                        </p:cTn>
                                        <p:tgtEl>
                                          <p:spTgt spid="309"/>
                                        </p:tgtEl>
                                      </p:cBhvr>
                                    </p:animEffect>
                                    <p:anim calcmode="lin" valueType="num">
                                      <p:cBhvr>
                                        <p:cTn id="108" dur="1822" tmFilter="0,0; 0.14,0.36; 0.43,0.73; 0.71,0.91; 1.0,1.0">
                                          <p:stCondLst>
                                            <p:cond delay="0"/>
                                          </p:stCondLst>
                                        </p:cTn>
                                        <p:tgtEl>
                                          <p:spTgt spid="309"/>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309"/>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309"/>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309"/>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309"/>
                                        </p:tgtEl>
                                        <p:attrNameLst>
                                          <p:attrName>ppt_y</p:attrName>
                                        </p:attrNameLst>
                                      </p:cBhvr>
                                      <p:tavLst>
                                        <p:tav tm="0" fmla="#ppt_y-sin(pi*$)/81">
                                          <p:val>
                                            <p:fltVal val="0"/>
                                          </p:val>
                                        </p:tav>
                                        <p:tav tm="100000">
                                          <p:val>
                                            <p:fltVal val="1"/>
                                          </p:val>
                                        </p:tav>
                                      </p:tavLst>
                                    </p:anim>
                                    <p:animScale>
                                      <p:cBhvr>
                                        <p:cTn id="113" dur="26">
                                          <p:stCondLst>
                                            <p:cond delay="650"/>
                                          </p:stCondLst>
                                        </p:cTn>
                                        <p:tgtEl>
                                          <p:spTgt spid="309"/>
                                        </p:tgtEl>
                                      </p:cBhvr>
                                      <p:to x="100000" y="60000"/>
                                    </p:animScale>
                                    <p:animScale>
                                      <p:cBhvr>
                                        <p:cTn id="114" dur="166" decel="50000">
                                          <p:stCondLst>
                                            <p:cond delay="676"/>
                                          </p:stCondLst>
                                        </p:cTn>
                                        <p:tgtEl>
                                          <p:spTgt spid="309"/>
                                        </p:tgtEl>
                                      </p:cBhvr>
                                      <p:to x="100000" y="100000"/>
                                    </p:animScale>
                                    <p:animScale>
                                      <p:cBhvr>
                                        <p:cTn id="115" dur="26">
                                          <p:stCondLst>
                                            <p:cond delay="1312"/>
                                          </p:stCondLst>
                                        </p:cTn>
                                        <p:tgtEl>
                                          <p:spTgt spid="309"/>
                                        </p:tgtEl>
                                      </p:cBhvr>
                                      <p:to x="100000" y="80000"/>
                                    </p:animScale>
                                    <p:animScale>
                                      <p:cBhvr>
                                        <p:cTn id="116" dur="166" decel="50000">
                                          <p:stCondLst>
                                            <p:cond delay="1338"/>
                                          </p:stCondLst>
                                        </p:cTn>
                                        <p:tgtEl>
                                          <p:spTgt spid="309"/>
                                        </p:tgtEl>
                                      </p:cBhvr>
                                      <p:to x="100000" y="100000"/>
                                    </p:animScale>
                                    <p:animScale>
                                      <p:cBhvr>
                                        <p:cTn id="117" dur="26">
                                          <p:stCondLst>
                                            <p:cond delay="1642"/>
                                          </p:stCondLst>
                                        </p:cTn>
                                        <p:tgtEl>
                                          <p:spTgt spid="309"/>
                                        </p:tgtEl>
                                      </p:cBhvr>
                                      <p:to x="100000" y="90000"/>
                                    </p:animScale>
                                    <p:animScale>
                                      <p:cBhvr>
                                        <p:cTn id="118" dur="166" decel="50000">
                                          <p:stCondLst>
                                            <p:cond delay="1668"/>
                                          </p:stCondLst>
                                        </p:cTn>
                                        <p:tgtEl>
                                          <p:spTgt spid="309"/>
                                        </p:tgtEl>
                                      </p:cBhvr>
                                      <p:to x="100000" y="100000"/>
                                    </p:animScale>
                                    <p:animScale>
                                      <p:cBhvr>
                                        <p:cTn id="119" dur="26">
                                          <p:stCondLst>
                                            <p:cond delay="1808"/>
                                          </p:stCondLst>
                                        </p:cTn>
                                        <p:tgtEl>
                                          <p:spTgt spid="309"/>
                                        </p:tgtEl>
                                      </p:cBhvr>
                                      <p:to x="100000" y="95000"/>
                                    </p:animScale>
                                    <p:animScale>
                                      <p:cBhvr>
                                        <p:cTn id="120" dur="166" decel="50000">
                                          <p:stCondLst>
                                            <p:cond delay="1834"/>
                                          </p:stCondLst>
                                        </p:cTn>
                                        <p:tgtEl>
                                          <p:spTgt spid="309"/>
                                        </p:tgtEl>
                                      </p:cBhvr>
                                      <p:to x="100000" y="100000"/>
                                    </p:animScale>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xit" presetSubtype="0" fill="hold" nodeType="clickEffect">
                                  <p:stCondLst>
                                    <p:cond delay="0"/>
                                  </p:stCondLst>
                                  <p:childTnLst>
                                    <p:animEffect transition="out" filter="fade">
                                      <p:cBhvr>
                                        <p:cTn id="124" dur="2000"/>
                                        <p:tgtEl>
                                          <p:spTgt spid="4"/>
                                        </p:tgtEl>
                                      </p:cBhvr>
                                    </p:animEffect>
                                    <p:set>
                                      <p:cBhvr>
                                        <p:cTn id="125" dur="1" fill="hold">
                                          <p:stCondLst>
                                            <p:cond delay="1999"/>
                                          </p:stCondLst>
                                        </p:cTn>
                                        <p:tgtEl>
                                          <p:spTgt spid="4"/>
                                        </p:tgtEl>
                                        <p:attrNameLst>
                                          <p:attrName>style.visibility</p:attrName>
                                        </p:attrNameLst>
                                      </p:cBhvr>
                                      <p:to>
                                        <p:strVal val="hidden"/>
                                      </p:to>
                                    </p:set>
                                  </p:childTnLst>
                                </p:cTn>
                              </p:par>
                              <p:par>
                                <p:cTn id="126" presetID="10" presetClass="entr" presetSubtype="0" fill="hold" nodeType="withEffect">
                                  <p:stCondLst>
                                    <p:cond delay="0"/>
                                  </p:stCondLst>
                                  <p:childTnLst>
                                    <p:set>
                                      <p:cBhvr>
                                        <p:cTn id="127" dur="1" fill="hold">
                                          <p:stCondLst>
                                            <p:cond delay="0"/>
                                          </p:stCondLst>
                                        </p:cTn>
                                        <p:tgtEl>
                                          <p:spTgt spid="13"/>
                                        </p:tgtEl>
                                        <p:attrNameLst>
                                          <p:attrName>style.visibility</p:attrName>
                                        </p:attrNameLst>
                                      </p:cBhvr>
                                      <p:to>
                                        <p:strVal val="visible"/>
                                      </p:to>
                                    </p:set>
                                    <p:animEffect transition="in" filter="fade">
                                      <p:cBhvr>
                                        <p:cTn id="128" dur="2000"/>
                                        <p:tgtEl>
                                          <p:spTgt spid="13"/>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nodeType="clickEffect">
                                  <p:stCondLst>
                                    <p:cond delay="0"/>
                                  </p:stCondLst>
                                  <p:childTnLst>
                                    <p:set>
                                      <p:cBhvr>
                                        <p:cTn id="132" dur="1" fill="hold">
                                          <p:stCondLst>
                                            <p:cond delay="0"/>
                                          </p:stCondLst>
                                        </p:cTn>
                                        <p:tgtEl>
                                          <p:spTgt spid="6">
                                            <p:txEl>
                                              <p:pRg st="1" end="1"/>
                                            </p:txEl>
                                          </p:spTgt>
                                        </p:tgtEl>
                                        <p:attrNameLst>
                                          <p:attrName>style.visibility</p:attrName>
                                        </p:attrNameLst>
                                      </p:cBhvr>
                                      <p:to>
                                        <p:strVal val="visible"/>
                                      </p:to>
                                    </p:set>
                                    <p:animEffect transition="in" filter="blinds(horizontal)">
                                      <p:cBhvr>
                                        <p:cTn id="133" dur="500"/>
                                        <p:tgtEl>
                                          <p:spTgt spid="6">
                                            <p:txEl>
                                              <p:pRg st="1" end="1"/>
                                            </p:txEl>
                                          </p:spTgt>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1" fill="hold" nodeType="clickEffect">
                                  <p:stCondLst>
                                    <p:cond delay="0"/>
                                  </p:stCondLst>
                                  <p:childTnLst>
                                    <p:set>
                                      <p:cBhvr>
                                        <p:cTn id="137" dur="1" fill="hold">
                                          <p:stCondLst>
                                            <p:cond delay="0"/>
                                          </p:stCondLst>
                                        </p:cTn>
                                        <p:tgtEl>
                                          <p:spTgt spid="348"/>
                                        </p:tgtEl>
                                        <p:attrNameLst>
                                          <p:attrName>style.visibility</p:attrName>
                                        </p:attrNameLst>
                                      </p:cBhvr>
                                      <p:to>
                                        <p:strVal val="visible"/>
                                      </p:to>
                                    </p:set>
                                    <p:animEffect transition="in" filter="wipe(up)">
                                      <p:cBhvr>
                                        <p:cTn id="138" dur="2000"/>
                                        <p:tgtEl>
                                          <p:spTgt spid="348"/>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1" fill="hold" nodeType="clickEffect">
                                  <p:stCondLst>
                                    <p:cond delay="0"/>
                                  </p:stCondLst>
                                  <p:childTnLst>
                                    <p:set>
                                      <p:cBhvr>
                                        <p:cTn id="142" dur="1" fill="hold">
                                          <p:stCondLst>
                                            <p:cond delay="0"/>
                                          </p:stCondLst>
                                        </p:cTn>
                                        <p:tgtEl>
                                          <p:spTgt spid="106"/>
                                        </p:tgtEl>
                                        <p:attrNameLst>
                                          <p:attrName>style.visibility</p:attrName>
                                        </p:attrNameLst>
                                      </p:cBhvr>
                                      <p:to>
                                        <p:strVal val="visible"/>
                                      </p:to>
                                    </p:set>
                                    <p:animEffect transition="in" filter="wipe(up)">
                                      <p:cBhvr>
                                        <p:cTn id="143" dur="2000"/>
                                        <p:tgtEl>
                                          <p:spTgt spid="106"/>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22" presetClass="entr" presetSubtype="1" fill="hold" nodeType="clickEffect">
                                  <p:stCondLst>
                                    <p:cond delay="0"/>
                                  </p:stCondLst>
                                  <p:childTnLst>
                                    <p:set>
                                      <p:cBhvr>
                                        <p:cTn id="147" dur="1" fill="hold">
                                          <p:stCondLst>
                                            <p:cond delay="0"/>
                                          </p:stCondLst>
                                        </p:cTn>
                                        <p:tgtEl>
                                          <p:spTgt spid="107"/>
                                        </p:tgtEl>
                                        <p:attrNameLst>
                                          <p:attrName>style.visibility</p:attrName>
                                        </p:attrNameLst>
                                      </p:cBhvr>
                                      <p:to>
                                        <p:strVal val="visible"/>
                                      </p:to>
                                    </p:set>
                                    <p:animEffect transition="in" filter="wipe(up)">
                                      <p:cBhvr>
                                        <p:cTn id="148" dur="2000"/>
                                        <p:tgtEl>
                                          <p:spTgt spid="107"/>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1" fill="hold" nodeType="clickEffect">
                                  <p:stCondLst>
                                    <p:cond delay="0"/>
                                  </p:stCondLst>
                                  <p:childTnLst>
                                    <p:set>
                                      <p:cBhvr>
                                        <p:cTn id="152" dur="1" fill="hold">
                                          <p:stCondLst>
                                            <p:cond delay="0"/>
                                          </p:stCondLst>
                                        </p:cTn>
                                        <p:tgtEl>
                                          <p:spTgt spid="108"/>
                                        </p:tgtEl>
                                        <p:attrNameLst>
                                          <p:attrName>style.visibility</p:attrName>
                                        </p:attrNameLst>
                                      </p:cBhvr>
                                      <p:to>
                                        <p:strVal val="visible"/>
                                      </p:to>
                                    </p:set>
                                    <p:animEffect transition="in" filter="wipe(up)">
                                      <p:cBhvr>
                                        <p:cTn id="153" dur="2000"/>
                                        <p:tgtEl>
                                          <p:spTgt spid="108"/>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1" fill="hold" nodeType="clickEffect">
                                  <p:stCondLst>
                                    <p:cond delay="0"/>
                                  </p:stCondLst>
                                  <p:childTnLst>
                                    <p:set>
                                      <p:cBhvr>
                                        <p:cTn id="157" dur="1" fill="hold">
                                          <p:stCondLst>
                                            <p:cond delay="0"/>
                                          </p:stCondLst>
                                        </p:cTn>
                                        <p:tgtEl>
                                          <p:spTgt spid="109"/>
                                        </p:tgtEl>
                                        <p:attrNameLst>
                                          <p:attrName>style.visibility</p:attrName>
                                        </p:attrNameLst>
                                      </p:cBhvr>
                                      <p:to>
                                        <p:strVal val="visible"/>
                                      </p:to>
                                    </p:set>
                                    <p:animEffect transition="in" filter="wipe(up)">
                                      <p:cBhvr>
                                        <p:cTn id="158" dur="2000"/>
                                        <p:tgtEl>
                                          <p:spTgt spid="109"/>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1" fill="hold" nodeType="clickEffect">
                                  <p:stCondLst>
                                    <p:cond delay="0"/>
                                  </p:stCondLst>
                                  <p:childTnLst>
                                    <p:set>
                                      <p:cBhvr>
                                        <p:cTn id="162" dur="1" fill="hold">
                                          <p:stCondLst>
                                            <p:cond delay="0"/>
                                          </p:stCondLst>
                                        </p:cTn>
                                        <p:tgtEl>
                                          <p:spTgt spid="110"/>
                                        </p:tgtEl>
                                        <p:attrNameLst>
                                          <p:attrName>style.visibility</p:attrName>
                                        </p:attrNameLst>
                                      </p:cBhvr>
                                      <p:to>
                                        <p:strVal val="visible"/>
                                      </p:to>
                                    </p:set>
                                    <p:animEffect transition="in" filter="wipe(up)">
                                      <p:cBhvr>
                                        <p:cTn id="163" dur="2000"/>
                                        <p:tgtEl>
                                          <p:spTgt spid="110"/>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22" presetClass="entr" presetSubtype="1" fill="hold" nodeType="clickEffect">
                                  <p:stCondLst>
                                    <p:cond delay="0"/>
                                  </p:stCondLst>
                                  <p:childTnLst>
                                    <p:set>
                                      <p:cBhvr>
                                        <p:cTn id="167" dur="1" fill="hold">
                                          <p:stCondLst>
                                            <p:cond delay="0"/>
                                          </p:stCondLst>
                                        </p:cTn>
                                        <p:tgtEl>
                                          <p:spTgt spid="111"/>
                                        </p:tgtEl>
                                        <p:attrNameLst>
                                          <p:attrName>style.visibility</p:attrName>
                                        </p:attrNameLst>
                                      </p:cBhvr>
                                      <p:to>
                                        <p:strVal val="visible"/>
                                      </p:to>
                                    </p:set>
                                    <p:animEffect transition="in" filter="wipe(up)">
                                      <p:cBhvr>
                                        <p:cTn id="168" dur="2000"/>
                                        <p:tgtEl>
                                          <p:spTgt spid="111"/>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3" presetClass="entr" presetSubtype="10" fill="hold" nodeType="clickEffect">
                                  <p:stCondLst>
                                    <p:cond delay="0"/>
                                  </p:stCondLst>
                                  <p:childTnLst>
                                    <p:set>
                                      <p:cBhvr>
                                        <p:cTn id="172" dur="1" fill="hold">
                                          <p:stCondLst>
                                            <p:cond delay="0"/>
                                          </p:stCondLst>
                                        </p:cTn>
                                        <p:tgtEl>
                                          <p:spTgt spid="6">
                                            <p:txEl>
                                              <p:pRg st="2" end="2"/>
                                            </p:txEl>
                                          </p:spTgt>
                                        </p:tgtEl>
                                        <p:attrNameLst>
                                          <p:attrName>style.visibility</p:attrName>
                                        </p:attrNameLst>
                                      </p:cBhvr>
                                      <p:to>
                                        <p:strVal val="visible"/>
                                      </p:to>
                                    </p:set>
                                    <p:animEffect transition="in" filter="blinds(horizontal)">
                                      <p:cBhvr>
                                        <p:cTn id="173" dur="500"/>
                                        <p:tgtEl>
                                          <p:spTgt spid="6">
                                            <p:txEl>
                                              <p:pRg st="2" end="2"/>
                                            </p:txEl>
                                          </p:spTgt>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26" presetClass="entr" presetSubtype="0" fill="hold" grpId="0" nodeType="clickEffect">
                                  <p:stCondLst>
                                    <p:cond delay="0"/>
                                  </p:stCondLst>
                                  <p:childTnLst>
                                    <p:set>
                                      <p:cBhvr>
                                        <p:cTn id="177" dur="1" fill="hold">
                                          <p:stCondLst>
                                            <p:cond delay="0"/>
                                          </p:stCondLst>
                                        </p:cTn>
                                        <p:tgtEl>
                                          <p:spTgt spid="284"/>
                                        </p:tgtEl>
                                        <p:attrNameLst>
                                          <p:attrName>style.visibility</p:attrName>
                                        </p:attrNameLst>
                                      </p:cBhvr>
                                      <p:to>
                                        <p:strVal val="visible"/>
                                      </p:to>
                                    </p:set>
                                    <p:animEffect transition="in" filter="wipe(down)">
                                      <p:cBhvr>
                                        <p:cTn id="178" dur="580">
                                          <p:stCondLst>
                                            <p:cond delay="0"/>
                                          </p:stCondLst>
                                        </p:cTn>
                                        <p:tgtEl>
                                          <p:spTgt spid="284"/>
                                        </p:tgtEl>
                                      </p:cBhvr>
                                    </p:animEffect>
                                    <p:anim calcmode="lin" valueType="num">
                                      <p:cBhvr>
                                        <p:cTn id="179" dur="1822" tmFilter="0,0; 0.14,0.36; 0.43,0.73; 0.71,0.91; 1.0,1.0">
                                          <p:stCondLst>
                                            <p:cond delay="0"/>
                                          </p:stCondLst>
                                        </p:cTn>
                                        <p:tgtEl>
                                          <p:spTgt spid="284"/>
                                        </p:tgtEl>
                                        <p:attrNameLst>
                                          <p:attrName>ppt_x</p:attrName>
                                        </p:attrNameLst>
                                      </p:cBhvr>
                                      <p:tavLst>
                                        <p:tav tm="0">
                                          <p:val>
                                            <p:strVal val="#ppt_x-0.25"/>
                                          </p:val>
                                        </p:tav>
                                        <p:tav tm="100000">
                                          <p:val>
                                            <p:strVal val="#ppt_x"/>
                                          </p:val>
                                        </p:tav>
                                      </p:tavLst>
                                    </p:anim>
                                    <p:anim calcmode="lin" valueType="num">
                                      <p:cBhvr>
                                        <p:cTn id="180" dur="664" tmFilter="0.0,0.0; 0.25,0.07; 0.50,0.2; 0.75,0.467; 1.0,1.0">
                                          <p:stCondLst>
                                            <p:cond delay="0"/>
                                          </p:stCondLst>
                                        </p:cTn>
                                        <p:tgtEl>
                                          <p:spTgt spid="284"/>
                                        </p:tgtEl>
                                        <p:attrNameLst>
                                          <p:attrName>ppt_y</p:attrName>
                                        </p:attrNameLst>
                                      </p:cBhvr>
                                      <p:tavLst>
                                        <p:tav tm="0" fmla="#ppt_y-sin(pi*$)/3">
                                          <p:val>
                                            <p:fltVal val="0.5"/>
                                          </p:val>
                                        </p:tav>
                                        <p:tav tm="100000">
                                          <p:val>
                                            <p:fltVal val="1"/>
                                          </p:val>
                                        </p:tav>
                                      </p:tavLst>
                                    </p:anim>
                                    <p:anim calcmode="lin" valueType="num">
                                      <p:cBhvr>
                                        <p:cTn id="181" dur="664" tmFilter="0, 0; 0.125,0.2665; 0.25,0.4; 0.375,0.465; 0.5,0.5;  0.625,0.535; 0.75,0.6; 0.875,0.7335; 1,1">
                                          <p:stCondLst>
                                            <p:cond delay="664"/>
                                          </p:stCondLst>
                                        </p:cTn>
                                        <p:tgtEl>
                                          <p:spTgt spid="284"/>
                                        </p:tgtEl>
                                        <p:attrNameLst>
                                          <p:attrName>ppt_y</p:attrName>
                                        </p:attrNameLst>
                                      </p:cBhvr>
                                      <p:tavLst>
                                        <p:tav tm="0" fmla="#ppt_y-sin(pi*$)/9">
                                          <p:val>
                                            <p:fltVal val="0"/>
                                          </p:val>
                                        </p:tav>
                                        <p:tav tm="100000">
                                          <p:val>
                                            <p:fltVal val="1"/>
                                          </p:val>
                                        </p:tav>
                                      </p:tavLst>
                                    </p:anim>
                                    <p:anim calcmode="lin" valueType="num">
                                      <p:cBhvr>
                                        <p:cTn id="182" dur="332" tmFilter="0, 0; 0.125,0.2665; 0.25,0.4; 0.375,0.465; 0.5,0.5;  0.625,0.535; 0.75,0.6; 0.875,0.7335; 1,1">
                                          <p:stCondLst>
                                            <p:cond delay="1324"/>
                                          </p:stCondLst>
                                        </p:cTn>
                                        <p:tgtEl>
                                          <p:spTgt spid="284"/>
                                        </p:tgtEl>
                                        <p:attrNameLst>
                                          <p:attrName>ppt_y</p:attrName>
                                        </p:attrNameLst>
                                      </p:cBhvr>
                                      <p:tavLst>
                                        <p:tav tm="0" fmla="#ppt_y-sin(pi*$)/27">
                                          <p:val>
                                            <p:fltVal val="0"/>
                                          </p:val>
                                        </p:tav>
                                        <p:tav tm="100000">
                                          <p:val>
                                            <p:fltVal val="1"/>
                                          </p:val>
                                        </p:tav>
                                      </p:tavLst>
                                    </p:anim>
                                    <p:anim calcmode="lin" valueType="num">
                                      <p:cBhvr>
                                        <p:cTn id="183" dur="164" tmFilter="0, 0; 0.125,0.2665; 0.25,0.4; 0.375,0.465; 0.5,0.5;  0.625,0.535; 0.75,0.6; 0.875,0.7335; 1,1">
                                          <p:stCondLst>
                                            <p:cond delay="1656"/>
                                          </p:stCondLst>
                                        </p:cTn>
                                        <p:tgtEl>
                                          <p:spTgt spid="284"/>
                                        </p:tgtEl>
                                        <p:attrNameLst>
                                          <p:attrName>ppt_y</p:attrName>
                                        </p:attrNameLst>
                                      </p:cBhvr>
                                      <p:tavLst>
                                        <p:tav tm="0" fmla="#ppt_y-sin(pi*$)/81">
                                          <p:val>
                                            <p:fltVal val="0"/>
                                          </p:val>
                                        </p:tav>
                                        <p:tav tm="100000">
                                          <p:val>
                                            <p:fltVal val="1"/>
                                          </p:val>
                                        </p:tav>
                                      </p:tavLst>
                                    </p:anim>
                                    <p:animScale>
                                      <p:cBhvr>
                                        <p:cTn id="184" dur="26">
                                          <p:stCondLst>
                                            <p:cond delay="650"/>
                                          </p:stCondLst>
                                        </p:cTn>
                                        <p:tgtEl>
                                          <p:spTgt spid="284"/>
                                        </p:tgtEl>
                                      </p:cBhvr>
                                      <p:to x="100000" y="60000"/>
                                    </p:animScale>
                                    <p:animScale>
                                      <p:cBhvr>
                                        <p:cTn id="185" dur="166" decel="50000">
                                          <p:stCondLst>
                                            <p:cond delay="676"/>
                                          </p:stCondLst>
                                        </p:cTn>
                                        <p:tgtEl>
                                          <p:spTgt spid="284"/>
                                        </p:tgtEl>
                                      </p:cBhvr>
                                      <p:to x="100000" y="100000"/>
                                    </p:animScale>
                                    <p:animScale>
                                      <p:cBhvr>
                                        <p:cTn id="186" dur="26">
                                          <p:stCondLst>
                                            <p:cond delay="1312"/>
                                          </p:stCondLst>
                                        </p:cTn>
                                        <p:tgtEl>
                                          <p:spTgt spid="284"/>
                                        </p:tgtEl>
                                      </p:cBhvr>
                                      <p:to x="100000" y="80000"/>
                                    </p:animScale>
                                    <p:animScale>
                                      <p:cBhvr>
                                        <p:cTn id="187" dur="166" decel="50000">
                                          <p:stCondLst>
                                            <p:cond delay="1338"/>
                                          </p:stCondLst>
                                        </p:cTn>
                                        <p:tgtEl>
                                          <p:spTgt spid="284"/>
                                        </p:tgtEl>
                                      </p:cBhvr>
                                      <p:to x="100000" y="100000"/>
                                    </p:animScale>
                                    <p:animScale>
                                      <p:cBhvr>
                                        <p:cTn id="188" dur="26">
                                          <p:stCondLst>
                                            <p:cond delay="1642"/>
                                          </p:stCondLst>
                                        </p:cTn>
                                        <p:tgtEl>
                                          <p:spTgt spid="284"/>
                                        </p:tgtEl>
                                      </p:cBhvr>
                                      <p:to x="100000" y="90000"/>
                                    </p:animScale>
                                    <p:animScale>
                                      <p:cBhvr>
                                        <p:cTn id="189" dur="166" decel="50000">
                                          <p:stCondLst>
                                            <p:cond delay="1668"/>
                                          </p:stCondLst>
                                        </p:cTn>
                                        <p:tgtEl>
                                          <p:spTgt spid="284"/>
                                        </p:tgtEl>
                                      </p:cBhvr>
                                      <p:to x="100000" y="100000"/>
                                    </p:animScale>
                                    <p:animScale>
                                      <p:cBhvr>
                                        <p:cTn id="190" dur="26">
                                          <p:stCondLst>
                                            <p:cond delay="1808"/>
                                          </p:stCondLst>
                                        </p:cTn>
                                        <p:tgtEl>
                                          <p:spTgt spid="284"/>
                                        </p:tgtEl>
                                      </p:cBhvr>
                                      <p:to x="100000" y="95000"/>
                                    </p:animScale>
                                    <p:animScale>
                                      <p:cBhvr>
                                        <p:cTn id="191" dur="166" decel="50000">
                                          <p:stCondLst>
                                            <p:cond delay="1834"/>
                                          </p:stCondLst>
                                        </p:cTn>
                                        <p:tgtEl>
                                          <p:spTgt spid="284"/>
                                        </p:tgtEl>
                                      </p:cBhvr>
                                      <p:to x="100000" y="100000"/>
                                    </p:animScale>
                                  </p:childTnLst>
                                </p:cTn>
                              </p:par>
                            </p:childTnLst>
                          </p:cTn>
                        </p:par>
                        <p:par>
                          <p:cTn id="192" fill="hold" nodeType="afterGroup">
                            <p:stCondLst>
                              <p:cond delay="2000"/>
                            </p:stCondLst>
                            <p:childTnLst>
                              <p:par>
                                <p:cTn id="193" presetID="26" presetClass="entr" presetSubtype="0" fill="hold" grpId="0" nodeType="afterEffect">
                                  <p:stCondLst>
                                    <p:cond delay="0"/>
                                  </p:stCondLst>
                                  <p:childTnLst>
                                    <p:set>
                                      <p:cBhvr>
                                        <p:cTn id="194" dur="1" fill="hold">
                                          <p:stCondLst>
                                            <p:cond delay="0"/>
                                          </p:stCondLst>
                                        </p:cTn>
                                        <p:tgtEl>
                                          <p:spTgt spid="285"/>
                                        </p:tgtEl>
                                        <p:attrNameLst>
                                          <p:attrName>style.visibility</p:attrName>
                                        </p:attrNameLst>
                                      </p:cBhvr>
                                      <p:to>
                                        <p:strVal val="visible"/>
                                      </p:to>
                                    </p:set>
                                    <p:animEffect transition="in" filter="wipe(down)">
                                      <p:cBhvr>
                                        <p:cTn id="195" dur="580">
                                          <p:stCondLst>
                                            <p:cond delay="0"/>
                                          </p:stCondLst>
                                        </p:cTn>
                                        <p:tgtEl>
                                          <p:spTgt spid="285"/>
                                        </p:tgtEl>
                                      </p:cBhvr>
                                    </p:animEffect>
                                    <p:anim calcmode="lin" valueType="num">
                                      <p:cBhvr>
                                        <p:cTn id="196" dur="1822" tmFilter="0,0; 0.14,0.36; 0.43,0.73; 0.71,0.91; 1.0,1.0">
                                          <p:stCondLst>
                                            <p:cond delay="0"/>
                                          </p:stCondLst>
                                        </p:cTn>
                                        <p:tgtEl>
                                          <p:spTgt spid="285"/>
                                        </p:tgtEl>
                                        <p:attrNameLst>
                                          <p:attrName>ppt_x</p:attrName>
                                        </p:attrNameLst>
                                      </p:cBhvr>
                                      <p:tavLst>
                                        <p:tav tm="0">
                                          <p:val>
                                            <p:strVal val="#ppt_x-0.25"/>
                                          </p:val>
                                        </p:tav>
                                        <p:tav tm="100000">
                                          <p:val>
                                            <p:strVal val="#ppt_x"/>
                                          </p:val>
                                        </p:tav>
                                      </p:tavLst>
                                    </p:anim>
                                    <p:anim calcmode="lin" valueType="num">
                                      <p:cBhvr>
                                        <p:cTn id="197" dur="664" tmFilter="0.0,0.0; 0.25,0.07; 0.50,0.2; 0.75,0.467; 1.0,1.0">
                                          <p:stCondLst>
                                            <p:cond delay="0"/>
                                          </p:stCondLst>
                                        </p:cTn>
                                        <p:tgtEl>
                                          <p:spTgt spid="285"/>
                                        </p:tgtEl>
                                        <p:attrNameLst>
                                          <p:attrName>ppt_y</p:attrName>
                                        </p:attrNameLst>
                                      </p:cBhvr>
                                      <p:tavLst>
                                        <p:tav tm="0" fmla="#ppt_y-sin(pi*$)/3">
                                          <p:val>
                                            <p:fltVal val="0.5"/>
                                          </p:val>
                                        </p:tav>
                                        <p:tav tm="100000">
                                          <p:val>
                                            <p:fltVal val="1"/>
                                          </p:val>
                                        </p:tav>
                                      </p:tavLst>
                                    </p:anim>
                                    <p:anim calcmode="lin" valueType="num">
                                      <p:cBhvr>
                                        <p:cTn id="198" dur="664" tmFilter="0, 0; 0.125,0.2665; 0.25,0.4; 0.375,0.465; 0.5,0.5;  0.625,0.535; 0.75,0.6; 0.875,0.7335; 1,1">
                                          <p:stCondLst>
                                            <p:cond delay="664"/>
                                          </p:stCondLst>
                                        </p:cTn>
                                        <p:tgtEl>
                                          <p:spTgt spid="285"/>
                                        </p:tgtEl>
                                        <p:attrNameLst>
                                          <p:attrName>ppt_y</p:attrName>
                                        </p:attrNameLst>
                                      </p:cBhvr>
                                      <p:tavLst>
                                        <p:tav tm="0" fmla="#ppt_y-sin(pi*$)/9">
                                          <p:val>
                                            <p:fltVal val="0"/>
                                          </p:val>
                                        </p:tav>
                                        <p:tav tm="100000">
                                          <p:val>
                                            <p:fltVal val="1"/>
                                          </p:val>
                                        </p:tav>
                                      </p:tavLst>
                                    </p:anim>
                                    <p:anim calcmode="lin" valueType="num">
                                      <p:cBhvr>
                                        <p:cTn id="199" dur="332" tmFilter="0, 0; 0.125,0.2665; 0.25,0.4; 0.375,0.465; 0.5,0.5;  0.625,0.535; 0.75,0.6; 0.875,0.7335; 1,1">
                                          <p:stCondLst>
                                            <p:cond delay="1324"/>
                                          </p:stCondLst>
                                        </p:cTn>
                                        <p:tgtEl>
                                          <p:spTgt spid="285"/>
                                        </p:tgtEl>
                                        <p:attrNameLst>
                                          <p:attrName>ppt_y</p:attrName>
                                        </p:attrNameLst>
                                      </p:cBhvr>
                                      <p:tavLst>
                                        <p:tav tm="0" fmla="#ppt_y-sin(pi*$)/27">
                                          <p:val>
                                            <p:fltVal val="0"/>
                                          </p:val>
                                        </p:tav>
                                        <p:tav tm="100000">
                                          <p:val>
                                            <p:fltVal val="1"/>
                                          </p:val>
                                        </p:tav>
                                      </p:tavLst>
                                    </p:anim>
                                    <p:anim calcmode="lin" valueType="num">
                                      <p:cBhvr>
                                        <p:cTn id="200" dur="164" tmFilter="0, 0; 0.125,0.2665; 0.25,0.4; 0.375,0.465; 0.5,0.5;  0.625,0.535; 0.75,0.6; 0.875,0.7335; 1,1">
                                          <p:stCondLst>
                                            <p:cond delay="1656"/>
                                          </p:stCondLst>
                                        </p:cTn>
                                        <p:tgtEl>
                                          <p:spTgt spid="285"/>
                                        </p:tgtEl>
                                        <p:attrNameLst>
                                          <p:attrName>ppt_y</p:attrName>
                                        </p:attrNameLst>
                                      </p:cBhvr>
                                      <p:tavLst>
                                        <p:tav tm="0" fmla="#ppt_y-sin(pi*$)/81">
                                          <p:val>
                                            <p:fltVal val="0"/>
                                          </p:val>
                                        </p:tav>
                                        <p:tav tm="100000">
                                          <p:val>
                                            <p:fltVal val="1"/>
                                          </p:val>
                                        </p:tav>
                                      </p:tavLst>
                                    </p:anim>
                                    <p:animScale>
                                      <p:cBhvr>
                                        <p:cTn id="201" dur="26">
                                          <p:stCondLst>
                                            <p:cond delay="650"/>
                                          </p:stCondLst>
                                        </p:cTn>
                                        <p:tgtEl>
                                          <p:spTgt spid="285"/>
                                        </p:tgtEl>
                                      </p:cBhvr>
                                      <p:to x="100000" y="60000"/>
                                    </p:animScale>
                                    <p:animScale>
                                      <p:cBhvr>
                                        <p:cTn id="202" dur="166" decel="50000">
                                          <p:stCondLst>
                                            <p:cond delay="676"/>
                                          </p:stCondLst>
                                        </p:cTn>
                                        <p:tgtEl>
                                          <p:spTgt spid="285"/>
                                        </p:tgtEl>
                                      </p:cBhvr>
                                      <p:to x="100000" y="100000"/>
                                    </p:animScale>
                                    <p:animScale>
                                      <p:cBhvr>
                                        <p:cTn id="203" dur="26">
                                          <p:stCondLst>
                                            <p:cond delay="1312"/>
                                          </p:stCondLst>
                                        </p:cTn>
                                        <p:tgtEl>
                                          <p:spTgt spid="285"/>
                                        </p:tgtEl>
                                      </p:cBhvr>
                                      <p:to x="100000" y="80000"/>
                                    </p:animScale>
                                    <p:animScale>
                                      <p:cBhvr>
                                        <p:cTn id="204" dur="166" decel="50000">
                                          <p:stCondLst>
                                            <p:cond delay="1338"/>
                                          </p:stCondLst>
                                        </p:cTn>
                                        <p:tgtEl>
                                          <p:spTgt spid="285"/>
                                        </p:tgtEl>
                                      </p:cBhvr>
                                      <p:to x="100000" y="100000"/>
                                    </p:animScale>
                                    <p:animScale>
                                      <p:cBhvr>
                                        <p:cTn id="205" dur="26">
                                          <p:stCondLst>
                                            <p:cond delay="1642"/>
                                          </p:stCondLst>
                                        </p:cTn>
                                        <p:tgtEl>
                                          <p:spTgt spid="285"/>
                                        </p:tgtEl>
                                      </p:cBhvr>
                                      <p:to x="100000" y="90000"/>
                                    </p:animScale>
                                    <p:animScale>
                                      <p:cBhvr>
                                        <p:cTn id="206" dur="166" decel="50000">
                                          <p:stCondLst>
                                            <p:cond delay="1668"/>
                                          </p:stCondLst>
                                        </p:cTn>
                                        <p:tgtEl>
                                          <p:spTgt spid="285"/>
                                        </p:tgtEl>
                                      </p:cBhvr>
                                      <p:to x="100000" y="100000"/>
                                    </p:animScale>
                                    <p:animScale>
                                      <p:cBhvr>
                                        <p:cTn id="207" dur="26">
                                          <p:stCondLst>
                                            <p:cond delay="1808"/>
                                          </p:stCondLst>
                                        </p:cTn>
                                        <p:tgtEl>
                                          <p:spTgt spid="285"/>
                                        </p:tgtEl>
                                      </p:cBhvr>
                                      <p:to x="100000" y="95000"/>
                                    </p:animScale>
                                    <p:animScale>
                                      <p:cBhvr>
                                        <p:cTn id="208" dur="166" decel="50000">
                                          <p:stCondLst>
                                            <p:cond delay="1834"/>
                                          </p:stCondLst>
                                        </p:cTn>
                                        <p:tgtEl>
                                          <p:spTgt spid="285"/>
                                        </p:tgtEl>
                                      </p:cBhvr>
                                      <p:to x="100000" y="100000"/>
                                    </p:animScale>
                                  </p:childTnLst>
                                </p:cTn>
                              </p:par>
                            </p:childTnLst>
                          </p:cTn>
                        </p:par>
                        <p:par>
                          <p:cTn id="209" fill="hold" nodeType="afterGroup">
                            <p:stCondLst>
                              <p:cond delay="4000"/>
                            </p:stCondLst>
                            <p:childTnLst>
                              <p:par>
                                <p:cTn id="210" presetID="26" presetClass="entr" presetSubtype="0" fill="hold" grpId="0" nodeType="afterEffect">
                                  <p:stCondLst>
                                    <p:cond delay="0"/>
                                  </p:stCondLst>
                                  <p:childTnLst>
                                    <p:set>
                                      <p:cBhvr>
                                        <p:cTn id="211" dur="1" fill="hold">
                                          <p:stCondLst>
                                            <p:cond delay="0"/>
                                          </p:stCondLst>
                                        </p:cTn>
                                        <p:tgtEl>
                                          <p:spTgt spid="286"/>
                                        </p:tgtEl>
                                        <p:attrNameLst>
                                          <p:attrName>style.visibility</p:attrName>
                                        </p:attrNameLst>
                                      </p:cBhvr>
                                      <p:to>
                                        <p:strVal val="visible"/>
                                      </p:to>
                                    </p:set>
                                    <p:animEffect transition="in" filter="wipe(down)">
                                      <p:cBhvr>
                                        <p:cTn id="212" dur="580">
                                          <p:stCondLst>
                                            <p:cond delay="0"/>
                                          </p:stCondLst>
                                        </p:cTn>
                                        <p:tgtEl>
                                          <p:spTgt spid="286"/>
                                        </p:tgtEl>
                                      </p:cBhvr>
                                    </p:animEffect>
                                    <p:anim calcmode="lin" valueType="num">
                                      <p:cBhvr>
                                        <p:cTn id="213" dur="1822" tmFilter="0,0; 0.14,0.36; 0.43,0.73; 0.71,0.91; 1.0,1.0">
                                          <p:stCondLst>
                                            <p:cond delay="0"/>
                                          </p:stCondLst>
                                        </p:cTn>
                                        <p:tgtEl>
                                          <p:spTgt spid="286"/>
                                        </p:tgtEl>
                                        <p:attrNameLst>
                                          <p:attrName>ppt_x</p:attrName>
                                        </p:attrNameLst>
                                      </p:cBhvr>
                                      <p:tavLst>
                                        <p:tav tm="0">
                                          <p:val>
                                            <p:strVal val="#ppt_x-0.25"/>
                                          </p:val>
                                        </p:tav>
                                        <p:tav tm="100000">
                                          <p:val>
                                            <p:strVal val="#ppt_x"/>
                                          </p:val>
                                        </p:tav>
                                      </p:tavLst>
                                    </p:anim>
                                    <p:anim calcmode="lin" valueType="num">
                                      <p:cBhvr>
                                        <p:cTn id="214" dur="664" tmFilter="0.0,0.0; 0.25,0.07; 0.50,0.2; 0.75,0.467; 1.0,1.0">
                                          <p:stCondLst>
                                            <p:cond delay="0"/>
                                          </p:stCondLst>
                                        </p:cTn>
                                        <p:tgtEl>
                                          <p:spTgt spid="286"/>
                                        </p:tgtEl>
                                        <p:attrNameLst>
                                          <p:attrName>ppt_y</p:attrName>
                                        </p:attrNameLst>
                                      </p:cBhvr>
                                      <p:tavLst>
                                        <p:tav tm="0" fmla="#ppt_y-sin(pi*$)/3">
                                          <p:val>
                                            <p:fltVal val="0.5"/>
                                          </p:val>
                                        </p:tav>
                                        <p:tav tm="100000">
                                          <p:val>
                                            <p:fltVal val="1"/>
                                          </p:val>
                                        </p:tav>
                                      </p:tavLst>
                                    </p:anim>
                                    <p:anim calcmode="lin" valueType="num">
                                      <p:cBhvr>
                                        <p:cTn id="215" dur="664" tmFilter="0, 0; 0.125,0.2665; 0.25,0.4; 0.375,0.465; 0.5,0.5;  0.625,0.535; 0.75,0.6; 0.875,0.7335; 1,1">
                                          <p:stCondLst>
                                            <p:cond delay="664"/>
                                          </p:stCondLst>
                                        </p:cTn>
                                        <p:tgtEl>
                                          <p:spTgt spid="286"/>
                                        </p:tgtEl>
                                        <p:attrNameLst>
                                          <p:attrName>ppt_y</p:attrName>
                                        </p:attrNameLst>
                                      </p:cBhvr>
                                      <p:tavLst>
                                        <p:tav tm="0" fmla="#ppt_y-sin(pi*$)/9">
                                          <p:val>
                                            <p:fltVal val="0"/>
                                          </p:val>
                                        </p:tav>
                                        <p:tav tm="100000">
                                          <p:val>
                                            <p:fltVal val="1"/>
                                          </p:val>
                                        </p:tav>
                                      </p:tavLst>
                                    </p:anim>
                                    <p:anim calcmode="lin" valueType="num">
                                      <p:cBhvr>
                                        <p:cTn id="216" dur="332" tmFilter="0, 0; 0.125,0.2665; 0.25,0.4; 0.375,0.465; 0.5,0.5;  0.625,0.535; 0.75,0.6; 0.875,0.7335; 1,1">
                                          <p:stCondLst>
                                            <p:cond delay="1324"/>
                                          </p:stCondLst>
                                        </p:cTn>
                                        <p:tgtEl>
                                          <p:spTgt spid="286"/>
                                        </p:tgtEl>
                                        <p:attrNameLst>
                                          <p:attrName>ppt_y</p:attrName>
                                        </p:attrNameLst>
                                      </p:cBhvr>
                                      <p:tavLst>
                                        <p:tav tm="0" fmla="#ppt_y-sin(pi*$)/27">
                                          <p:val>
                                            <p:fltVal val="0"/>
                                          </p:val>
                                        </p:tav>
                                        <p:tav tm="100000">
                                          <p:val>
                                            <p:fltVal val="1"/>
                                          </p:val>
                                        </p:tav>
                                      </p:tavLst>
                                    </p:anim>
                                    <p:anim calcmode="lin" valueType="num">
                                      <p:cBhvr>
                                        <p:cTn id="217" dur="164" tmFilter="0, 0; 0.125,0.2665; 0.25,0.4; 0.375,0.465; 0.5,0.5;  0.625,0.535; 0.75,0.6; 0.875,0.7335; 1,1">
                                          <p:stCondLst>
                                            <p:cond delay="1656"/>
                                          </p:stCondLst>
                                        </p:cTn>
                                        <p:tgtEl>
                                          <p:spTgt spid="286"/>
                                        </p:tgtEl>
                                        <p:attrNameLst>
                                          <p:attrName>ppt_y</p:attrName>
                                        </p:attrNameLst>
                                      </p:cBhvr>
                                      <p:tavLst>
                                        <p:tav tm="0" fmla="#ppt_y-sin(pi*$)/81">
                                          <p:val>
                                            <p:fltVal val="0"/>
                                          </p:val>
                                        </p:tav>
                                        <p:tav tm="100000">
                                          <p:val>
                                            <p:fltVal val="1"/>
                                          </p:val>
                                        </p:tav>
                                      </p:tavLst>
                                    </p:anim>
                                    <p:animScale>
                                      <p:cBhvr>
                                        <p:cTn id="218" dur="26">
                                          <p:stCondLst>
                                            <p:cond delay="650"/>
                                          </p:stCondLst>
                                        </p:cTn>
                                        <p:tgtEl>
                                          <p:spTgt spid="286"/>
                                        </p:tgtEl>
                                      </p:cBhvr>
                                      <p:to x="100000" y="60000"/>
                                    </p:animScale>
                                    <p:animScale>
                                      <p:cBhvr>
                                        <p:cTn id="219" dur="166" decel="50000">
                                          <p:stCondLst>
                                            <p:cond delay="676"/>
                                          </p:stCondLst>
                                        </p:cTn>
                                        <p:tgtEl>
                                          <p:spTgt spid="286"/>
                                        </p:tgtEl>
                                      </p:cBhvr>
                                      <p:to x="100000" y="100000"/>
                                    </p:animScale>
                                    <p:animScale>
                                      <p:cBhvr>
                                        <p:cTn id="220" dur="26">
                                          <p:stCondLst>
                                            <p:cond delay="1312"/>
                                          </p:stCondLst>
                                        </p:cTn>
                                        <p:tgtEl>
                                          <p:spTgt spid="286"/>
                                        </p:tgtEl>
                                      </p:cBhvr>
                                      <p:to x="100000" y="80000"/>
                                    </p:animScale>
                                    <p:animScale>
                                      <p:cBhvr>
                                        <p:cTn id="221" dur="166" decel="50000">
                                          <p:stCondLst>
                                            <p:cond delay="1338"/>
                                          </p:stCondLst>
                                        </p:cTn>
                                        <p:tgtEl>
                                          <p:spTgt spid="286"/>
                                        </p:tgtEl>
                                      </p:cBhvr>
                                      <p:to x="100000" y="100000"/>
                                    </p:animScale>
                                    <p:animScale>
                                      <p:cBhvr>
                                        <p:cTn id="222" dur="26">
                                          <p:stCondLst>
                                            <p:cond delay="1642"/>
                                          </p:stCondLst>
                                        </p:cTn>
                                        <p:tgtEl>
                                          <p:spTgt spid="286"/>
                                        </p:tgtEl>
                                      </p:cBhvr>
                                      <p:to x="100000" y="90000"/>
                                    </p:animScale>
                                    <p:animScale>
                                      <p:cBhvr>
                                        <p:cTn id="223" dur="166" decel="50000">
                                          <p:stCondLst>
                                            <p:cond delay="1668"/>
                                          </p:stCondLst>
                                        </p:cTn>
                                        <p:tgtEl>
                                          <p:spTgt spid="286"/>
                                        </p:tgtEl>
                                      </p:cBhvr>
                                      <p:to x="100000" y="100000"/>
                                    </p:animScale>
                                    <p:animScale>
                                      <p:cBhvr>
                                        <p:cTn id="224" dur="26">
                                          <p:stCondLst>
                                            <p:cond delay="1808"/>
                                          </p:stCondLst>
                                        </p:cTn>
                                        <p:tgtEl>
                                          <p:spTgt spid="286"/>
                                        </p:tgtEl>
                                      </p:cBhvr>
                                      <p:to x="100000" y="95000"/>
                                    </p:animScale>
                                    <p:animScale>
                                      <p:cBhvr>
                                        <p:cTn id="225" dur="166" decel="50000">
                                          <p:stCondLst>
                                            <p:cond delay="1834"/>
                                          </p:stCondLst>
                                        </p:cTn>
                                        <p:tgtEl>
                                          <p:spTgt spid="286"/>
                                        </p:tgtEl>
                                      </p:cBhvr>
                                      <p:to x="100000" y="100000"/>
                                    </p:animScale>
                                  </p:childTnLst>
                                </p:cTn>
                              </p:par>
                            </p:childTnLst>
                          </p:cTn>
                        </p:par>
                        <p:par>
                          <p:cTn id="226" fill="hold" nodeType="afterGroup">
                            <p:stCondLst>
                              <p:cond delay="6000"/>
                            </p:stCondLst>
                            <p:childTnLst>
                              <p:par>
                                <p:cTn id="227" presetID="26" presetClass="entr" presetSubtype="0" fill="hold" grpId="0" nodeType="afterEffect">
                                  <p:stCondLst>
                                    <p:cond delay="0"/>
                                  </p:stCondLst>
                                  <p:childTnLst>
                                    <p:set>
                                      <p:cBhvr>
                                        <p:cTn id="228" dur="1" fill="hold">
                                          <p:stCondLst>
                                            <p:cond delay="0"/>
                                          </p:stCondLst>
                                        </p:cTn>
                                        <p:tgtEl>
                                          <p:spTgt spid="287"/>
                                        </p:tgtEl>
                                        <p:attrNameLst>
                                          <p:attrName>style.visibility</p:attrName>
                                        </p:attrNameLst>
                                      </p:cBhvr>
                                      <p:to>
                                        <p:strVal val="visible"/>
                                      </p:to>
                                    </p:set>
                                    <p:animEffect transition="in" filter="wipe(down)">
                                      <p:cBhvr>
                                        <p:cTn id="229" dur="580">
                                          <p:stCondLst>
                                            <p:cond delay="0"/>
                                          </p:stCondLst>
                                        </p:cTn>
                                        <p:tgtEl>
                                          <p:spTgt spid="287"/>
                                        </p:tgtEl>
                                      </p:cBhvr>
                                    </p:animEffect>
                                    <p:anim calcmode="lin" valueType="num">
                                      <p:cBhvr>
                                        <p:cTn id="230" dur="1822" tmFilter="0,0; 0.14,0.36; 0.43,0.73; 0.71,0.91; 1.0,1.0">
                                          <p:stCondLst>
                                            <p:cond delay="0"/>
                                          </p:stCondLst>
                                        </p:cTn>
                                        <p:tgtEl>
                                          <p:spTgt spid="287"/>
                                        </p:tgtEl>
                                        <p:attrNameLst>
                                          <p:attrName>ppt_x</p:attrName>
                                        </p:attrNameLst>
                                      </p:cBhvr>
                                      <p:tavLst>
                                        <p:tav tm="0">
                                          <p:val>
                                            <p:strVal val="#ppt_x-0.25"/>
                                          </p:val>
                                        </p:tav>
                                        <p:tav tm="100000">
                                          <p:val>
                                            <p:strVal val="#ppt_x"/>
                                          </p:val>
                                        </p:tav>
                                      </p:tavLst>
                                    </p:anim>
                                    <p:anim calcmode="lin" valueType="num">
                                      <p:cBhvr>
                                        <p:cTn id="231" dur="664" tmFilter="0.0,0.0; 0.25,0.07; 0.50,0.2; 0.75,0.467; 1.0,1.0">
                                          <p:stCondLst>
                                            <p:cond delay="0"/>
                                          </p:stCondLst>
                                        </p:cTn>
                                        <p:tgtEl>
                                          <p:spTgt spid="287"/>
                                        </p:tgtEl>
                                        <p:attrNameLst>
                                          <p:attrName>ppt_y</p:attrName>
                                        </p:attrNameLst>
                                      </p:cBhvr>
                                      <p:tavLst>
                                        <p:tav tm="0" fmla="#ppt_y-sin(pi*$)/3">
                                          <p:val>
                                            <p:fltVal val="0.5"/>
                                          </p:val>
                                        </p:tav>
                                        <p:tav tm="100000">
                                          <p:val>
                                            <p:fltVal val="1"/>
                                          </p:val>
                                        </p:tav>
                                      </p:tavLst>
                                    </p:anim>
                                    <p:anim calcmode="lin" valueType="num">
                                      <p:cBhvr>
                                        <p:cTn id="232" dur="664" tmFilter="0, 0; 0.125,0.2665; 0.25,0.4; 0.375,0.465; 0.5,0.5;  0.625,0.535; 0.75,0.6; 0.875,0.7335; 1,1">
                                          <p:stCondLst>
                                            <p:cond delay="664"/>
                                          </p:stCondLst>
                                        </p:cTn>
                                        <p:tgtEl>
                                          <p:spTgt spid="287"/>
                                        </p:tgtEl>
                                        <p:attrNameLst>
                                          <p:attrName>ppt_y</p:attrName>
                                        </p:attrNameLst>
                                      </p:cBhvr>
                                      <p:tavLst>
                                        <p:tav tm="0" fmla="#ppt_y-sin(pi*$)/9">
                                          <p:val>
                                            <p:fltVal val="0"/>
                                          </p:val>
                                        </p:tav>
                                        <p:tav tm="100000">
                                          <p:val>
                                            <p:fltVal val="1"/>
                                          </p:val>
                                        </p:tav>
                                      </p:tavLst>
                                    </p:anim>
                                    <p:anim calcmode="lin" valueType="num">
                                      <p:cBhvr>
                                        <p:cTn id="233" dur="332" tmFilter="0, 0; 0.125,0.2665; 0.25,0.4; 0.375,0.465; 0.5,0.5;  0.625,0.535; 0.75,0.6; 0.875,0.7335; 1,1">
                                          <p:stCondLst>
                                            <p:cond delay="1324"/>
                                          </p:stCondLst>
                                        </p:cTn>
                                        <p:tgtEl>
                                          <p:spTgt spid="287"/>
                                        </p:tgtEl>
                                        <p:attrNameLst>
                                          <p:attrName>ppt_y</p:attrName>
                                        </p:attrNameLst>
                                      </p:cBhvr>
                                      <p:tavLst>
                                        <p:tav tm="0" fmla="#ppt_y-sin(pi*$)/27">
                                          <p:val>
                                            <p:fltVal val="0"/>
                                          </p:val>
                                        </p:tav>
                                        <p:tav tm="100000">
                                          <p:val>
                                            <p:fltVal val="1"/>
                                          </p:val>
                                        </p:tav>
                                      </p:tavLst>
                                    </p:anim>
                                    <p:anim calcmode="lin" valueType="num">
                                      <p:cBhvr>
                                        <p:cTn id="234" dur="164" tmFilter="0, 0; 0.125,0.2665; 0.25,0.4; 0.375,0.465; 0.5,0.5;  0.625,0.535; 0.75,0.6; 0.875,0.7335; 1,1">
                                          <p:stCondLst>
                                            <p:cond delay="1656"/>
                                          </p:stCondLst>
                                        </p:cTn>
                                        <p:tgtEl>
                                          <p:spTgt spid="287"/>
                                        </p:tgtEl>
                                        <p:attrNameLst>
                                          <p:attrName>ppt_y</p:attrName>
                                        </p:attrNameLst>
                                      </p:cBhvr>
                                      <p:tavLst>
                                        <p:tav tm="0" fmla="#ppt_y-sin(pi*$)/81">
                                          <p:val>
                                            <p:fltVal val="0"/>
                                          </p:val>
                                        </p:tav>
                                        <p:tav tm="100000">
                                          <p:val>
                                            <p:fltVal val="1"/>
                                          </p:val>
                                        </p:tav>
                                      </p:tavLst>
                                    </p:anim>
                                    <p:animScale>
                                      <p:cBhvr>
                                        <p:cTn id="235" dur="26">
                                          <p:stCondLst>
                                            <p:cond delay="650"/>
                                          </p:stCondLst>
                                        </p:cTn>
                                        <p:tgtEl>
                                          <p:spTgt spid="287"/>
                                        </p:tgtEl>
                                      </p:cBhvr>
                                      <p:to x="100000" y="60000"/>
                                    </p:animScale>
                                    <p:animScale>
                                      <p:cBhvr>
                                        <p:cTn id="236" dur="166" decel="50000">
                                          <p:stCondLst>
                                            <p:cond delay="676"/>
                                          </p:stCondLst>
                                        </p:cTn>
                                        <p:tgtEl>
                                          <p:spTgt spid="287"/>
                                        </p:tgtEl>
                                      </p:cBhvr>
                                      <p:to x="100000" y="100000"/>
                                    </p:animScale>
                                    <p:animScale>
                                      <p:cBhvr>
                                        <p:cTn id="237" dur="26">
                                          <p:stCondLst>
                                            <p:cond delay="1312"/>
                                          </p:stCondLst>
                                        </p:cTn>
                                        <p:tgtEl>
                                          <p:spTgt spid="287"/>
                                        </p:tgtEl>
                                      </p:cBhvr>
                                      <p:to x="100000" y="80000"/>
                                    </p:animScale>
                                    <p:animScale>
                                      <p:cBhvr>
                                        <p:cTn id="238" dur="166" decel="50000">
                                          <p:stCondLst>
                                            <p:cond delay="1338"/>
                                          </p:stCondLst>
                                        </p:cTn>
                                        <p:tgtEl>
                                          <p:spTgt spid="287"/>
                                        </p:tgtEl>
                                      </p:cBhvr>
                                      <p:to x="100000" y="100000"/>
                                    </p:animScale>
                                    <p:animScale>
                                      <p:cBhvr>
                                        <p:cTn id="239" dur="26">
                                          <p:stCondLst>
                                            <p:cond delay="1642"/>
                                          </p:stCondLst>
                                        </p:cTn>
                                        <p:tgtEl>
                                          <p:spTgt spid="287"/>
                                        </p:tgtEl>
                                      </p:cBhvr>
                                      <p:to x="100000" y="90000"/>
                                    </p:animScale>
                                    <p:animScale>
                                      <p:cBhvr>
                                        <p:cTn id="240" dur="166" decel="50000">
                                          <p:stCondLst>
                                            <p:cond delay="1668"/>
                                          </p:stCondLst>
                                        </p:cTn>
                                        <p:tgtEl>
                                          <p:spTgt spid="287"/>
                                        </p:tgtEl>
                                      </p:cBhvr>
                                      <p:to x="100000" y="100000"/>
                                    </p:animScale>
                                    <p:animScale>
                                      <p:cBhvr>
                                        <p:cTn id="241" dur="26">
                                          <p:stCondLst>
                                            <p:cond delay="1808"/>
                                          </p:stCondLst>
                                        </p:cTn>
                                        <p:tgtEl>
                                          <p:spTgt spid="287"/>
                                        </p:tgtEl>
                                      </p:cBhvr>
                                      <p:to x="100000" y="95000"/>
                                    </p:animScale>
                                    <p:animScale>
                                      <p:cBhvr>
                                        <p:cTn id="242" dur="166" decel="50000">
                                          <p:stCondLst>
                                            <p:cond delay="1834"/>
                                          </p:stCondLst>
                                        </p:cTn>
                                        <p:tgtEl>
                                          <p:spTgt spid="287"/>
                                        </p:tgtEl>
                                      </p:cBhvr>
                                      <p:to x="100000" y="100000"/>
                                    </p:animScale>
                                  </p:childTnLst>
                                </p:cTn>
                              </p:par>
                            </p:childTnLst>
                          </p:cTn>
                        </p:par>
                        <p:par>
                          <p:cTn id="243" fill="hold" nodeType="afterGroup">
                            <p:stCondLst>
                              <p:cond delay="8000"/>
                            </p:stCondLst>
                            <p:childTnLst>
                              <p:par>
                                <p:cTn id="244" presetID="26" presetClass="entr" presetSubtype="0" fill="hold" grpId="0" nodeType="afterEffect">
                                  <p:stCondLst>
                                    <p:cond delay="0"/>
                                  </p:stCondLst>
                                  <p:childTnLst>
                                    <p:set>
                                      <p:cBhvr>
                                        <p:cTn id="245" dur="1" fill="hold">
                                          <p:stCondLst>
                                            <p:cond delay="0"/>
                                          </p:stCondLst>
                                        </p:cTn>
                                        <p:tgtEl>
                                          <p:spTgt spid="288"/>
                                        </p:tgtEl>
                                        <p:attrNameLst>
                                          <p:attrName>style.visibility</p:attrName>
                                        </p:attrNameLst>
                                      </p:cBhvr>
                                      <p:to>
                                        <p:strVal val="visible"/>
                                      </p:to>
                                    </p:set>
                                    <p:animEffect transition="in" filter="wipe(down)">
                                      <p:cBhvr>
                                        <p:cTn id="246" dur="580">
                                          <p:stCondLst>
                                            <p:cond delay="0"/>
                                          </p:stCondLst>
                                        </p:cTn>
                                        <p:tgtEl>
                                          <p:spTgt spid="288"/>
                                        </p:tgtEl>
                                      </p:cBhvr>
                                    </p:animEffect>
                                    <p:anim calcmode="lin" valueType="num">
                                      <p:cBhvr>
                                        <p:cTn id="247" dur="1822" tmFilter="0,0; 0.14,0.36; 0.43,0.73; 0.71,0.91; 1.0,1.0">
                                          <p:stCondLst>
                                            <p:cond delay="0"/>
                                          </p:stCondLst>
                                        </p:cTn>
                                        <p:tgtEl>
                                          <p:spTgt spid="288"/>
                                        </p:tgtEl>
                                        <p:attrNameLst>
                                          <p:attrName>ppt_x</p:attrName>
                                        </p:attrNameLst>
                                      </p:cBhvr>
                                      <p:tavLst>
                                        <p:tav tm="0">
                                          <p:val>
                                            <p:strVal val="#ppt_x-0.25"/>
                                          </p:val>
                                        </p:tav>
                                        <p:tav tm="100000">
                                          <p:val>
                                            <p:strVal val="#ppt_x"/>
                                          </p:val>
                                        </p:tav>
                                      </p:tavLst>
                                    </p:anim>
                                    <p:anim calcmode="lin" valueType="num">
                                      <p:cBhvr>
                                        <p:cTn id="248" dur="664" tmFilter="0.0,0.0; 0.25,0.07; 0.50,0.2; 0.75,0.467; 1.0,1.0">
                                          <p:stCondLst>
                                            <p:cond delay="0"/>
                                          </p:stCondLst>
                                        </p:cTn>
                                        <p:tgtEl>
                                          <p:spTgt spid="288"/>
                                        </p:tgtEl>
                                        <p:attrNameLst>
                                          <p:attrName>ppt_y</p:attrName>
                                        </p:attrNameLst>
                                      </p:cBhvr>
                                      <p:tavLst>
                                        <p:tav tm="0" fmla="#ppt_y-sin(pi*$)/3">
                                          <p:val>
                                            <p:fltVal val="0.5"/>
                                          </p:val>
                                        </p:tav>
                                        <p:tav tm="100000">
                                          <p:val>
                                            <p:fltVal val="1"/>
                                          </p:val>
                                        </p:tav>
                                      </p:tavLst>
                                    </p:anim>
                                    <p:anim calcmode="lin" valueType="num">
                                      <p:cBhvr>
                                        <p:cTn id="249" dur="664" tmFilter="0, 0; 0.125,0.2665; 0.25,0.4; 0.375,0.465; 0.5,0.5;  0.625,0.535; 0.75,0.6; 0.875,0.7335; 1,1">
                                          <p:stCondLst>
                                            <p:cond delay="664"/>
                                          </p:stCondLst>
                                        </p:cTn>
                                        <p:tgtEl>
                                          <p:spTgt spid="288"/>
                                        </p:tgtEl>
                                        <p:attrNameLst>
                                          <p:attrName>ppt_y</p:attrName>
                                        </p:attrNameLst>
                                      </p:cBhvr>
                                      <p:tavLst>
                                        <p:tav tm="0" fmla="#ppt_y-sin(pi*$)/9">
                                          <p:val>
                                            <p:fltVal val="0"/>
                                          </p:val>
                                        </p:tav>
                                        <p:tav tm="100000">
                                          <p:val>
                                            <p:fltVal val="1"/>
                                          </p:val>
                                        </p:tav>
                                      </p:tavLst>
                                    </p:anim>
                                    <p:anim calcmode="lin" valueType="num">
                                      <p:cBhvr>
                                        <p:cTn id="250" dur="332" tmFilter="0, 0; 0.125,0.2665; 0.25,0.4; 0.375,0.465; 0.5,0.5;  0.625,0.535; 0.75,0.6; 0.875,0.7335; 1,1">
                                          <p:stCondLst>
                                            <p:cond delay="1324"/>
                                          </p:stCondLst>
                                        </p:cTn>
                                        <p:tgtEl>
                                          <p:spTgt spid="288"/>
                                        </p:tgtEl>
                                        <p:attrNameLst>
                                          <p:attrName>ppt_y</p:attrName>
                                        </p:attrNameLst>
                                      </p:cBhvr>
                                      <p:tavLst>
                                        <p:tav tm="0" fmla="#ppt_y-sin(pi*$)/27">
                                          <p:val>
                                            <p:fltVal val="0"/>
                                          </p:val>
                                        </p:tav>
                                        <p:tav tm="100000">
                                          <p:val>
                                            <p:fltVal val="1"/>
                                          </p:val>
                                        </p:tav>
                                      </p:tavLst>
                                    </p:anim>
                                    <p:anim calcmode="lin" valueType="num">
                                      <p:cBhvr>
                                        <p:cTn id="251" dur="164" tmFilter="0, 0; 0.125,0.2665; 0.25,0.4; 0.375,0.465; 0.5,0.5;  0.625,0.535; 0.75,0.6; 0.875,0.7335; 1,1">
                                          <p:stCondLst>
                                            <p:cond delay="1656"/>
                                          </p:stCondLst>
                                        </p:cTn>
                                        <p:tgtEl>
                                          <p:spTgt spid="288"/>
                                        </p:tgtEl>
                                        <p:attrNameLst>
                                          <p:attrName>ppt_y</p:attrName>
                                        </p:attrNameLst>
                                      </p:cBhvr>
                                      <p:tavLst>
                                        <p:tav tm="0" fmla="#ppt_y-sin(pi*$)/81">
                                          <p:val>
                                            <p:fltVal val="0"/>
                                          </p:val>
                                        </p:tav>
                                        <p:tav tm="100000">
                                          <p:val>
                                            <p:fltVal val="1"/>
                                          </p:val>
                                        </p:tav>
                                      </p:tavLst>
                                    </p:anim>
                                    <p:animScale>
                                      <p:cBhvr>
                                        <p:cTn id="252" dur="26">
                                          <p:stCondLst>
                                            <p:cond delay="650"/>
                                          </p:stCondLst>
                                        </p:cTn>
                                        <p:tgtEl>
                                          <p:spTgt spid="288"/>
                                        </p:tgtEl>
                                      </p:cBhvr>
                                      <p:to x="100000" y="60000"/>
                                    </p:animScale>
                                    <p:animScale>
                                      <p:cBhvr>
                                        <p:cTn id="253" dur="166" decel="50000">
                                          <p:stCondLst>
                                            <p:cond delay="676"/>
                                          </p:stCondLst>
                                        </p:cTn>
                                        <p:tgtEl>
                                          <p:spTgt spid="288"/>
                                        </p:tgtEl>
                                      </p:cBhvr>
                                      <p:to x="100000" y="100000"/>
                                    </p:animScale>
                                    <p:animScale>
                                      <p:cBhvr>
                                        <p:cTn id="254" dur="26">
                                          <p:stCondLst>
                                            <p:cond delay="1312"/>
                                          </p:stCondLst>
                                        </p:cTn>
                                        <p:tgtEl>
                                          <p:spTgt spid="288"/>
                                        </p:tgtEl>
                                      </p:cBhvr>
                                      <p:to x="100000" y="80000"/>
                                    </p:animScale>
                                    <p:animScale>
                                      <p:cBhvr>
                                        <p:cTn id="255" dur="166" decel="50000">
                                          <p:stCondLst>
                                            <p:cond delay="1338"/>
                                          </p:stCondLst>
                                        </p:cTn>
                                        <p:tgtEl>
                                          <p:spTgt spid="288"/>
                                        </p:tgtEl>
                                      </p:cBhvr>
                                      <p:to x="100000" y="100000"/>
                                    </p:animScale>
                                    <p:animScale>
                                      <p:cBhvr>
                                        <p:cTn id="256" dur="26">
                                          <p:stCondLst>
                                            <p:cond delay="1642"/>
                                          </p:stCondLst>
                                        </p:cTn>
                                        <p:tgtEl>
                                          <p:spTgt spid="288"/>
                                        </p:tgtEl>
                                      </p:cBhvr>
                                      <p:to x="100000" y="90000"/>
                                    </p:animScale>
                                    <p:animScale>
                                      <p:cBhvr>
                                        <p:cTn id="257" dur="166" decel="50000">
                                          <p:stCondLst>
                                            <p:cond delay="1668"/>
                                          </p:stCondLst>
                                        </p:cTn>
                                        <p:tgtEl>
                                          <p:spTgt spid="288"/>
                                        </p:tgtEl>
                                      </p:cBhvr>
                                      <p:to x="100000" y="100000"/>
                                    </p:animScale>
                                    <p:animScale>
                                      <p:cBhvr>
                                        <p:cTn id="258" dur="26">
                                          <p:stCondLst>
                                            <p:cond delay="1808"/>
                                          </p:stCondLst>
                                        </p:cTn>
                                        <p:tgtEl>
                                          <p:spTgt spid="288"/>
                                        </p:tgtEl>
                                      </p:cBhvr>
                                      <p:to x="100000" y="95000"/>
                                    </p:animScale>
                                    <p:animScale>
                                      <p:cBhvr>
                                        <p:cTn id="259" dur="166" decel="50000">
                                          <p:stCondLst>
                                            <p:cond delay="1834"/>
                                          </p:stCondLst>
                                        </p:cTn>
                                        <p:tgtEl>
                                          <p:spTgt spid="288"/>
                                        </p:tgtEl>
                                      </p:cBhvr>
                                      <p:to x="100000" y="100000"/>
                                    </p:animScale>
                                  </p:childTnLst>
                                </p:cTn>
                              </p:par>
                            </p:childTnLst>
                          </p:cTn>
                        </p:par>
                        <p:par>
                          <p:cTn id="260" fill="hold" nodeType="afterGroup">
                            <p:stCondLst>
                              <p:cond delay="10000"/>
                            </p:stCondLst>
                            <p:childTnLst>
                              <p:par>
                                <p:cTn id="261" presetID="26" presetClass="entr" presetSubtype="0" fill="hold" grpId="0" nodeType="afterEffect">
                                  <p:stCondLst>
                                    <p:cond delay="0"/>
                                  </p:stCondLst>
                                  <p:childTnLst>
                                    <p:set>
                                      <p:cBhvr>
                                        <p:cTn id="262" dur="1" fill="hold">
                                          <p:stCondLst>
                                            <p:cond delay="0"/>
                                          </p:stCondLst>
                                        </p:cTn>
                                        <p:tgtEl>
                                          <p:spTgt spid="289"/>
                                        </p:tgtEl>
                                        <p:attrNameLst>
                                          <p:attrName>style.visibility</p:attrName>
                                        </p:attrNameLst>
                                      </p:cBhvr>
                                      <p:to>
                                        <p:strVal val="visible"/>
                                      </p:to>
                                    </p:set>
                                    <p:animEffect transition="in" filter="wipe(down)">
                                      <p:cBhvr>
                                        <p:cTn id="263" dur="580">
                                          <p:stCondLst>
                                            <p:cond delay="0"/>
                                          </p:stCondLst>
                                        </p:cTn>
                                        <p:tgtEl>
                                          <p:spTgt spid="289"/>
                                        </p:tgtEl>
                                      </p:cBhvr>
                                    </p:animEffect>
                                    <p:anim calcmode="lin" valueType="num">
                                      <p:cBhvr>
                                        <p:cTn id="264" dur="1822" tmFilter="0,0; 0.14,0.36; 0.43,0.73; 0.71,0.91; 1.0,1.0">
                                          <p:stCondLst>
                                            <p:cond delay="0"/>
                                          </p:stCondLst>
                                        </p:cTn>
                                        <p:tgtEl>
                                          <p:spTgt spid="289"/>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289"/>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289"/>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289"/>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289"/>
                                        </p:tgtEl>
                                        <p:attrNameLst>
                                          <p:attrName>ppt_y</p:attrName>
                                        </p:attrNameLst>
                                      </p:cBhvr>
                                      <p:tavLst>
                                        <p:tav tm="0" fmla="#ppt_y-sin(pi*$)/81">
                                          <p:val>
                                            <p:fltVal val="0"/>
                                          </p:val>
                                        </p:tav>
                                        <p:tav tm="100000">
                                          <p:val>
                                            <p:fltVal val="1"/>
                                          </p:val>
                                        </p:tav>
                                      </p:tavLst>
                                    </p:anim>
                                    <p:animScale>
                                      <p:cBhvr>
                                        <p:cTn id="269" dur="26">
                                          <p:stCondLst>
                                            <p:cond delay="650"/>
                                          </p:stCondLst>
                                        </p:cTn>
                                        <p:tgtEl>
                                          <p:spTgt spid="289"/>
                                        </p:tgtEl>
                                      </p:cBhvr>
                                      <p:to x="100000" y="60000"/>
                                    </p:animScale>
                                    <p:animScale>
                                      <p:cBhvr>
                                        <p:cTn id="270" dur="166" decel="50000">
                                          <p:stCondLst>
                                            <p:cond delay="676"/>
                                          </p:stCondLst>
                                        </p:cTn>
                                        <p:tgtEl>
                                          <p:spTgt spid="289"/>
                                        </p:tgtEl>
                                      </p:cBhvr>
                                      <p:to x="100000" y="100000"/>
                                    </p:animScale>
                                    <p:animScale>
                                      <p:cBhvr>
                                        <p:cTn id="271" dur="26">
                                          <p:stCondLst>
                                            <p:cond delay="1312"/>
                                          </p:stCondLst>
                                        </p:cTn>
                                        <p:tgtEl>
                                          <p:spTgt spid="289"/>
                                        </p:tgtEl>
                                      </p:cBhvr>
                                      <p:to x="100000" y="80000"/>
                                    </p:animScale>
                                    <p:animScale>
                                      <p:cBhvr>
                                        <p:cTn id="272" dur="166" decel="50000">
                                          <p:stCondLst>
                                            <p:cond delay="1338"/>
                                          </p:stCondLst>
                                        </p:cTn>
                                        <p:tgtEl>
                                          <p:spTgt spid="289"/>
                                        </p:tgtEl>
                                      </p:cBhvr>
                                      <p:to x="100000" y="100000"/>
                                    </p:animScale>
                                    <p:animScale>
                                      <p:cBhvr>
                                        <p:cTn id="273" dur="26">
                                          <p:stCondLst>
                                            <p:cond delay="1642"/>
                                          </p:stCondLst>
                                        </p:cTn>
                                        <p:tgtEl>
                                          <p:spTgt spid="289"/>
                                        </p:tgtEl>
                                      </p:cBhvr>
                                      <p:to x="100000" y="90000"/>
                                    </p:animScale>
                                    <p:animScale>
                                      <p:cBhvr>
                                        <p:cTn id="274" dur="166" decel="50000">
                                          <p:stCondLst>
                                            <p:cond delay="1668"/>
                                          </p:stCondLst>
                                        </p:cTn>
                                        <p:tgtEl>
                                          <p:spTgt spid="289"/>
                                        </p:tgtEl>
                                      </p:cBhvr>
                                      <p:to x="100000" y="100000"/>
                                    </p:animScale>
                                    <p:animScale>
                                      <p:cBhvr>
                                        <p:cTn id="275" dur="26">
                                          <p:stCondLst>
                                            <p:cond delay="1808"/>
                                          </p:stCondLst>
                                        </p:cTn>
                                        <p:tgtEl>
                                          <p:spTgt spid="289"/>
                                        </p:tgtEl>
                                      </p:cBhvr>
                                      <p:to x="100000" y="95000"/>
                                    </p:animScale>
                                    <p:animScale>
                                      <p:cBhvr>
                                        <p:cTn id="276" dur="166" decel="50000">
                                          <p:stCondLst>
                                            <p:cond delay="1834"/>
                                          </p:stCondLst>
                                        </p:cTn>
                                        <p:tgtEl>
                                          <p:spTgt spid="289"/>
                                        </p:tgtEl>
                                      </p:cBhvr>
                                      <p:to x="100000" y="100000"/>
                                    </p:animScale>
                                  </p:childTnLst>
                                </p:cTn>
                              </p:par>
                            </p:childTnLst>
                          </p:cTn>
                        </p:par>
                        <p:par>
                          <p:cTn id="277" fill="hold" nodeType="afterGroup">
                            <p:stCondLst>
                              <p:cond delay="12000"/>
                            </p:stCondLst>
                            <p:childTnLst>
                              <p:par>
                                <p:cTn id="278" presetID="26" presetClass="entr" presetSubtype="0" fill="hold" grpId="0" nodeType="afterEffect">
                                  <p:stCondLst>
                                    <p:cond delay="0"/>
                                  </p:stCondLst>
                                  <p:childTnLst>
                                    <p:set>
                                      <p:cBhvr>
                                        <p:cTn id="279" dur="1" fill="hold">
                                          <p:stCondLst>
                                            <p:cond delay="0"/>
                                          </p:stCondLst>
                                        </p:cTn>
                                        <p:tgtEl>
                                          <p:spTgt spid="290"/>
                                        </p:tgtEl>
                                        <p:attrNameLst>
                                          <p:attrName>style.visibility</p:attrName>
                                        </p:attrNameLst>
                                      </p:cBhvr>
                                      <p:to>
                                        <p:strVal val="visible"/>
                                      </p:to>
                                    </p:set>
                                    <p:animEffect transition="in" filter="wipe(down)">
                                      <p:cBhvr>
                                        <p:cTn id="280" dur="580">
                                          <p:stCondLst>
                                            <p:cond delay="0"/>
                                          </p:stCondLst>
                                        </p:cTn>
                                        <p:tgtEl>
                                          <p:spTgt spid="290"/>
                                        </p:tgtEl>
                                      </p:cBhvr>
                                    </p:animEffect>
                                    <p:anim calcmode="lin" valueType="num">
                                      <p:cBhvr>
                                        <p:cTn id="281" dur="1822" tmFilter="0,0; 0.14,0.36; 0.43,0.73; 0.71,0.91; 1.0,1.0">
                                          <p:stCondLst>
                                            <p:cond delay="0"/>
                                          </p:stCondLst>
                                        </p:cTn>
                                        <p:tgtEl>
                                          <p:spTgt spid="290"/>
                                        </p:tgtEl>
                                        <p:attrNameLst>
                                          <p:attrName>ppt_x</p:attrName>
                                        </p:attrNameLst>
                                      </p:cBhvr>
                                      <p:tavLst>
                                        <p:tav tm="0">
                                          <p:val>
                                            <p:strVal val="#ppt_x-0.25"/>
                                          </p:val>
                                        </p:tav>
                                        <p:tav tm="100000">
                                          <p:val>
                                            <p:strVal val="#ppt_x"/>
                                          </p:val>
                                        </p:tav>
                                      </p:tavLst>
                                    </p:anim>
                                    <p:anim calcmode="lin" valueType="num">
                                      <p:cBhvr>
                                        <p:cTn id="282" dur="664" tmFilter="0.0,0.0; 0.25,0.07; 0.50,0.2; 0.75,0.467; 1.0,1.0">
                                          <p:stCondLst>
                                            <p:cond delay="0"/>
                                          </p:stCondLst>
                                        </p:cTn>
                                        <p:tgtEl>
                                          <p:spTgt spid="290"/>
                                        </p:tgtEl>
                                        <p:attrNameLst>
                                          <p:attrName>ppt_y</p:attrName>
                                        </p:attrNameLst>
                                      </p:cBhvr>
                                      <p:tavLst>
                                        <p:tav tm="0" fmla="#ppt_y-sin(pi*$)/3">
                                          <p:val>
                                            <p:fltVal val="0.5"/>
                                          </p:val>
                                        </p:tav>
                                        <p:tav tm="100000">
                                          <p:val>
                                            <p:fltVal val="1"/>
                                          </p:val>
                                        </p:tav>
                                      </p:tavLst>
                                    </p:anim>
                                    <p:anim calcmode="lin" valueType="num">
                                      <p:cBhvr>
                                        <p:cTn id="283" dur="664" tmFilter="0, 0; 0.125,0.2665; 0.25,0.4; 0.375,0.465; 0.5,0.5;  0.625,0.535; 0.75,0.6; 0.875,0.7335; 1,1">
                                          <p:stCondLst>
                                            <p:cond delay="664"/>
                                          </p:stCondLst>
                                        </p:cTn>
                                        <p:tgtEl>
                                          <p:spTgt spid="290"/>
                                        </p:tgtEl>
                                        <p:attrNameLst>
                                          <p:attrName>ppt_y</p:attrName>
                                        </p:attrNameLst>
                                      </p:cBhvr>
                                      <p:tavLst>
                                        <p:tav tm="0" fmla="#ppt_y-sin(pi*$)/9">
                                          <p:val>
                                            <p:fltVal val="0"/>
                                          </p:val>
                                        </p:tav>
                                        <p:tav tm="100000">
                                          <p:val>
                                            <p:fltVal val="1"/>
                                          </p:val>
                                        </p:tav>
                                      </p:tavLst>
                                    </p:anim>
                                    <p:anim calcmode="lin" valueType="num">
                                      <p:cBhvr>
                                        <p:cTn id="284" dur="332" tmFilter="0, 0; 0.125,0.2665; 0.25,0.4; 0.375,0.465; 0.5,0.5;  0.625,0.535; 0.75,0.6; 0.875,0.7335; 1,1">
                                          <p:stCondLst>
                                            <p:cond delay="1324"/>
                                          </p:stCondLst>
                                        </p:cTn>
                                        <p:tgtEl>
                                          <p:spTgt spid="290"/>
                                        </p:tgtEl>
                                        <p:attrNameLst>
                                          <p:attrName>ppt_y</p:attrName>
                                        </p:attrNameLst>
                                      </p:cBhvr>
                                      <p:tavLst>
                                        <p:tav tm="0" fmla="#ppt_y-sin(pi*$)/27">
                                          <p:val>
                                            <p:fltVal val="0"/>
                                          </p:val>
                                        </p:tav>
                                        <p:tav tm="100000">
                                          <p:val>
                                            <p:fltVal val="1"/>
                                          </p:val>
                                        </p:tav>
                                      </p:tavLst>
                                    </p:anim>
                                    <p:anim calcmode="lin" valueType="num">
                                      <p:cBhvr>
                                        <p:cTn id="285" dur="164" tmFilter="0, 0; 0.125,0.2665; 0.25,0.4; 0.375,0.465; 0.5,0.5;  0.625,0.535; 0.75,0.6; 0.875,0.7335; 1,1">
                                          <p:stCondLst>
                                            <p:cond delay="1656"/>
                                          </p:stCondLst>
                                        </p:cTn>
                                        <p:tgtEl>
                                          <p:spTgt spid="290"/>
                                        </p:tgtEl>
                                        <p:attrNameLst>
                                          <p:attrName>ppt_y</p:attrName>
                                        </p:attrNameLst>
                                      </p:cBhvr>
                                      <p:tavLst>
                                        <p:tav tm="0" fmla="#ppt_y-sin(pi*$)/81">
                                          <p:val>
                                            <p:fltVal val="0"/>
                                          </p:val>
                                        </p:tav>
                                        <p:tav tm="100000">
                                          <p:val>
                                            <p:fltVal val="1"/>
                                          </p:val>
                                        </p:tav>
                                      </p:tavLst>
                                    </p:anim>
                                    <p:animScale>
                                      <p:cBhvr>
                                        <p:cTn id="286" dur="26">
                                          <p:stCondLst>
                                            <p:cond delay="650"/>
                                          </p:stCondLst>
                                        </p:cTn>
                                        <p:tgtEl>
                                          <p:spTgt spid="290"/>
                                        </p:tgtEl>
                                      </p:cBhvr>
                                      <p:to x="100000" y="60000"/>
                                    </p:animScale>
                                    <p:animScale>
                                      <p:cBhvr>
                                        <p:cTn id="287" dur="166" decel="50000">
                                          <p:stCondLst>
                                            <p:cond delay="676"/>
                                          </p:stCondLst>
                                        </p:cTn>
                                        <p:tgtEl>
                                          <p:spTgt spid="290"/>
                                        </p:tgtEl>
                                      </p:cBhvr>
                                      <p:to x="100000" y="100000"/>
                                    </p:animScale>
                                    <p:animScale>
                                      <p:cBhvr>
                                        <p:cTn id="288" dur="26">
                                          <p:stCondLst>
                                            <p:cond delay="1312"/>
                                          </p:stCondLst>
                                        </p:cTn>
                                        <p:tgtEl>
                                          <p:spTgt spid="290"/>
                                        </p:tgtEl>
                                      </p:cBhvr>
                                      <p:to x="100000" y="80000"/>
                                    </p:animScale>
                                    <p:animScale>
                                      <p:cBhvr>
                                        <p:cTn id="289" dur="166" decel="50000">
                                          <p:stCondLst>
                                            <p:cond delay="1338"/>
                                          </p:stCondLst>
                                        </p:cTn>
                                        <p:tgtEl>
                                          <p:spTgt spid="290"/>
                                        </p:tgtEl>
                                      </p:cBhvr>
                                      <p:to x="100000" y="100000"/>
                                    </p:animScale>
                                    <p:animScale>
                                      <p:cBhvr>
                                        <p:cTn id="290" dur="26">
                                          <p:stCondLst>
                                            <p:cond delay="1642"/>
                                          </p:stCondLst>
                                        </p:cTn>
                                        <p:tgtEl>
                                          <p:spTgt spid="290"/>
                                        </p:tgtEl>
                                      </p:cBhvr>
                                      <p:to x="100000" y="90000"/>
                                    </p:animScale>
                                    <p:animScale>
                                      <p:cBhvr>
                                        <p:cTn id="291" dur="166" decel="50000">
                                          <p:stCondLst>
                                            <p:cond delay="1668"/>
                                          </p:stCondLst>
                                        </p:cTn>
                                        <p:tgtEl>
                                          <p:spTgt spid="290"/>
                                        </p:tgtEl>
                                      </p:cBhvr>
                                      <p:to x="100000" y="100000"/>
                                    </p:animScale>
                                    <p:animScale>
                                      <p:cBhvr>
                                        <p:cTn id="292" dur="26">
                                          <p:stCondLst>
                                            <p:cond delay="1808"/>
                                          </p:stCondLst>
                                        </p:cTn>
                                        <p:tgtEl>
                                          <p:spTgt spid="290"/>
                                        </p:tgtEl>
                                      </p:cBhvr>
                                      <p:to x="100000" y="95000"/>
                                    </p:animScale>
                                    <p:animScale>
                                      <p:cBhvr>
                                        <p:cTn id="293" dur="166" decel="50000">
                                          <p:stCondLst>
                                            <p:cond delay="1834"/>
                                          </p:stCondLst>
                                        </p:cTn>
                                        <p:tgtEl>
                                          <p:spTgt spid="290"/>
                                        </p:tgtEl>
                                      </p:cBhvr>
                                      <p:to x="100000" y="100000"/>
                                    </p:animScale>
                                  </p:childTnLst>
                                </p:cTn>
                              </p:par>
                            </p:childTnLst>
                          </p:cTn>
                        </p:par>
                        <p:par>
                          <p:cTn id="294" fill="hold" nodeType="afterGroup">
                            <p:stCondLst>
                              <p:cond delay="14000"/>
                            </p:stCondLst>
                            <p:childTnLst>
                              <p:par>
                                <p:cTn id="295" presetID="26" presetClass="entr" presetSubtype="0" fill="hold" grpId="0" nodeType="afterEffect">
                                  <p:stCondLst>
                                    <p:cond delay="0"/>
                                  </p:stCondLst>
                                  <p:childTnLst>
                                    <p:set>
                                      <p:cBhvr>
                                        <p:cTn id="296" dur="1" fill="hold">
                                          <p:stCondLst>
                                            <p:cond delay="0"/>
                                          </p:stCondLst>
                                        </p:cTn>
                                        <p:tgtEl>
                                          <p:spTgt spid="291"/>
                                        </p:tgtEl>
                                        <p:attrNameLst>
                                          <p:attrName>style.visibility</p:attrName>
                                        </p:attrNameLst>
                                      </p:cBhvr>
                                      <p:to>
                                        <p:strVal val="visible"/>
                                      </p:to>
                                    </p:set>
                                    <p:animEffect transition="in" filter="wipe(down)">
                                      <p:cBhvr>
                                        <p:cTn id="297" dur="580">
                                          <p:stCondLst>
                                            <p:cond delay="0"/>
                                          </p:stCondLst>
                                        </p:cTn>
                                        <p:tgtEl>
                                          <p:spTgt spid="291"/>
                                        </p:tgtEl>
                                      </p:cBhvr>
                                    </p:animEffect>
                                    <p:anim calcmode="lin" valueType="num">
                                      <p:cBhvr>
                                        <p:cTn id="298" dur="1822" tmFilter="0,0; 0.14,0.36; 0.43,0.73; 0.71,0.91; 1.0,1.0">
                                          <p:stCondLst>
                                            <p:cond delay="0"/>
                                          </p:stCondLst>
                                        </p:cTn>
                                        <p:tgtEl>
                                          <p:spTgt spid="291"/>
                                        </p:tgtEl>
                                        <p:attrNameLst>
                                          <p:attrName>ppt_x</p:attrName>
                                        </p:attrNameLst>
                                      </p:cBhvr>
                                      <p:tavLst>
                                        <p:tav tm="0">
                                          <p:val>
                                            <p:strVal val="#ppt_x-0.25"/>
                                          </p:val>
                                        </p:tav>
                                        <p:tav tm="100000">
                                          <p:val>
                                            <p:strVal val="#ppt_x"/>
                                          </p:val>
                                        </p:tav>
                                      </p:tavLst>
                                    </p:anim>
                                    <p:anim calcmode="lin" valueType="num">
                                      <p:cBhvr>
                                        <p:cTn id="299" dur="664" tmFilter="0.0,0.0; 0.25,0.07; 0.50,0.2; 0.75,0.467; 1.0,1.0">
                                          <p:stCondLst>
                                            <p:cond delay="0"/>
                                          </p:stCondLst>
                                        </p:cTn>
                                        <p:tgtEl>
                                          <p:spTgt spid="291"/>
                                        </p:tgtEl>
                                        <p:attrNameLst>
                                          <p:attrName>ppt_y</p:attrName>
                                        </p:attrNameLst>
                                      </p:cBhvr>
                                      <p:tavLst>
                                        <p:tav tm="0" fmla="#ppt_y-sin(pi*$)/3">
                                          <p:val>
                                            <p:fltVal val="0.5"/>
                                          </p:val>
                                        </p:tav>
                                        <p:tav tm="100000">
                                          <p:val>
                                            <p:fltVal val="1"/>
                                          </p:val>
                                        </p:tav>
                                      </p:tavLst>
                                    </p:anim>
                                    <p:anim calcmode="lin" valueType="num">
                                      <p:cBhvr>
                                        <p:cTn id="300" dur="664" tmFilter="0, 0; 0.125,0.2665; 0.25,0.4; 0.375,0.465; 0.5,0.5;  0.625,0.535; 0.75,0.6; 0.875,0.7335; 1,1">
                                          <p:stCondLst>
                                            <p:cond delay="664"/>
                                          </p:stCondLst>
                                        </p:cTn>
                                        <p:tgtEl>
                                          <p:spTgt spid="291"/>
                                        </p:tgtEl>
                                        <p:attrNameLst>
                                          <p:attrName>ppt_y</p:attrName>
                                        </p:attrNameLst>
                                      </p:cBhvr>
                                      <p:tavLst>
                                        <p:tav tm="0" fmla="#ppt_y-sin(pi*$)/9">
                                          <p:val>
                                            <p:fltVal val="0"/>
                                          </p:val>
                                        </p:tav>
                                        <p:tav tm="100000">
                                          <p:val>
                                            <p:fltVal val="1"/>
                                          </p:val>
                                        </p:tav>
                                      </p:tavLst>
                                    </p:anim>
                                    <p:anim calcmode="lin" valueType="num">
                                      <p:cBhvr>
                                        <p:cTn id="301" dur="332" tmFilter="0, 0; 0.125,0.2665; 0.25,0.4; 0.375,0.465; 0.5,0.5;  0.625,0.535; 0.75,0.6; 0.875,0.7335; 1,1">
                                          <p:stCondLst>
                                            <p:cond delay="1324"/>
                                          </p:stCondLst>
                                        </p:cTn>
                                        <p:tgtEl>
                                          <p:spTgt spid="291"/>
                                        </p:tgtEl>
                                        <p:attrNameLst>
                                          <p:attrName>ppt_y</p:attrName>
                                        </p:attrNameLst>
                                      </p:cBhvr>
                                      <p:tavLst>
                                        <p:tav tm="0" fmla="#ppt_y-sin(pi*$)/27">
                                          <p:val>
                                            <p:fltVal val="0"/>
                                          </p:val>
                                        </p:tav>
                                        <p:tav tm="100000">
                                          <p:val>
                                            <p:fltVal val="1"/>
                                          </p:val>
                                        </p:tav>
                                      </p:tavLst>
                                    </p:anim>
                                    <p:anim calcmode="lin" valueType="num">
                                      <p:cBhvr>
                                        <p:cTn id="302" dur="164" tmFilter="0, 0; 0.125,0.2665; 0.25,0.4; 0.375,0.465; 0.5,0.5;  0.625,0.535; 0.75,0.6; 0.875,0.7335; 1,1">
                                          <p:stCondLst>
                                            <p:cond delay="1656"/>
                                          </p:stCondLst>
                                        </p:cTn>
                                        <p:tgtEl>
                                          <p:spTgt spid="291"/>
                                        </p:tgtEl>
                                        <p:attrNameLst>
                                          <p:attrName>ppt_y</p:attrName>
                                        </p:attrNameLst>
                                      </p:cBhvr>
                                      <p:tavLst>
                                        <p:tav tm="0" fmla="#ppt_y-sin(pi*$)/81">
                                          <p:val>
                                            <p:fltVal val="0"/>
                                          </p:val>
                                        </p:tav>
                                        <p:tav tm="100000">
                                          <p:val>
                                            <p:fltVal val="1"/>
                                          </p:val>
                                        </p:tav>
                                      </p:tavLst>
                                    </p:anim>
                                    <p:animScale>
                                      <p:cBhvr>
                                        <p:cTn id="303" dur="26">
                                          <p:stCondLst>
                                            <p:cond delay="650"/>
                                          </p:stCondLst>
                                        </p:cTn>
                                        <p:tgtEl>
                                          <p:spTgt spid="291"/>
                                        </p:tgtEl>
                                      </p:cBhvr>
                                      <p:to x="100000" y="60000"/>
                                    </p:animScale>
                                    <p:animScale>
                                      <p:cBhvr>
                                        <p:cTn id="304" dur="166" decel="50000">
                                          <p:stCondLst>
                                            <p:cond delay="676"/>
                                          </p:stCondLst>
                                        </p:cTn>
                                        <p:tgtEl>
                                          <p:spTgt spid="291"/>
                                        </p:tgtEl>
                                      </p:cBhvr>
                                      <p:to x="100000" y="100000"/>
                                    </p:animScale>
                                    <p:animScale>
                                      <p:cBhvr>
                                        <p:cTn id="305" dur="26">
                                          <p:stCondLst>
                                            <p:cond delay="1312"/>
                                          </p:stCondLst>
                                        </p:cTn>
                                        <p:tgtEl>
                                          <p:spTgt spid="291"/>
                                        </p:tgtEl>
                                      </p:cBhvr>
                                      <p:to x="100000" y="80000"/>
                                    </p:animScale>
                                    <p:animScale>
                                      <p:cBhvr>
                                        <p:cTn id="306" dur="166" decel="50000">
                                          <p:stCondLst>
                                            <p:cond delay="1338"/>
                                          </p:stCondLst>
                                        </p:cTn>
                                        <p:tgtEl>
                                          <p:spTgt spid="291"/>
                                        </p:tgtEl>
                                      </p:cBhvr>
                                      <p:to x="100000" y="100000"/>
                                    </p:animScale>
                                    <p:animScale>
                                      <p:cBhvr>
                                        <p:cTn id="307" dur="26">
                                          <p:stCondLst>
                                            <p:cond delay="1642"/>
                                          </p:stCondLst>
                                        </p:cTn>
                                        <p:tgtEl>
                                          <p:spTgt spid="291"/>
                                        </p:tgtEl>
                                      </p:cBhvr>
                                      <p:to x="100000" y="90000"/>
                                    </p:animScale>
                                    <p:animScale>
                                      <p:cBhvr>
                                        <p:cTn id="308" dur="166" decel="50000">
                                          <p:stCondLst>
                                            <p:cond delay="1668"/>
                                          </p:stCondLst>
                                        </p:cTn>
                                        <p:tgtEl>
                                          <p:spTgt spid="291"/>
                                        </p:tgtEl>
                                      </p:cBhvr>
                                      <p:to x="100000" y="100000"/>
                                    </p:animScale>
                                    <p:animScale>
                                      <p:cBhvr>
                                        <p:cTn id="309" dur="26">
                                          <p:stCondLst>
                                            <p:cond delay="1808"/>
                                          </p:stCondLst>
                                        </p:cTn>
                                        <p:tgtEl>
                                          <p:spTgt spid="291"/>
                                        </p:tgtEl>
                                      </p:cBhvr>
                                      <p:to x="100000" y="95000"/>
                                    </p:animScale>
                                    <p:animScale>
                                      <p:cBhvr>
                                        <p:cTn id="310" dur="166" decel="50000">
                                          <p:stCondLst>
                                            <p:cond delay="1834"/>
                                          </p:stCondLst>
                                        </p:cTn>
                                        <p:tgtEl>
                                          <p:spTgt spid="291"/>
                                        </p:tgtEl>
                                      </p:cBhvr>
                                      <p:to x="100000" y="100000"/>
                                    </p:animScale>
                                  </p:childTnLst>
                                </p:cTn>
                              </p:par>
                            </p:childTnLst>
                          </p:cTn>
                        </p:par>
                        <p:par>
                          <p:cTn id="311" fill="hold" nodeType="afterGroup">
                            <p:stCondLst>
                              <p:cond delay="16000"/>
                            </p:stCondLst>
                            <p:childTnLst>
                              <p:par>
                                <p:cTn id="312" presetID="26" presetClass="entr" presetSubtype="0" fill="hold" grpId="0" nodeType="afterEffect">
                                  <p:stCondLst>
                                    <p:cond delay="0"/>
                                  </p:stCondLst>
                                  <p:childTnLst>
                                    <p:set>
                                      <p:cBhvr>
                                        <p:cTn id="313" dur="1" fill="hold">
                                          <p:stCondLst>
                                            <p:cond delay="0"/>
                                          </p:stCondLst>
                                        </p:cTn>
                                        <p:tgtEl>
                                          <p:spTgt spid="292"/>
                                        </p:tgtEl>
                                        <p:attrNameLst>
                                          <p:attrName>style.visibility</p:attrName>
                                        </p:attrNameLst>
                                      </p:cBhvr>
                                      <p:to>
                                        <p:strVal val="visible"/>
                                      </p:to>
                                    </p:set>
                                    <p:animEffect transition="in" filter="wipe(down)">
                                      <p:cBhvr>
                                        <p:cTn id="314" dur="580">
                                          <p:stCondLst>
                                            <p:cond delay="0"/>
                                          </p:stCondLst>
                                        </p:cTn>
                                        <p:tgtEl>
                                          <p:spTgt spid="292"/>
                                        </p:tgtEl>
                                      </p:cBhvr>
                                    </p:animEffect>
                                    <p:anim calcmode="lin" valueType="num">
                                      <p:cBhvr>
                                        <p:cTn id="315" dur="1822" tmFilter="0,0; 0.14,0.36; 0.43,0.73; 0.71,0.91; 1.0,1.0">
                                          <p:stCondLst>
                                            <p:cond delay="0"/>
                                          </p:stCondLst>
                                        </p:cTn>
                                        <p:tgtEl>
                                          <p:spTgt spid="292"/>
                                        </p:tgtEl>
                                        <p:attrNameLst>
                                          <p:attrName>ppt_x</p:attrName>
                                        </p:attrNameLst>
                                      </p:cBhvr>
                                      <p:tavLst>
                                        <p:tav tm="0">
                                          <p:val>
                                            <p:strVal val="#ppt_x-0.25"/>
                                          </p:val>
                                        </p:tav>
                                        <p:tav tm="100000">
                                          <p:val>
                                            <p:strVal val="#ppt_x"/>
                                          </p:val>
                                        </p:tav>
                                      </p:tavLst>
                                    </p:anim>
                                    <p:anim calcmode="lin" valueType="num">
                                      <p:cBhvr>
                                        <p:cTn id="316" dur="664" tmFilter="0.0,0.0; 0.25,0.07; 0.50,0.2; 0.75,0.467; 1.0,1.0">
                                          <p:stCondLst>
                                            <p:cond delay="0"/>
                                          </p:stCondLst>
                                        </p:cTn>
                                        <p:tgtEl>
                                          <p:spTgt spid="292"/>
                                        </p:tgtEl>
                                        <p:attrNameLst>
                                          <p:attrName>ppt_y</p:attrName>
                                        </p:attrNameLst>
                                      </p:cBhvr>
                                      <p:tavLst>
                                        <p:tav tm="0" fmla="#ppt_y-sin(pi*$)/3">
                                          <p:val>
                                            <p:fltVal val="0.5"/>
                                          </p:val>
                                        </p:tav>
                                        <p:tav tm="100000">
                                          <p:val>
                                            <p:fltVal val="1"/>
                                          </p:val>
                                        </p:tav>
                                      </p:tavLst>
                                    </p:anim>
                                    <p:anim calcmode="lin" valueType="num">
                                      <p:cBhvr>
                                        <p:cTn id="317" dur="664" tmFilter="0, 0; 0.125,0.2665; 0.25,0.4; 0.375,0.465; 0.5,0.5;  0.625,0.535; 0.75,0.6; 0.875,0.7335; 1,1">
                                          <p:stCondLst>
                                            <p:cond delay="664"/>
                                          </p:stCondLst>
                                        </p:cTn>
                                        <p:tgtEl>
                                          <p:spTgt spid="292"/>
                                        </p:tgtEl>
                                        <p:attrNameLst>
                                          <p:attrName>ppt_y</p:attrName>
                                        </p:attrNameLst>
                                      </p:cBhvr>
                                      <p:tavLst>
                                        <p:tav tm="0" fmla="#ppt_y-sin(pi*$)/9">
                                          <p:val>
                                            <p:fltVal val="0"/>
                                          </p:val>
                                        </p:tav>
                                        <p:tav tm="100000">
                                          <p:val>
                                            <p:fltVal val="1"/>
                                          </p:val>
                                        </p:tav>
                                      </p:tavLst>
                                    </p:anim>
                                    <p:anim calcmode="lin" valueType="num">
                                      <p:cBhvr>
                                        <p:cTn id="318" dur="332" tmFilter="0, 0; 0.125,0.2665; 0.25,0.4; 0.375,0.465; 0.5,0.5;  0.625,0.535; 0.75,0.6; 0.875,0.7335; 1,1">
                                          <p:stCondLst>
                                            <p:cond delay="1324"/>
                                          </p:stCondLst>
                                        </p:cTn>
                                        <p:tgtEl>
                                          <p:spTgt spid="292"/>
                                        </p:tgtEl>
                                        <p:attrNameLst>
                                          <p:attrName>ppt_y</p:attrName>
                                        </p:attrNameLst>
                                      </p:cBhvr>
                                      <p:tavLst>
                                        <p:tav tm="0" fmla="#ppt_y-sin(pi*$)/27">
                                          <p:val>
                                            <p:fltVal val="0"/>
                                          </p:val>
                                        </p:tav>
                                        <p:tav tm="100000">
                                          <p:val>
                                            <p:fltVal val="1"/>
                                          </p:val>
                                        </p:tav>
                                      </p:tavLst>
                                    </p:anim>
                                    <p:anim calcmode="lin" valueType="num">
                                      <p:cBhvr>
                                        <p:cTn id="319" dur="164" tmFilter="0, 0; 0.125,0.2665; 0.25,0.4; 0.375,0.465; 0.5,0.5;  0.625,0.535; 0.75,0.6; 0.875,0.7335; 1,1">
                                          <p:stCondLst>
                                            <p:cond delay="1656"/>
                                          </p:stCondLst>
                                        </p:cTn>
                                        <p:tgtEl>
                                          <p:spTgt spid="292"/>
                                        </p:tgtEl>
                                        <p:attrNameLst>
                                          <p:attrName>ppt_y</p:attrName>
                                        </p:attrNameLst>
                                      </p:cBhvr>
                                      <p:tavLst>
                                        <p:tav tm="0" fmla="#ppt_y-sin(pi*$)/81">
                                          <p:val>
                                            <p:fltVal val="0"/>
                                          </p:val>
                                        </p:tav>
                                        <p:tav tm="100000">
                                          <p:val>
                                            <p:fltVal val="1"/>
                                          </p:val>
                                        </p:tav>
                                      </p:tavLst>
                                    </p:anim>
                                    <p:animScale>
                                      <p:cBhvr>
                                        <p:cTn id="320" dur="26">
                                          <p:stCondLst>
                                            <p:cond delay="650"/>
                                          </p:stCondLst>
                                        </p:cTn>
                                        <p:tgtEl>
                                          <p:spTgt spid="292"/>
                                        </p:tgtEl>
                                      </p:cBhvr>
                                      <p:to x="100000" y="60000"/>
                                    </p:animScale>
                                    <p:animScale>
                                      <p:cBhvr>
                                        <p:cTn id="321" dur="166" decel="50000">
                                          <p:stCondLst>
                                            <p:cond delay="676"/>
                                          </p:stCondLst>
                                        </p:cTn>
                                        <p:tgtEl>
                                          <p:spTgt spid="292"/>
                                        </p:tgtEl>
                                      </p:cBhvr>
                                      <p:to x="100000" y="100000"/>
                                    </p:animScale>
                                    <p:animScale>
                                      <p:cBhvr>
                                        <p:cTn id="322" dur="26">
                                          <p:stCondLst>
                                            <p:cond delay="1312"/>
                                          </p:stCondLst>
                                        </p:cTn>
                                        <p:tgtEl>
                                          <p:spTgt spid="292"/>
                                        </p:tgtEl>
                                      </p:cBhvr>
                                      <p:to x="100000" y="80000"/>
                                    </p:animScale>
                                    <p:animScale>
                                      <p:cBhvr>
                                        <p:cTn id="323" dur="166" decel="50000">
                                          <p:stCondLst>
                                            <p:cond delay="1338"/>
                                          </p:stCondLst>
                                        </p:cTn>
                                        <p:tgtEl>
                                          <p:spTgt spid="292"/>
                                        </p:tgtEl>
                                      </p:cBhvr>
                                      <p:to x="100000" y="100000"/>
                                    </p:animScale>
                                    <p:animScale>
                                      <p:cBhvr>
                                        <p:cTn id="324" dur="26">
                                          <p:stCondLst>
                                            <p:cond delay="1642"/>
                                          </p:stCondLst>
                                        </p:cTn>
                                        <p:tgtEl>
                                          <p:spTgt spid="292"/>
                                        </p:tgtEl>
                                      </p:cBhvr>
                                      <p:to x="100000" y="90000"/>
                                    </p:animScale>
                                    <p:animScale>
                                      <p:cBhvr>
                                        <p:cTn id="325" dur="166" decel="50000">
                                          <p:stCondLst>
                                            <p:cond delay="1668"/>
                                          </p:stCondLst>
                                        </p:cTn>
                                        <p:tgtEl>
                                          <p:spTgt spid="292"/>
                                        </p:tgtEl>
                                      </p:cBhvr>
                                      <p:to x="100000" y="100000"/>
                                    </p:animScale>
                                    <p:animScale>
                                      <p:cBhvr>
                                        <p:cTn id="326" dur="26">
                                          <p:stCondLst>
                                            <p:cond delay="1808"/>
                                          </p:stCondLst>
                                        </p:cTn>
                                        <p:tgtEl>
                                          <p:spTgt spid="292"/>
                                        </p:tgtEl>
                                      </p:cBhvr>
                                      <p:to x="100000" y="95000"/>
                                    </p:animScale>
                                    <p:animScale>
                                      <p:cBhvr>
                                        <p:cTn id="327" dur="166" decel="50000">
                                          <p:stCondLst>
                                            <p:cond delay="1834"/>
                                          </p:stCondLst>
                                        </p:cTn>
                                        <p:tgtEl>
                                          <p:spTgt spid="292"/>
                                        </p:tgtEl>
                                      </p:cBhvr>
                                      <p:to x="100000" y="100000"/>
                                    </p:animScale>
                                  </p:childTnLst>
                                </p:cTn>
                              </p:par>
                            </p:childTnLst>
                          </p:cTn>
                        </p:par>
                        <p:par>
                          <p:cTn id="328" fill="hold" nodeType="afterGroup">
                            <p:stCondLst>
                              <p:cond delay="18000"/>
                            </p:stCondLst>
                            <p:childTnLst>
                              <p:par>
                                <p:cTn id="329" presetID="26" presetClass="entr" presetSubtype="0" fill="hold" grpId="0" nodeType="afterEffect">
                                  <p:stCondLst>
                                    <p:cond delay="0"/>
                                  </p:stCondLst>
                                  <p:childTnLst>
                                    <p:set>
                                      <p:cBhvr>
                                        <p:cTn id="330" dur="1" fill="hold">
                                          <p:stCondLst>
                                            <p:cond delay="0"/>
                                          </p:stCondLst>
                                        </p:cTn>
                                        <p:tgtEl>
                                          <p:spTgt spid="293"/>
                                        </p:tgtEl>
                                        <p:attrNameLst>
                                          <p:attrName>style.visibility</p:attrName>
                                        </p:attrNameLst>
                                      </p:cBhvr>
                                      <p:to>
                                        <p:strVal val="visible"/>
                                      </p:to>
                                    </p:set>
                                    <p:animEffect transition="in" filter="wipe(down)">
                                      <p:cBhvr>
                                        <p:cTn id="331" dur="580">
                                          <p:stCondLst>
                                            <p:cond delay="0"/>
                                          </p:stCondLst>
                                        </p:cTn>
                                        <p:tgtEl>
                                          <p:spTgt spid="293"/>
                                        </p:tgtEl>
                                      </p:cBhvr>
                                    </p:animEffect>
                                    <p:anim calcmode="lin" valueType="num">
                                      <p:cBhvr>
                                        <p:cTn id="332" dur="1822" tmFilter="0,0; 0.14,0.36; 0.43,0.73; 0.71,0.91; 1.0,1.0">
                                          <p:stCondLst>
                                            <p:cond delay="0"/>
                                          </p:stCondLst>
                                        </p:cTn>
                                        <p:tgtEl>
                                          <p:spTgt spid="293"/>
                                        </p:tgtEl>
                                        <p:attrNameLst>
                                          <p:attrName>ppt_x</p:attrName>
                                        </p:attrNameLst>
                                      </p:cBhvr>
                                      <p:tavLst>
                                        <p:tav tm="0">
                                          <p:val>
                                            <p:strVal val="#ppt_x-0.25"/>
                                          </p:val>
                                        </p:tav>
                                        <p:tav tm="100000">
                                          <p:val>
                                            <p:strVal val="#ppt_x"/>
                                          </p:val>
                                        </p:tav>
                                      </p:tavLst>
                                    </p:anim>
                                    <p:anim calcmode="lin" valueType="num">
                                      <p:cBhvr>
                                        <p:cTn id="333" dur="664" tmFilter="0.0,0.0; 0.25,0.07; 0.50,0.2; 0.75,0.467; 1.0,1.0">
                                          <p:stCondLst>
                                            <p:cond delay="0"/>
                                          </p:stCondLst>
                                        </p:cTn>
                                        <p:tgtEl>
                                          <p:spTgt spid="293"/>
                                        </p:tgtEl>
                                        <p:attrNameLst>
                                          <p:attrName>ppt_y</p:attrName>
                                        </p:attrNameLst>
                                      </p:cBhvr>
                                      <p:tavLst>
                                        <p:tav tm="0" fmla="#ppt_y-sin(pi*$)/3">
                                          <p:val>
                                            <p:fltVal val="0.5"/>
                                          </p:val>
                                        </p:tav>
                                        <p:tav tm="100000">
                                          <p:val>
                                            <p:fltVal val="1"/>
                                          </p:val>
                                        </p:tav>
                                      </p:tavLst>
                                    </p:anim>
                                    <p:anim calcmode="lin" valueType="num">
                                      <p:cBhvr>
                                        <p:cTn id="334" dur="664" tmFilter="0, 0; 0.125,0.2665; 0.25,0.4; 0.375,0.465; 0.5,0.5;  0.625,0.535; 0.75,0.6; 0.875,0.7335; 1,1">
                                          <p:stCondLst>
                                            <p:cond delay="664"/>
                                          </p:stCondLst>
                                        </p:cTn>
                                        <p:tgtEl>
                                          <p:spTgt spid="293"/>
                                        </p:tgtEl>
                                        <p:attrNameLst>
                                          <p:attrName>ppt_y</p:attrName>
                                        </p:attrNameLst>
                                      </p:cBhvr>
                                      <p:tavLst>
                                        <p:tav tm="0" fmla="#ppt_y-sin(pi*$)/9">
                                          <p:val>
                                            <p:fltVal val="0"/>
                                          </p:val>
                                        </p:tav>
                                        <p:tav tm="100000">
                                          <p:val>
                                            <p:fltVal val="1"/>
                                          </p:val>
                                        </p:tav>
                                      </p:tavLst>
                                    </p:anim>
                                    <p:anim calcmode="lin" valueType="num">
                                      <p:cBhvr>
                                        <p:cTn id="335" dur="332" tmFilter="0, 0; 0.125,0.2665; 0.25,0.4; 0.375,0.465; 0.5,0.5;  0.625,0.535; 0.75,0.6; 0.875,0.7335; 1,1">
                                          <p:stCondLst>
                                            <p:cond delay="1324"/>
                                          </p:stCondLst>
                                        </p:cTn>
                                        <p:tgtEl>
                                          <p:spTgt spid="293"/>
                                        </p:tgtEl>
                                        <p:attrNameLst>
                                          <p:attrName>ppt_y</p:attrName>
                                        </p:attrNameLst>
                                      </p:cBhvr>
                                      <p:tavLst>
                                        <p:tav tm="0" fmla="#ppt_y-sin(pi*$)/27">
                                          <p:val>
                                            <p:fltVal val="0"/>
                                          </p:val>
                                        </p:tav>
                                        <p:tav tm="100000">
                                          <p:val>
                                            <p:fltVal val="1"/>
                                          </p:val>
                                        </p:tav>
                                      </p:tavLst>
                                    </p:anim>
                                    <p:anim calcmode="lin" valueType="num">
                                      <p:cBhvr>
                                        <p:cTn id="336" dur="164" tmFilter="0, 0; 0.125,0.2665; 0.25,0.4; 0.375,0.465; 0.5,0.5;  0.625,0.535; 0.75,0.6; 0.875,0.7335; 1,1">
                                          <p:stCondLst>
                                            <p:cond delay="1656"/>
                                          </p:stCondLst>
                                        </p:cTn>
                                        <p:tgtEl>
                                          <p:spTgt spid="293"/>
                                        </p:tgtEl>
                                        <p:attrNameLst>
                                          <p:attrName>ppt_y</p:attrName>
                                        </p:attrNameLst>
                                      </p:cBhvr>
                                      <p:tavLst>
                                        <p:tav tm="0" fmla="#ppt_y-sin(pi*$)/81">
                                          <p:val>
                                            <p:fltVal val="0"/>
                                          </p:val>
                                        </p:tav>
                                        <p:tav tm="100000">
                                          <p:val>
                                            <p:fltVal val="1"/>
                                          </p:val>
                                        </p:tav>
                                      </p:tavLst>
                                    </p:anim>
                                    <p:animScale>
                                      <p:cBhvr>
                                        <p:cTn id="337" dur="26">
                                          <p:stCondLst>
                                            <p:cond delay="650"/>
                                          </p:stCondLst>
                                        </p:cTn>
                                        <p:tgtEl>
                                          <p:spTgt spid="293"/>
                                        </p:tgtEl>
                                      </p:cBhvr>
                                      <p:to x="100000" y="60000"/>
                                    </p:animScale>
                                    <p:animScale>
                                      <p:cBhvr>
                                        <p:cTn id="338" dur="166" decel="50000">
                                          <p:stCondLst>
                                            <p:cond delay="676"/>
                                          </p:stCondLst>
                                        </p:cTn>
                                        <p:tgtEl>
                                          <p:spTgt spid="293"/>
                                        </p:tgtEl>
                                      </p:cBhvr>
                                      <p:to x="100000" y="100000"/>
                                    </p:animScale>
                                    <p:animScale>
                                      <p:cBhvr>
                                        <p:cTn id="339" dur="26">
                                          <p:stCondLst>
                                            <p:cond delay="1312"/>
                                          </p:stCondLst>
                                        </p:cTn>
                                        <p:tgtEl>
                                          <p:spTgt spid="293"/>
                                        </p:tgtEl>
                                      </p:cBhvr>
                                      <p:to x="100000" y="80000"/>
                                    </p:animScale>
                                    <p:animScale>
                                      <p:cBhvr>
                                        <p:cTn id="340" dur="166" decel="50000">
                                          <p:stCondLst>
                                            <p:cond delay="1338"/>
                                          </p:stCondLst>
                                        </p:cTn>
                                        <p:tgtEl>
                                          <p:spTgt spid="293"/>
                                        </p:tgtEl>
                                      </p:cBhvr>
                                      <p:to x="100000" y="100000"/>
                                    </p:animScale>
                                    <p:animScale>
                                      <p:cBhvr>
                                        <p:cTn id="341" dur="26">
                                          <p:stCondLst>
                                            <p:cond delay="1642"/>
                                          </p:stCondLst>
                                        </p:cTn>
                                        <p:tgtEl>
                                          <p:spTgt spid="293"/>
                                        </p:tgtEl>
                                      </p:cBhvr>
                                      <p:to x="100000" y="90000"/>
                                    </p:animScale>
                                    <p:animScale>
                                      <p:cBhvr>
                                        <p:cTn id="342" dur="166" decel="50000">
                                          <p:stCondLst>
                                            <p:cond delay="1668"/>
                                          </p:stCondLst>
                                        </p:cTn>
                                        <p:tgtEl>
                                          <p:spTgt spid="293"/>
                                        </p:tgtEl>
                                      </p:cBhvr>
                                      <p:to x="100000" y="100000"/>
                                    </p:animScale>
                                    <p:animScale>
                                      <p:cBhvr>
                                        <p:cTn id="343" dur="26">
                                          <p:stCondLst>
                                            <p:cond delay="1808"/>
                                          </p:stCondLst>
                                        </p:cTn>
                                        <p:tgtEl>
                                          <p:spTgt spid="293"/>
                                        </p:tgtEl>
                                      </p:cBhvr>
                                      <p:to x="100000" y="95000"/>
                                    </p:animScale>
                                    <p:animScale>
                                      <p:cBhvr>
                                        <p:cTn id="344" dur="166" decel="50000">
                                          <p:stCondLst>
                                            <p:cond delay="1834"/>
                                          </p:stCondLst>
                                        </p:cTn>
                                        <p:tgtEl>
                                          <p:spTgt spid="293"/>
                                        </p:tgtEl>
                                      </p:cBhvr>
                                      <p:to x="100000" y="100000"/>
                                    </p:animScale>
                                  </p:childTnLst>
                                </p:cTn>
                              </p:par>
                            </p:childTnLst>
                          </p:cTn>
                        </p:par>
                        <p:par>
                          <p:cTn id="345" fill="hold" nodeType="afterGroup">
                            <p:stCondLst>
                              <p:cond delay="20000"/>
                            </p:stCondLst>
                            <p:childTnLst>
                              <p:par>
                                <p:cTn id="346" presetID="26" presetClass="entr" presetSubtype="0" fill="hold" grpId="0" nodeType="afterEffect">
                                  <p:stCondLst>
                                    <p:cond delay="0"/>
                                  </p:stCondLst>
                                  <p:childTnLst>
                                    <p:set>
                                      <p:cBhvr>
                                        <p:cTn id="347" dur="1" fill="hold">
                                          <p:stCondLst>
                                            <p:cond delay="0"/>
                                          </p:stCondLst>
                                        </p:cTn>
                                        <p:tgtEl>
                                          <p:spTgt spid="294"/>
                                        </p:tgtEl>
                                        <p:attrNameLst>
                                          <p:attrName>style.visibility</p:attrName>
                                        </p:attrNameLst>
                                      </p:cBhvr>
                                      <p:to>
                                        <p:strVal val="visible"/>
                                      </p:to>
                                    </p:set>
                                    <p:animEffect transition="in" filter="wipe(down)">
                                      <p:cBhvr>
                                        <p:cTn id="348" dur="580">
                                          <p:stCondLst>
                                            <p:cond delay="0"/>
                                          </p:stCondLst>
                                        </p:cTn>
                                        <p:tgtEl>
                                          <p:spTgt spid="294"/>
                                        </p:tgtEl>
                                      </p:cBhvr>
                                    </p:animEffect>
                                    <p:anim calcmode="lin" valueType="num">
                                      <p:cBhvr>
                                        <p:cTn id="349" dur="1822" tmFilter="0,0; 0.14,0.36; 0.43,0.73; 0.71,0.91; 1.0,1.0">
                                          <p:stCondLst>
                                            <p:cond delay="0"/>
                                          </p:stCondLst>
                                        </p:cTn>
                                        <p:tgtEl>
                                          <p:spTgt spid="294"/>
                                        </p:tgtEl>
                                        <p:attrNameLst>
                                          <p:attrName>ppt_x</p:attrName>
                                        </p:attrNameLst>
                                      </p:cBhvr>
                                      <p:tavLst>
                                        <p:tav tm="0">
                                          <p:val>
                                            <p:strVal val="#ppt_x-0.25"/>
                                          </p:val>
                                        </p:tav>
                                        <p:tav tm="100000">
                                          <p:val>
                                            <p:strVal val="#ppt_x"/>
                                          </p:val>
                                        </p:tav>
                                      </p:tavLst>
                                    </p:anim>
                                    <p:anim calcmode="lin" valueType="num">
                                      <p:cBhvr>
                                        <p:cTn id="350" dur="664" tmFilter="0.0,0.0; 0.25,0.07; 0.50,0.2; 0.75,0.467; 1.0,1.0">
                                          <p:stCondLst>
                                            <p:cond delay="0"/>
                                          </p:stCondLst>
                                        </p:cTn>
                                        <p:tgtEl>
                                          <p:spTgt spid="294"/>
                                        </p:tgtEl>
                                        <p:attrNameLst>
                                          <p:attrName>ppt_y</p:attrName>
                                        </p:attrNameLst>
                                      </p:cBhvr>
                                      <p:tavLst>
                                        <p:tav tm="0" fmla="#ppt_y-sin(pi*$)/3">
                                          <p:val>
                                            <p:fltVal val="0.5"/>
                                          </p:val>
                                        </p:tav>
                                        <p:tav tm="100000">
                                          <p:val>
                                            <p:fltVal val="1"/>
                                          </p:val>
                                        </p:tav>
                                      </p:tavLst>
                                    </p:anim>
                                    <p:anim calcmode="lin" valueType="num">
                                      <p:cBhvr>
                                        <p:cTn id="351" dur="664" tmFilter="0, 0; 0.125,0.2665; 0.25,0.4; 0.375,0.465; 0.5,0.5;  0.625,0.535; 0.75,0.6; 0.875,0.7335; 1,1">
                                          <p:stCondLst>
                                            <p:cond delay="664"/>
                                          </p:stCondLst>
                                        </p:cTn>
                                        <p:tgtEl>
                                          <p:spTgt spid="294"/>
                                        </p:tgtEl>
                                        <p:attrNameLst>
                                          <p:attrName>ppt_y</p:attrName>
                                        </p:attrNameLst>
                                      </p:cBhvr>
                                      <p:tavLst>
                                        <p:tav tm="0" fmla="#ppt_y-sin(pi*$)/9">
                                          <p:val>
                                            <p:fltVal val="0"/>
                                          </p:val>
                                        </p:tav>
                                        <p:tav tm="100000">
                                          <p:val>
                                            <p:fltVal val="1"/>
                                          </p:val>
                                        </p:tav>
                                      </p:tavLst>
                                    </p:anim>
                                    <p:anim calcmode="lin" valueType="num">
                                      <p:cBhvr>
                                        <p:cTn id="352" dur="332" tmFilter="0, 0; 0.125,0.2665; 0.25,0.4; 0.375,0.465; 0.5,0.5;  0.625,0.535; 0.75,0.6; 0.875,0.7335; 1,1">
                                          <p:stCondLst>
                                            <p:cond delay="1324"/>
                                          </p:stCondLst>
                                        </p:cTn>
                                        <p:tgtEl>
                                          <p:spTgt spid="294"/>
                                        </p:tgtEl>
                                        <p:attrNameLst>
                                          <p:attrName>ppt_y</p:attrName>
                                        </p:attrNameLst>
                                      </p:cBhvr>
                                      <p:tavLst>
                                        <p:tav tm="0" fmla="#ppt_y-sin(pi*$)/27">
                                          <p:val>
                                            <p:fltVal val="0"/>
                                          </p:val>
                                        </p:tav>
                                        <p:tav tm="100000">
                                          <p:val>
                                            <p:fltVal val="1"/>
                                          </p:val>
                                        </p:tav>
                                      </p:tavLst>
                                    </p:anim>
                                    <p:anim calcmode="lin" valueType="num">
                                      <p:cBhvr>
                                        <p:cTn id="353" dur="164" tmFilter="0, 0; 0.125,0.2665; 0.25,0.4; 0.375,0.465; 0.5,0.5;  0.625,0.535; 0.75,0.6; 0.875,0.7335; 1,1">
                                          <p:stCondLst>
                                            <p:cond delay="1656"/>
                                          </p:stCondLst>
                                        </p:cTn>
                                        <p:tgtEl>
                                          <p:spTgt spid="294"/>
                                        </p:tgtEl>
                                        <p:attrNameLst>
                                          <p:attrName>ppt_y</p:attrName>
                                        </p:attrNameLst>
                                      </p:cBhvr>
                                      <p:tavLst>
                                        <p:tav tm="0" fmla="#ppt_y-sin(pi*$)/81">
                                          <p:val>
                                            <p:fltVal val="0"/>
                                          </p:val>
                                        </p:tav>
                                        <p:tav tm="100000">
                                          <p:val>
                                            <p:fltVal val="1"/>
                                          </p:val>
                                        </p:tav>
                                      </p:tavLst>
                                    </p:anim>
                                    <p:animScale>
                                      <p:cBhvr>
                                        <p:cTn id="354" dur="26">
                                          <p:stCondLst>
                                            <p:cond delay="650"/>
                                          </p:stCondLst>
                                        </p:cTn>
                                        <p:tgtEl>
                                          <p:spTgt spid="294"/>
                                        </p:tgtEl>
                                      </p:cBhvr>
                                      <p:to x="100000" y="60000"/>
                                    </p:animScale>
                                    <p:animScale>
                                      <p:cBhvr>
                                        <p:cTn id="355" dur="166" decel="50000">
                                          <p:stCondLst>
                                            <p:cond delay="676"/>
                                          </p:stCondLst>
                                        </p:cTn>
                                        <p:tgtEl>
                                          <p:spTgt spid="294"/>
                                        </p:tgtEl>
                                      </p:cBhvr>
                                      <p:to x="100000" y="100000"/>
                                    </p:animScale>
                                    <p:animScale>
                                      <p:cBhvr>
                                        <p:cTn id="356" dur="26">
                                          <p:stCondLst>
                                            <p:cond delay="1312"/>
                                          </p:stCondLst>
                                        </p:cTn>
                                        <p:tgtEl>
                                          <p:spTgt spid="294"/>
                                        </p:tgtEl>
                                      </p:cBhvr>
                                      <p:to x="100000" y="80000"/>
                                    </p:animScale>
                                    <p:animScale>
                                      <p:cBhvr>
                                        <p:cTn id="357" dur="166" decel="50000">
                                          <p:stCondLst>
                                            <p:cond delay="1338"/>
                                          </p:stCondLst>
                                        </p:cTn>
                                        <p:tgtEl>
                                          <p:spTgt spid="294"/>
                                        </p:tgtEl>
                                      </p:cBhvr>
                                      <p:to x="100000" y="100000"/>
                                    </p:animScale>
                                    <p:animScale>
                                      <p:cBhvr>
                                        <p:cTn id="358" dur="26">
                                          <p:stCondLst>
                                            <p:cond delay="1642"/>
                                          </p:stCondLst>
                                        </p:cTn>
                                        <p:tgtEl>
                                          <p:spTgt spid="294"/>
                                        </p:tgtEl>
                                      </p:cBhvr>
                                      <p:to x="100000" y="90000"/>
                                    </p:animScale>
                                    <p:animScale>
                                      <p:cBhvr>
                                        <p:cTn id="359" dur="166" decel="50000">
                                          <p:stCondLst>
                                            <p:cond delay="1668"/>
                                          </p:stCondLst>
                                        </p:cTn>
                                        <p:tgtEl>
                                          <p:spTgt spid="294"/>
                                        </p:tgtEl>
                                      </p:cBhvr>
                                      <p:to x="100000" y="100000"/>
                                    </p:animScale>
                                    <p:animScale>
                                      <p:cBhvr>
                                        <p:cTn id="360" dur="26">
                                          <p:stCondLst>
                                            <p:cond delay="1808"/>
                                          </p:stCondLst>
                                        </p:cTn>
                                        <p:tgtEl>
                                          <p:spTgt spid="294"/>
                                        </p:tgtEl>
                                      </p:cBhvr>
                                      <p:to x="100000" y="95000"/>
                                    </p:animScale>
                                    <p:animScale>
                                      <p:cBhvr>
                                        <p:cTn id="361" dur="166" decel="50000">
                                          <p:stCondLst>
                                            <p:cond delay="1834"/>
                                          </p:stCondLst>
                                        </p:cTn>
                                        <p:tgtEl>
                                          <p:spTgt spid="294"/>
                                        </p:tgtEl>
                                      </p:cBhvr>
                                      <p:to x="100000" y="100000"/>
                                    </p:animScale>
                                  </p:childTnLst>
                                </p:cTn>
                              </p:par>
                            </p:childTnLst>
                          </p:cTn>
                        </p:par>
                      </p:childTnLst>
                    </p:cTn>
                  </p:par>
                  <p:par>
                    <p:cTn id="362" fill="hold" nodeType="clickPar">
                      <p:stCondLst>
                        <p:cond delay="indefinite"/>
                      </p:stCondLst>
                      <p:childTnLst>
                        <p:par>
                          <p:cTn id="363" fill="hold" nodeType="withGroup">
                            <p:stCondLst>
                              <p:cond delay="0"/>
                            </p:stCondLst>
                            <p:childTnLst>
                              <p:par>
                                <p:cTn id="364" presetID="3" presetClass="entr" presetSubtype="10" fill="hold" nodeType="clickEffect">
                                  <p:stCondLst>
                                    <p:cond delay="0"/>
                                  </p:stCondLst>
                                  <p:childTnLst>
                                    <p:set>
                                      <p:cBhvr>
                                        <p:cTn id="365" dur="1" fill="hold">
                                          <p:stCondLst>
                                            <p:cond delay="0"/>
                                          </p:stCondLst>
                                        </p:cTn>
                                        <p:tgtEl>
                                          <p:spTgt spid="6">
                                            <p:txEl>
                                              <p:pRg st="3" end="3"/>
                                            </p:txEl>
                                          </p:spTgt>
                                        </p:tgtEl>
                                        <p:attrNameLst>
                                          <p:attrName>style.visibility</p:attrName>
                                        </p:attrNameLst>
                                      </p:cBhvr>
                                      <p:to>
                                        <p:strVal val="visible"/>
                                      </p:to>
                                    </p:set>
                                    <p:animEffect transition="in" filter="blinds(horizontal)">
                                      <p:cBhvr>
                                        <p:cTn id="366" dur="500"/>
                                        <p:tgtEl>
                                          <p:spTgt spid="6">
                                            <p:txEl>
                                              <p:pRg st="3" end="3"/>
                                            </p:txEl>
                                          </p:spTgt>
                                        </p:tgtEl>
                                      </p:cBhvr>
                                    </p:animEffect>
                                  </p:childTnLst>
                                </p:cTn>
                              </p:par>
                            </p:childTnLst>
                          </p:cTn>
                        </p:par>
                      </p:childTnLst>
                    </p:cTn>
                  </p:par>
                  <p:par>
                    <p:cTn id="367" fill="hold" nodeType="clickPar">
                      <p:stCondLst>
                        <p:cond delay="indefinite"/>
                      </p:stCondLst>
                      <p:childTnLst>
                        <p:par>
                          <p:cTn id="368" fill="hold" nodeType="withGroup">
                            <p:stCondLst>
                              <p:cond delay="0"/>
                            </p:stCondLst>
                            <p:childTnLst>
                              <p:par>
                                <p:cTn id="369" presetID="3" presetClass="entr" presetSubtype="10" fill="hold" nodeType="clickEffect">
                                  <p:stCondLst>
                                    <p:cond delay="0"/>
                                  </p:stCondLst>
                                  <p:childTnLst>
                                    <p:set>
                                      <p:cBhvr>
                                        <p:cTn id="370" dur="1" fill="hold">
                                          <p:stCondLst>
                                            <p:cond delay="0"/>
                                          </p:stCondLst>
                                        </p:cTn>
                                        <p:tgtEl>
                                          <p:spTgt spid="6">
                                            <p:txEl>
                                              <p:pRg st="4" end="4"/>
                                            </p:txEl>
                                          </p:spTgt>
                                        </p:tgtEl>
                                        <p:attrNameLst>
                                          <p:attrName>style.visibility</p:attrName>
                                        </p:attrNameLst>
                                      </p:cBhvr>
                                      <p:to>
                                        <p:strVal val="visible"/>
                                      </p:to>
                                    </p:set>
                                    <p:animEffect transition="in" filter="blinds(horizontal)">
                                      <p:cBhvr>
                                        <p:cTn id="371" dur="500"/>
                                        <p:tgtEl>
                                          <p:spTgt spid="6">
                                            <p:txEl>
                                              <p:pRg st="4" end="4"/>
                                            </p:txEl>
                                          </p:spTgt>
                                        </p:tgtEl>
                                      </p:cBhvr>
                                    </p:animEffect>
                                  </p:childTnLst>
                                </p:cTn>
                              </p:par>
                            </p:childTnLst>
                          </p:cTn>
                        </p:par>
                      </p:childTnLst>
                    </p:cTn>
                  </p:par>
                  <p:par>
                    <p:cTn id="372" fill="hold" nodeType="clickPar">
                      <p:stCondLst>
                        <p:cond delay="indefinite"/>
                      </p:stCondLst>
                      <p:childTnLst>
                        <p:par>
                          <p:cTn id="373" fill="hold" nodeType="withGroup">
                            <p:stCondLst>
                              <p:cond delay="0"/>
                            </p:stCondLst>
                            <p:childTnLst>
                              <p:par>
                                <p:cTn id="374" presetID="22" presetClass="entr" presetSubtype="8" fill="hold" grpId="0" nodeType="clickEffect">
                                  <p:stCondLst>
                                    <p:cond delay="0"/>
                                  </p:stCondLst>
                                  <p:childTnLst>
                                    <p:set>
                                      <p:cBhvr>
                                        <p:cTn id="375" dur="1" fill="hold">
                                          <p:stCondLst>
                                            <p:cond delay="0"/>
                                          </p:stCondLst>
                                        </p:cTn>
                                        <p:tgtEl>
                                          <p:spTgt spid="296"/>
                                        </p:tgtEl>
                                        <p:attrNameLst>
                                          <p:attrName>style.visibility</p:attrName>
                                        </p:attrNameLst>
                                      </p:cBhvr>
                                      <p:to>
                                        <p:strVal val="visible"/>
                                      </p:to>
                                    </p:set>
                                    <p:animEffect transition="in" filter="wipe(left)">
                                      <p:cBhvr>
                                        <p:cTn id="376" dur="1000"/>
                                        <p:tgtEl>
                                          <p:spTgt spid="296"/>
                                        </p:tgtEl>
                                      </p:cBhvr>
                                    </p:animEffect>
                                  </p:childTnLst>
                                </p:cTn>
                              </p:par>
                            </p:childTnLst>
                          </p:cTn>
                        </p:par>
                      </p:childTnLst>
                    </p:cTn>
                  </p:par>
                  <p:par>
                    <p:cTn id="377" fill="hold" nodeType="clickPar">
                      <p:stCondLst>
                        <p:cond delay="indefinite"/>
                      </p:stCondLst>
                      <p:childTnLst>
                        <p:par>
                          <p:cTn id="378" fill="hold" nodeType="withGroup">
                            <p:stCondLst>
                              <p:cond delay="0"/>
                            </p:stCondLst>
                            <p:childTnLst>
                              <p:par>
                                <p:cTn id="379" presetID="22" presetClass="entr" presetSubtype="8" fill="hold" grpId="0" nodeType="clickEffect">
                                  <p:stCondLst>
                                    <p:cond delay="0"/>
                                  </p:stCondLst>
                                  <p:childTnLst>
                                    <p:set>
                                      <p:cBhvr>
                                        <p:cTn id="380" dur="1" fill="hold">
                                          <p:stCondLst>
                                            <p:cond delay="0"/>
                                          </p:stCondLst>
                                        </p:cTn>
                                        <p:tgtEl>
                                          <p:spTgt spid="337"/>
                                        </p:tgtEl>
                                        <p:attrNameLst>
                                          <p:attrName>style.visibility</p:attrName>
                                        </p:attrNameLst>
                                      </p:cBhvr>
                                      <p:to>
                                        <p:strVal val="visible"/>
                                      </p:to>
                                    </p:set>
                                    <p:animEffect transition="in" filter="wipe(left)">
                                      <p:cBhvr>
                                        <p:cTn id="381" dur="1000"/>
                                        <p:tgtEl>
                                          <p:spTgt spid="337"/>
                                        </p:tgtEl>
                                      </p:cBhvr>
                                    </p:animEffect>
                                  </p:childTnLst>
                                </p:cTn>
                              </p:par>
                            </p:childTnLst>
                          </p:cTn>
                        </p:par>
                      </p:childTnLst>
                    </p:cTn>
                  </p:par>
                  <p:par>
                    <p:cTn id="382" fill="hold" nodeType="clickPar">
                      <p:stCondLst>
                        <p:cond delay="indefinite"/>
                      </p:stCondLst>
                      <p:childTnLst>
                        <p:par>
                          <p:cTn id="383" fill="hold" nodeType="withGroup">
                            <p:stCondLst>
                              <p:cond delay="0"/>
                            </p:stCondLst>
                            <p:childTnLst>
                              <p:par>
                                <p:cTn id="384" presetID="22" presetClass="entr" presetSubtype="8" fill="hold" grpId="0" nodeType="clickEffect">
                                  <p:stCondLst>
                                    <p:cond delay="0"/>
                                  </p:stCondLst>
                                  <p:childTnLst>
                                    <p:set>
                                      <p:cBhvr>
                                        <p:cTn id="385" dur="1" fill="hold">
                                          <p:stCondLst>
                                            <p:cond delay="0"/>
                                          </p:stCondLst>
                                        </p:cTn>
                                        <p:tgtEl>
                                          <p:spTgt spid="338"/>
                                        </p:tgtEl>
                                        <p:attrNameLst>
                                          <p:attrName>style.visibility</p:attrName>
                                        </p:attrNameLst>
                                      </p:cBhvr>
                                      <p:to>
                                        <p:strVal val="visible"/>
                                      </p:to>
                                    </p:set>
                                    <p:animEffect transition="in" filter="wipe(left)">
                                      <p:cBhvr>
                                        <p:cTn id="386" dur="1000"/>
                                        <p:tgtEl>
                                          <p:spTgt spid="338"/>
                                        </p:tgtEl>
                                      </p:cBhvr>
                                    </p:animEffect>
                                  </p:childTnLst>
                                </p:cTn>
                              </p:par>
                            </p:childTnLst>
                          </p:cTn>
                        </p:par>
                      </p:childTnLst>
                    </p:cTn>
                  </p:par>
                  <p:par>
                    <p:cTn id="387" fill="hold" nodeType="clickPar">
                      <p:stCondLst>
                        <p:cond delay="indefinite"/>
                      </p:stCondLst>
                      <p:childTnLst>
                        <p:par>
                          <p:cTn id="388" fill="hold" nodeType="withGroup">
                            <p:stCondLst>
                              <p:cond delay="0"/>
                            </p:stCondLst>
                            <p:childTnLst>
                              <p:par>
                                <p:cTn id="389" presetID="22" presetClass="entr" presetSubtype="8" fill="hold" grpId="0" nodeType="clickEffect">
                                  <p:stCondLst>
                                    <p:cond delay="0"/>
                                  </p:stCondLst>
                                  <p:childTnLst>
                                    <p:set>
                                      <p:cBhvr>
                                        <p:cTn id="390" dur="1" fill="hold">
                                          <p:stCondLst>
                                            <p:cond delay="0"/>
                                          </p:stCondLst>
                                        </p:cTn>
                                        <p:tgtEl>
                                          <p:spTgt spid="339"/>
                                        </p:tgtEl>
                                        <p:attrNameLst>
                                          <p:attrName>style.visibility</p:attrName>
                                        </p:attrNameLst>
                                      </p:cBhvr>
                                      <p:to>
                                        <p:strVal val="visible"/>
                                      </p:to>
                                    </p:set>
                                    <p:animEffect transition="in" filter="wipe(left)">
                                      <p:cBhvr>
                                        <p:cTn id="391" dur="1000"/>
                                        <p:tgtEl>
                                          <p:spTgt spid="339"/>
                                        </p:tgtEl>
                                      </p:cBhvr>
                                    </p:animEffect>
                                  </p:childTnLst>
                                </p:cTn>
                              </p:par>
                            </p:childTnLst>
                          </p:cTn>
                        </p:par>
                      </p:childTnLst>
                    </p:cTn>
                  </p:par>
                  <p:par>
                    <p:cTn id="392" fill="hold" nodeType="clickPar">
                      <p:stCondLst>
                        <p:cond delay="indefinite"/>
                      </p:stCondLst>
                      <p:childTnLst>
                        <p:par>
                          <p:cTn id="393" fill="hold" nodeType="withGroup">
                            <p:stCondLst>
                              <p:cond delay="0"/>
                            </p:stCondLst>
                            <p:childTnLst>
                              <p:par>
                                <p:cTn id="394" presetID="22" presetClass="entr" presetSubtype="8" fill="hold" grpId="0" nodeType="clickEffect">
                                  <p:stCondLst>
                                    <p:cond delay="0"/>
                                  </p:stCondLst>
                                  <p:childTnLst>
                                    <p:set>
                                      <p:cBhvr>
                                        <p:cTn id="395" dur="1" fill="hold">
                                          <p:stCondLst>
                                            <p:cond delay="0"/>
                                          </p:stCondLst>
                                        </p:cTn>
                                        <p:tgtEl>
                                          <p:spTgt spid="340"/>
                                        </p:tgtEl>
                                        <p:attrNameLst>
                                          <p:attrName>style.visibility</p:attrName>
                                        </p:attrNameLst>
                                      </p:cBhvr>
                                      <p:to>
                                        <p:strVal val="visible"/>
                                      </p:to>
                                    </p:set>
                                    <p:animEffect transition="in" filter="wipe(left)">
                                      <p:cBhvr>
                                        <p:cTn id="396" dur="1000"/>
                                        <p:tgtEl>
                                          <p:spTgt spid="340"/>
                                        </p:tgtEl>
                                      </p:cBhvr>
                                    </p:animEffect>
                                  </p:childTnLst>
                                </p:cTn>
                              </p:par>
                            </p:childTnLst>
                          </p:cTn>
                        </p:par>
                      </p:childTnLst>
                    </p:cTn>
                  </p:par>
                  <p:par>
                    <p:cTn id="397" fill="hold" nodeType="clickPar">
                      <p:stCondLst>
                        <p:cond delay="indefinite"/>
                      </p:stCondLst>
                      <p:childTnLst>
                        <p:par>
                          <p:cTn id="398" fill="hold" nodeType="withGroup">
                            <p:stCondLst>
                              <p:cond delay="0"/>
                            </p:stCondLst>
                            <p:childTnLst>
                              <p:par>
                                <p:cTn id="399" presetID="22" presetClass="entr" presetSubtype="8" fill="hold" grpId="0" nodeType="clickEffect">
                                  <p:stCondLst>
                                    <p:cond delay="0"/>
                                  </p:stCondLst>
                                  <p:childTnLst>
                                    <p:set>
                                      <p:cBhvr>
                                        <p:cTn id="400" dur="1" fill="hold">
                                          <p:stCondLst>
                                            <p:cond delay="0"/>
                                          </p:stCondLst>
                                        </p:cTn>
                                        <p:tgtEl>
                                          <p:spTgt spid="341"/>
                                        </p:tgtEl>
                                        <p:attrNameLst>
                                          <p:attrName>style.visibility</p:attrName>
                                        </p:attrNameLst>
                                      </p:cBhvr>
                                      <p:to>
                                        <p:strVal val="visible"/>
                                      </p:to>
                                    </p:set>
                                    <p:animEffect transition="in" filter="wipe(left)">
                                      <p:cBhvr>
                                        <p:cTn id="401" dur="1000"/>
                                        <p:tgtEl>
                                          <p:spTgt spid="341"/>
                                        </p:tgtEl>
                                      </p:cBhvr>
                                    </p:animEffect>
                                  </p:childTnLst>
                                </p:cTn>
                              </p:par>
                            </p:childTnLst>
                          </p:cTn>
                        </p:par>
                      </p:childTnLst>
                    </p:cTn>
                  </p:par>
                  <p:par>
                    <p:cTn id="402" fill="hold" nodeType="clickPar">
                      <p:stCondLst>
                        <p:cond delay="indefinite"/>
                      </p:stCondLst>
                      <p:childTnLst>
                        <p:par>
                          <p:cTn id="403" fill="hold" nodeType="withGroup">
                            <p:stCondLst>
                              <p:cond delay="0"/>
                            </p:stCondLst>
                            <p:childTnLst>
                              <p:par>
                                <p:cTn id="404" presetID="22" presetClass="entr" presetSubtype="8" fill="hold" grpId="0" nodeType="clickEffect">
                                  <p:stCondLst>
                                    <p:cond delay="0"/>
                                  </p:stCondLst>
                                  <p:childTnLst>
                                    <p:set>
                                      <p:cBhvr>
                                        <p:cTn id="405" dur="1" fill="hold">
                                          <p:stCondLst>
                                            <p:cond delay="0"/>
                                          </p:stCondLst>
                                        </p:cTn>
                                        <p:tgtEl>
                                          <p:spTgt spid="342"/>
                                        </p:tgtEl>
                                        <p:attrNameLst>
                                          <p:attrName>style.visibility</p:attrName>
                                        </p:attrNameLst>
                                      </p:cBhvr>
                                      <p:to>
                                        <p:strVal val="visible"/>
                                      </p:to>
                                    </p:set>
                                    <p:animEffect transition="in" filter="wipe(left)">
                                      <p:cBhvr>
                                        <p:cTn id="406" dur="1000"/>
                                        <p:tgtEl>
                                          <p:spTgt spid="342"/>
                                        </p:tgtEl>
                                      </p:cBhvr>
                                    </p:animEffect>
                                  </p:childTnLst>
                                </p:cTn>
                              </p:par>
                            </p:childTnLst>
                          </p:cTn>
                        </p:par>
                      </p:childTnLst>
                    </p:cTn>
                  </p:par>
                  <p:par>
                    <p:cTn id="407" fill="hold" nodeType="clickPar">
                      <p:stCondLst>
                        <p:cond delay="indefinite"/>
                      </p:stCondLst>
                      <p:childTnLst>
                        <p:par>
                          <p:cTn id="408" fill="hold" nodeType="withGroup">
                            <p:stCondLst>
                              <p:cond delay="0"/>
                            </p:stCondLst>
                            <p:childTnLst>
                              <p:par>
                                <p:cTn id="409" presetID="22" presetClass="entr" presetSubtype="8" fill="hold" grpId="0" nodeType="clickEffect">
                                  <p:stCondLst>
                                    <p:cond delay="0"/>
                                  </p:stCondLst>
                                  <p:childTnLst>
                                    <p:set>
                                      <p:cBhvr>
                                        <p:cTn id="410" dur="1" fill="hold">
                                          <p:stCondLst>
                                            <p:cond delay="0"/>
                                          </p:stCondLst>
                                        </p:cTn>
                                        <p:tgtEl>
                                          <p:spTgt spid="343"/>
                                        </p:tgtEl>
                                        <p:attrNameLst>
                                          <p:attrName>style.visibility</p:attrName>
                                        </p:attrNameLst>
                                      </p:cBhvr>
                                      <p:to>
                                        <p:strVal val="visible"/>
                                      </p:to>
                                    </p:set>
                                    <p:animEffect transition="in" filter="wipe(left)">
                                      <p:cBhvr>
                                        <p:cTn id="411" dur="1000"/>
                                        <p:tgtEl>
                                          <p:spTgt spid="343"/>
                                        </p:tgtEl>
                                      </p:cBhvr>
                                    </p:animEffect>
                                  </p:childTnLst>
                                </p:cTn>
                              </p:par>
                            </p:childTnLst>
                          </p:cTn>
                        </p:par>
                      </p:childTnLst>
                    </p:cTn>
                  </p:par>
                  <p:par>
                    <p:cTn id="412" fill="hold" nodeType="clickPar">
                      <p:stCondLst>
                        <p:cond delay="indefinite"/>
                      </p:stCondLst>
                      <p:childTnLst>
                        <p:par>
                          <p:cTn id="413" fill="hold" nodeType="withGroup">
                            <p:stCondLst>
                              <p:cond delay="0"/>
                            </p:stCondLst>
                            <p:childTnLst>
                              <p:par>
                                <p:cTn id="414" presetID="22" presetClass="entr" presetSubtype="8" fill="hold" grpId="0" nodeType="clickEffect">
                                  <p:stCondLst>
                                    <p:cond delay="0"/>
                                  </p:stCondLst>
                                  <p:childTnLst>
                                    <p:set>
                                      <p:cBhvr>
                                        <p:cTn id="415" dur="1" fill="hold">
                                          <p:stCondLst>
                                            <p:cond delay="0"/>
                                          </p:stCondLst>
                                        </p:cTn>
                                        <p:tgtEl>
                                          <p:spTgt spid="344"/>
                                        </p:tgtEl>
                                        <p:attrNameLst>
                                          <p:attrName>style.visibility</p:attrName>
                                        </p:attrNameLst>
                                      </p:cBhvr>
                                      <p:to>
                                        <p:strVal val="visible"/>
                                      </p:to>
                                    </p:set>
                                    <p:animEffect transition="in" filter="wipe(left)">
                                      <p:cBhvr>
                                        <p:cTn id="416" dur="1000"/>
                                        <p:tgtEl>
                                          <p:spTgt spid="344"/>
                                        </p:tgtEl>
                                      </p:cBhvr>
                                    </p:animEffect>
                                  </p:childTnLst>
                                </p:cTn>
                              </p:par>
                            </p:childTnLst>
                          </p:cTn>
                        </p:par>
                      </p:childTnLst>
                    </p:cTn>
                  </p:par>
                  <p:par>
                    <p:cTn id="417" fill="hold" nodeType="clickPar">
                      <p:stCondLst>
                        <p:cond delay="indefinite"/>
                      </p:stCondLst>
                      <p:childTnLst>
                        <p:par>
                          <p:cTn id="418" fill="hold" nodeType="withGroup">
                            <p:stCondLst>
                              <p:cond delay="0"/>
                            </p:stCondLst>
                            <p:childTnLst>
                              <p:par>
                                <p:cTn id="419" presetID="22" presetClass="entr" presetSubtype="8" fill="hold" grpId="0" nodeType="clickEffect">
                                  <p:stCondLst>
                                    <p:cond delay="0"/>
                                  </p:stCondLst>
                                  <p:childTnLst>
                                    <p:set>
                                      <p:cBhvr>
                                        <p:cTn id="420" dur="1" fill="hold">
                                          <p:stCondLst>
                                            <p:cond delay="0"/>
                                          </p:stCondLst>
                                        </p:cTn>
                                        <p:tgtEl>
                                          <p:spTgt spid="345"/>
                                        </p:tgtEl>
                                        <p:attrNameLst>
                                          <p:attrName>style.visibility</p:attrName>
                                        </p:attrNameLst>
                                      </p:cBhvr>
                                      <p:to>
                                        <p:strVal val="visible"/>
                                      </p:to>
                                    </p:set>
                                    <p:animEffect transition="in" filter="wipe(left)">
                                      <p:cBhvr>
                                        <p:cTn id="421" dur="1000"/>
                                        <p:tgtEl>
                                          <p:spTgt spid="345"/>
                                        </p:tgtEl>
                                      </p:cBhvr>
                                    </p:animEffect>
                                  </p:childTnLst>
                                </p:cTn>
                              </p:par>
                            </p:childTnLst>
                          </p:cTn>
                        </p:par>
                      </p:childTnLst>
                    </p:cTn>
                  </p:par>
                  <p:par>
                    <p:cTn id="422" fill="hold" nodeType="clickPar">
                      <p:stCondLst>
                        <p:cond delay="indefinite"/>
                      </p:stCondLst>
                      <p:childTnLst>
                        <p:par>
                          <p:cTn id="423" fill="hold" nodeType="withGroup">
                            <p:stCondLst>
                              <p:cond delay="0"/>
                            </p:stCondLst>
                            <p:childTnLst>
                              <p:par>
                                <p:cTn id="424" presetID="22" presetClass="entr" presetSubtype="8" fill="hold" grpId="0" nodeType="clickEffect">
                                  <p:stCondLst>
                                    <p:cond delay="0"/>
                                  </p:stCondLst>
                                  <p:childTnLst>
                                    <p:set>
                                      <p:cBhvr>
                                        <p:cTn id="425" dur="1" fill="hold">
                                          <p:stCondLst>
                                            <p:cond delay="0"/>
                                          </p:stCondLst>
                                        </p:cTn>
                                        <p:tgtEl>
                                          <p:spTgt spid="346"/>
                                        </p:tgtEl>
                                        <p:attrNameLst>
                                          <p:attrName>style.visibility</p:attrName>
                                        </p:attrNameLst>
                                      </p:cBhvr>
                                      <p:to>
                                        <p:strVal val="visible"/>
                                      </p:to>
                                    </p:set>
                                    <p:animEffect transition="in" filter="wipe(left)">
                                      <p:cBhvr>
                                        <p:cTn id="426" dur="1000"/>
                                        <p:tgtEl>
                                          <p:spTgt spid="346"/>
                                        </p:tgtEl>
                                      </p:cBhvr>
                                    </p:animEffect>
                                  </p:childTnLst>
                                </p:cTn>
                              </p:par>
                            </p:childTnLst>
                          </p:cTn>
                        </p:par>
                      </p:childTnLst>
                    </p:cTn>
                  </p:par>
                  <p:par>
                    <p:cTn id="427" fill="hold" nodeType="clickPar">
                      <p:stCondLst>
                        <p:cond delay="indefinite"/>
                      </p:stCondLst>
                      <p:childTnLst>
                        <p:par>
                          <p:cTn id="428" fill="hold" nodeType="withGroup">
                            <p:stCondLst>
                              <p:cond delay="0"/>
                            </p:stCondLst>
                            <p:childTnLst>
                              <p:par>
                                <p:cTn id="429" presetID="22" presetClass="entr" presetSubtype="8" fill="hold" grpId="0" nodeType="clickEffect">
                                  <p:stCondLst>
                                    <p:cond delay="0"/>
                                  </p:stCondLst>
                                  <p:childTnLst>
                                    <p:set>
                                      <p:cBhvr>
                                        <p:cTn id="430" dur="1" fill="hold">
                                          <p:stCondLst>
                                            <p:cond delay="0"/>
                                          </p:stCondLst>
                                        </p:cTn>
                                        <p:tgtEl>
                                          <p:spTgt spid="347"/>
                                        </p:tgtEl>
                                        <p:attrNameLst>
                                          <p:attrName>style.visibility</p:attrName>
                                        </p:attrNameLst>
                                      </p:cBhvr>
                                      <p:to>
                                        <p:strVal val="visible"/>
                                      </p:to>
                                    </p:set>
                                    <p:animEffect transition="in" filter="wipe(left)">
                                      <p:cBhvr>
                                        <p:cTn id="431" dur="1000"/>
                                        <p:tgtEl>
                                          <p:spTgt spid="347"/>
                                        </p:tgtEl>
                                      </p:cBhvr>
                                    </p:animEffect>
                                  </p:childTnLst>
                                </p:cTn>
                              </p:par>
                            </p:childTnLst>
                          </p:cTn>
                        </p:par>
                      </p:childTnLst>
                    </p:cTn>
                  </p:par>
                  <p:par>
                    <p:cTn id="432" fill="hold" nodeType="clickPar">
                      <p:stCondLst>
                        <p:cond delay="indefinite"/>
                      </p:stCondLst>
                      <p:childTnLst>
                        <p:par>
                          <p:cTn id="433" fill="hold" nodeType="withGroup">
                            <p:stCondLst>
                              <p:cond delay="0"/>
                            </p:stCondLst>
                            <p:childTnLst>
                              <p:par>
                                <p:cTn id="434" presetID="10" presetClass="exit" presetSubtype="0" fill="hold" nodeType="clickEffect">
                                  <p:stCondLst>
                                    <p:cond delay="0"/>
                                  </p:stCondLst>
                                  <p:childTnLst>
                                    <p:animEffect transition="out" filter="fade">
                                      <p:cBhvr>
                                        <p:cTn id="435" dur="2000"/>
                                        <p:tgtEl>
                                          <p:spTgt spid="13"/>
                                        </p:tgtEl>
                                      </p:cBhvr>
                                    </p:animEffect>
                                    <p:set>
                                      <p:cBhvr>
                                        <p:cTn id="436" dur="1" fill="hold">
                                          <p:stCondLst>
                                            <p:cond delay="1999"/>
                                          </p:stCondLst>
                                        </p:cTn>
                                        <p:tgtEl>
                                          <p:spTgt spid="13"/>
                                        </p:tgtEl>
                                        <p:attrNameLst>
                                          <p:attrName>style.visibility</p:attrName>
                                        </p:attrNameLst>
                                      </p:cBhvr>
                                      <p:to>
                                        <p:strVal val="hidden"/>
                                      </p:to>
                                    </p:set>
                                  </p:childTnLst>
                                </p:cTn>
                              </p:par>
                              <p:par>
                                <p:cTn id="437" presetID="10" presetClass="exit" presetSubtype="0" fill="hold" nodeType="withEffect">
                                  <p:stCondLst>
                                    <p:cond delay="0"/>
                                  </p:stCondLst>
                                  <p:childTnLst>
                                    <p:animEffect transition="out" filter="fade">
                                      <p:cBhvr>
                                        <p:cTn id="438" dur="2000"/>
                                        <p:tgtEl>
                                          <p:spTgt spid="105"/>
                                        </p:tgtEl>
                                      </p:cBhvr>
                                    </p:animEffect>
                                    <p:set>
                                      <p:cBhvr>
                                        <p:cTn id="439" dur="1" fill="hold">
                                          <p:stCondLst>
                                            <p:cond delay="1999"/>
                                          </p:stCondLst>
                                        </p:cTn>
                                        <p:tgtEl>
                                          <p:spTgt spid="105"/>
                                        </p:tgtEl>
                                        <p:attrNameLst>
                                          <p:attrName>style.visibility</p:attrName>
                                        </p:attrNameLst>
                                      </p:cBhvr>
                                      <p:to>
                                        <p:strVal val="hidden"/>
                                      </p:to>
                                    </p:set>
                                  </p:childTnLst>
                                </p:cTn>
                              </p:par>
                              <p:par>
                                <p:cTn id="440" presetID="10" presetClass="exit" presetSubtype="0" fill="hold" grpId="1" nodeType="withEffect">
                                  <p:stCondLst>
                                    <p:cond delay="0"/>
                                  </p:stCondLst>
                                  <p:childTnLst>
                                    <p:animEffect transition="out" filter="fade">
                                      <p:cBhvr>
                                        <p:cTn id="441" dur="2000"/>
                                        <p:tgtEl>
                                          <p:spTgt spid="284"/>
                                        </p:tgtEl>
                                      </p:cBhvr>
                                    </p:animEffect>
                                    <p:set>
                                      <p:cBhvr>
                                        <p:cTn id="442" dur="1" fill="hold">
                                          <p:stCondLst>
                                            <p:cond delay="1999"/>
                                          </p:stCondLst>
                                        </p:cTn>
                                        <p:tgtEl>
                                          <p:spTgt spid="284"/>
                                        </p:tgtEl>
                                        <p:attrNameLst>
                                          <p:attrName>style.visibility</p:attrName>
                                        </p:attrNameLst>
                                      </p:cBhvr>
                                      <p:to>
                                        <p:strVal val="hidden"/>
                                      </p:to>
                                    </p:set>
                                  </p:childTnLst>
                                </p:cTn>
                              </p:par>
                              <p:par>
                                <p:cTn id="443" presetID="10" presetClass="exit" presetSubtype="0" fill="hold" grpId="1" nodeType="withEffect">
                                  <p:stCondLst>
                                    <p:cond delay="0"/>
                                  </p:stCondLst>
                                  <p:childTnLst>
                                    <p:animEffect transition="out" filter="fade">
                                      <p:cBhvr>
                                        <p:cTn id="444" dur="2000"/>
                                        <p:tgtEl>
                                          <p:spTgt spid="285"/>
                                        </p:tgtEl>
                                      </p:cBhvr>
                                    </p:animEffect>
                                    <p:set>
                                      <p:cBhvr>
                                        <p:cTn id="445" dur="1" fill="hold">
                                          <p:stCondLst>
                                            <p:cond delay="1999"/>
                                          </p:stCondLst>
                                        </p:cTn>
                                        <p:tgtEl>
                                          <p:spTgt spid="285"/>
                                        </p:tgtEl>
                                        <p:attrNameLst>
                                          <p:attrName>style.visibility</p:attrName>
                                        </p:attrNameLst>
                                      </p:cBhvr>
                                      <p:to>
                                        <p:strVal val="hidden"/>
                                      </p:to>
                                    </p:set>
                                  </p:childTnLst>
                                </p:cTn>
                              </p:par>
                              <p:par>
                                <p:cTn id="446" presetID="10" presetClass="exit" presetSubtype="0" fill="hold" grpId="1" nodeType="withEffect">
                                  <p:stCondLst>
                                    <p:cond delay="0"/>
                                  </p:stCondLst>
                                  <p:childTnLst>
                                    <p:animEffect transition="out" filter="fade">
                                      <p:cBhvr>
                                        <p:cTn id="447" dur="2000"/>
                                        <p:tgtEl>
                                          <p:spTgt spid="286"/>
                                        </p:tgtEl>
                                      </p:cBhvr>
                                    </p:animEffect>
                                    <p:set>
                                      <p:cBhvr>
                                        <p:cTn id="448" dur="1" fill="hold">
                                          <p:stCondLst>
                                            <p:cond delay="1999"/>
                                          </p:stCondLst>
                                        </p:cTn>
                                        <p:tgtEl>
                                          <p:spTgt spid="286"/>
                                        </p:tgtEl>
                                        <p:attrNameLst>
                                          <p:attrName>style.visibility</p:attrName>
                                        </p:attrNameLst>
                                      </p:cBhvr>
                                      <p:to>
                                        <p:strVal val="hidden"/>
                                      </p:to>
                                    </p:set>
                                  </p:childTnLst>
                                </p:cTn>
                              </p:par>
                              <p:par>
                                <p:cTn id="449" presetID="10" presetClass="exit" presetSubtype="0" fill="hold" grpId="1" nodeType="withEffect">
                                  <p:stCondLst>
                                    <p:cond delay="0"/>
                                  </p:stCondLst>
                                  <p:childTnLst>
                                    <p:animEffect transition="out" filter="fade">
                                      <p:cBhvr>
                                        <p:cTn id="450" dur="2000"/>
                                        <p:tgtEl>
                                          <p:spTgt spid="287"/>
                                        </p:tgtEl>
                                      </p:cBhvr>
                                    </p:animEffect>
                                    <p:set>
                                      <p:cBhvr>
                                        <p:cTn id="451" dur="1" fill="hold">
                                          <p:stCondLst>
                                            <p:cond delay="1999"/>
                                          </p:stCondLst>
                                        </p:cTn>
                                        <p:tgtEl>
                                          <p:spTgt spid="287"/>
                                        </p:tgtEl>
                                        <p:attrNameLst>
                                          <p:attrName>style.visibility</p:attrName>
                                        </p:attrNameLst>
                                      </p:cBhvr>
                                      <p:to>
                                        <p:strVal val="hidden"/>
                                      </p:to>
                                    </p:set>
                                  </p:childTnLst>
                                </p:cTn>
                              </p:par>
                              <p:par>
                                <p:cTn id="452" presetID="10" presetClass="exit" presetSubtype="0" fill="hold" grpId="1" nodeType="withEffect">
                                  <p:stCondLst>
                                    <p:cond delay="0"/>
                                  </p:stCondLst>
                                  <p:childTnLst>
                                    <p:animEffect transition="out" filter="fade">
                                      <p:cBhvr>
                                        <p:cTn id="453" dur="2000"/>
                                        <p:tgtEl>
                                          <p:spTgt spid="288"/>
                                        </p:tgtEl>
                                      </p:cBhvr>
                                    </p:animEffect>
                                    <p:set>
                                      <p:cBhvr>
                                        <p:cTn id="454" dur="1" fill="hold">
                                          <p:stCondLst>
                                            <p:cond delay="1999"/>
                                          </p:stCondLst>
                                        </p:cTn>
                                        <p:tgtEl>
                                          <p:spTgt spid="288"/>
                                        </p:tgtEl>
                                        <p:attrNameLst>
                                          <p:attrName>style.visibility</p:attrName>
                                        </p:attrNameLst>
                                      </p:cBhvr>
                                      <p:to>
                                        <p:strVal val="hidden"/>
                                      </p:to>
                                    </p:set>
                                  </p:childTnLst>
                                </p:cTn>
                              </p:par>
                              <p:par>
                                <p:cTn id="455" presetID="10" presetClass="exit" presetSubtype="0" fill="hold" grpId="1" nodeType="withEffect">
                                  <p:stCondLst>
                                    <p:cond delay="0"/>
                                  </p:stCondLst>
                                  <p:childTnLst>
                                    <p:animEffect transition="out" filter="fade">
                                      <p:cBhvr>
                                        <p:cTn id="456" dur="2000"/>
                                        <p:tgtEl>
                                          <p:spTgt spid="289"/>
                                        </p:tgtEl>
                                      </p:cBhvr>
                                    </p:animEffect>
                                    <p:set>
                                      <p:cBhvr>
                                        <p:cTn id="457" dur="1" fill="hold">
                                          <p:stCondLst>
                                            <p:cond delay="1999"/>
                                          </p:stCondLst>
                                        </p:cTn>
                                        <p:tgtEl>
                                          <p:spTgt spid="289"/>
                                        </p:tgtEl>
                                        <p:attrNameLst>
                                          <p:attrName>style.visibility</p:attrName>
                                        </p:attrNameLst>
                                      </p:cBhvr>
                                      <p:to>
                                        <p:strVal val="hidden"/>
                                      </p:to>
                                    </p:set>
                                  </p:childTnLst>
                                </p:cTn>
                              </p:par>
                              <p:par>
                                <p:cTn id="458" presetID="10" presetClass="exit" presetSubtype="0" fill="hold" grpId="1" nodeType="withEffect">
                                  <p:stCondLst>
                                    <p:cond delay="0"/>
                                  </p:stCondLst>
                                  <p:childTnLst>
                                    <p:animEffect transition="out" filter="fade">
                                      <p:cBhvr>
                                        <p:cTn id="459" dur="2000"/>
                                        <p:tgtEl>
                                          <p:spTgt spid="290"/>
                                        </p:tgtEl>
                                      </p:cBhvr>
                                    </p:animEffect>
                                    <p:set>
                                      <p:cBhvr>
                                        <p:cTn id="460" dur="1" fill="hold">
                                          <p:stCondLst>
                                            <p:cond delay="1999"/>
                                          </p:stCondLst>
                                        </p:cTn>
                                        <p:tgtEl>
                                          <p:spTgt spid="290"/>
                                        </p:tgtEl>
                                        <p:attrNameLst>
                                          <p:attrName>style.visibility</p:attrName>
                                        </p:attrNameLst>
                                      </p:cBhvr>
                                      <p:to>
                                        <p:strVal val="hidden"/>
                                      </p:to>
                                    </p:set>
                                  </p:childTnLst>
                                </p:cTn>
                              </p:par>
                              <p:par>
                                <p:cTn id="461" presetID="10" presetClass="exit" presetSubtype="0" fill="hold" grpId="1" nodeType="withEffect">
                                  <p:stCondLst>
                                    <p:cond delay="0"/>
                                  </p:stCondLst>
                                  <p:childTnLst>
                                    <p:animEffect transition="out" filter="fade">
                                      <p:cBhvr>
                                        <p:cTn id="462" dur="2000"/>
                                        <p:tgtEl>
                                          <p:spTgt spid="291"/>
                                        </p:tgtEl>
                                      </p:cBhvr>
                                    </p:animEffect>
                                    <p:set>
                                      <p:cBhvr>
                                        <p:cTn id="463" dur="1" fill="hold">
                                          <p:stCondLst>
                                            <p:cond delay="1999"/>
                                          </p:stCondLst>
                                        </p:cTn>
                                        <p:tgtEl>
                                          <p:spTgt spid="291"/>
                                        </p:tgtEl>
                                        <p:attrNameLst>
                                          <p:attrName>style.visibility</p:attrName>
                                        </p:attrNameLst>
                                      </p:cBhvr>
                                      <p:to>
                                        <p:strVal val="hidden"/>
                                      </p:to>
                                    </p:set>
                                  </p:childTnLst>
                                </p:cTn>
                              </p:par>
                              <p:par>
                                <p:cTn id="464" presetID="10" presetClass="exit" presetSubtype="0" fill="hold" grpId="1" nodeType="withEffect">
                                  <p:stCondLst>
                                    <p:cond delay="0"/>
                                  </p:stCondLst>
                                  <p:childTnLst>
                                    <p:animEffect transition="out" filter="fade">
                                      <p:cBhvr>
                                        <p:cTn id="465" dur="2000"/>
                                        <p:tgtEl>
                                          <p:spTgt spid="292"/>
                                        </p:tgtEl>
                                      </p:cBhvr>
                                    </p:animEffect>
                                    <p:set>
                                      <p:cBhvr>
                                        <p:cTn id="466" dur="1" fill="hold">
                                          <p:stCondLst>
                                            <p:cond delay="1999"/>
                                          </p:stCondLst>
                                        </p:cTn>
                                        <p:tgtEl>
                                          <p:spTgt spid="292"/>
                                        </p:tgtEl>
                                        <p:attrNameLst>
                                          <p:attrName>style.visibility</p:attrName>
                                        </p:attrNameLst>
                                      </p:cBhvr>
                                      <p:to>
                                        <p:strVal val="hidden"/>
                                      </p:to>
                                    </p:set>
                                  </p:childTnLst>
                                </p:cTn>
                              </p:par>
                              <p:par>
                                <p:cTn id="467" presetID="10" presetClass="exit" presetSubtype="0" fill="hold" grpId="1" nodeType="withEffect">
                                  <p:stCondLst>
                                    <p:cond delay="0"/>
                                  </p:stCondLst>
                                  <p:childTnLst>
                                    <p:animEffect transition="out" filter="fade">
                                      <p:cBhvr>
                                        <p:cTn id="468" dur="2000"/>
                                        <p:tgtEl>
                                          <p:spTgt spid="293"/>
                                        </p:tgtEl>
                                      </p:cBhvr>
                                    </p:animEffect>
                                    <p:set>
                                      <p:cBhvr>
                                        <p:cTn id="469" dur="1" fill="hold">
                                          <p:stCondLst>
                                            <p:cond delay="1999"/>
                                          </p:stCondLst>
                                        </p:cTn>
                                        <p:tgtEl>
                                          <p:spTgt spid="293"/>
                                        </p:tgtEl>
                                        <p:attrNameLst>
                                          <p:attrName>style.visibility</p:attrName>
                                        </p:attrNameLst>
                                      </p:cBhvr>
                                      <p:to>
                                        <p:strVal val="hidden"/>
                                      </p:to>
                                    </p:set>
                                  </p:childTnLst>
                                </p:cTn>
                              </p:par>
                              <p:par>
                                <p:cTn id="470" presetID="10" presetClass="exit" presetSubtype="0" fill="hold" grpId="1" nodeType="withEffect">
                                  <p:stCondLst>
                                    <p:cond delay="0"/>
                                  </p:stCondLst>
                                  <p:childTnLst>
                                    <p:animEffect transition="out" filter="fade">
                                      <p:cBhvr>
                                        <p:cTn id="471" dur="2000"/>
                                        <p:tgtEl>
                                          <p:spTgt spid="294"/>
                                        </p:tgtEl>
                                      </p:cBhvr>
                                    </p:animEffect>
                                    <p:set>
                                      <p:cBhvr>
                                        <p:cTn id="472" dur="1" fill="hold">
                                          <p:stCondLst>
                                            <p:cond delay="1999"/>
                                          </p:stCondLst>
                                        </p:cTn>
                                        <p:tgtEl>
                                          <p:spTgt spid="294"/>
                                        </p:tgtEl>
                                        <p:attrNameLst>
                                          <p:attrName>style.visibility</p:attrName>
                                        </p:attrNameLst>
                                      </p:cBhvr>
                                      <p:to>
                                        <p:strVal val="hidden"/>
                                      </p:to>
                                    </p:set>
                                  </p:childTnLst>
                                </p:cTn>
                              </p:par>
                              <p:par>
                                <p:cTn id="473" presetID="10" presetClass="exit" presetSubtype="0" fill="hold" grpId="1" nodeType="withEffect">
                                  <p:stCondLst>
                                    <p:cond delay="0"/>
                                  </p:stCondLst>
                                  <p:childTnLst>
                                    <p:animEffect transition="out" filter="fade">
                                      <p:cBhvr>
                                        <p:cTn id="474" dur="2000"/>
                                        <p:tgtEl>
                                          <p:spTgt spid="304"/>
                                        </p:tgtEl>
                                      </p:cBhvr>
                                    </p:animEffect>
                                    <p:set>
                                      <p:cBhvr>
                                        <p:cTn id="475" dur="1" fill="hold">
                                          <p:stCondLst>
                                            <p:cond delay="1999"/>
                                          </p:stCondLst>
                                        </p:cTn>
                                        <p:tgtEl>
                                          <p:spTgt spid="304"/>
                                        </p:tgtEl>
                                        <p:attrNameLst>
                                          <p:attrName>style.visibility</p:attrName>
                                        </p:attrNameLst>
                                      </p:cBhvr>
                                      <p:to>
                                        <p:strVal val="hidden"/>
                                      </p:to>
                                    </p:set>
                                  </p:childTnLst>
                                </p:cTn>
                              </p:par>
                              <p:par>
                                <p:cTn id="476" presetID="10" presetClass="exit" presetSubtype="0" fill="hold" grpId="1" nodeType="withEffect">
                                  <p:stCondLst>
                                    <p:cond delay="0"/>
                                  </p:stCondLst>
                                  <p:childTnLst>
                                    <p:animEffect transition="out" filter="fade">
                                      <p:cBhvr>
                                        <p:cTn id="477" dur="2000"/>
                                        <p:tgtEl>
                                          <p:spTgt spid="305"/>
                                        </p:tgtEl>
                                      </p:cBhvr>
                                    </p:animEffect>
                                    <p:set>
                                      <p:cBhvr>
                                        <p:cTn id="478" dur="1" fill="hold">
                                          <p:stCondLst>
                                            <p:cond delay="1999"/>
                                          </p:stCondLst>
                                        </p:cTn>
                                        <p:tgtEl>
                                          <p:spTgt spid="305"/>
                                        </p:tgtEl>
                                        <p:attrNameLst>
                                          <p:attrName>style.visibility</p:attrName>
                                        </p:attrNameLst>
                                      </p:cBhvr>
                                      <p:to>
                                        <p:strVal val="hidden"/>
                                      </p:to>
                                    </p:set>
                                  </p:childTnLst>
                                </p:cTn>
                              </p:par>
                              <p:par>
                                <p:cTn id="479" presetID="10" presetClass="exit" presetSubtype="0" fill="hold" grpId="1" nodeType="withEffect">
                                  <p:stCondLst>
                                    <p:cond delay="0"/>
                                  </p:stCondLst>
                                  <p:childTnLst>
                                    <p:animEffect transition="out" filter="fade">
                                      <p:cBhvr>
                                        <p:cTn id="480" dur="2000"/>
                                        <p:tgtEl>
                                          <p:spTgt spid="306"/>
                                        </p:tgtEl>
                                      </p:cBhvr>
                                    </p:animEffect>
                                    <p:set>
                                      <p:cBhvr>
                                        <p:cTn id="481" dur="1" fill="hold">
                                          <p:stCondLst>
                                            <p:cond delay="1999"/>
                                          </p:stCondLst>
                                        </p:cTn>
                                        <p:tgtEl>
                                          <p:spTgt spid="306"/>
                                        </p:tgtEl>
                                        <p:attrNameLst>
                                          <p:attrName>style.visibility</p:attrName>
                                        </p:attrNameLst>
                                      </p:cBhvr>
                                      <p:to>
                                        <p:strVal val="hidden"/>
                                      </p:to>
                                    </p:set>
                                  </p:childTnLst>
                                </p:cTn>
                              </p:par>
                              <p:par>
                                <p:cTn id="482" presetID="10" presetClass="exit" presetSubtype="0" fill="hold" grpId="1" nodeType="withEffect">
                                  <p:stCondLst>
                                    <p:cond delay="0"/>
                                  </p:stCondLst>
                                  <p:childTnLst>
                                    <p:animEffect transition="out" filter="fade">
                                      <p:cBhvr>
                                        <p:cTn id="483" dur="2000"/>
                                        <p:tgtEl>
                                          <p:spTgt spid="307"/>
                                        </p:tgtEl>
                                      </p:cBhvr>
                                    </p:animEffect>
                                    <p:set>
                                      <p:cBhvr>
                                        <p:cTn id="484" dur="1" fill="hold">
                                          <p:stCondLst>
                                            <p:cond delay="1999"/>
                                          </p:stCondLst>
                                        </p:cTn>
                                        <p:tgtEl>
                                          <p:spTgt spid="307"/>
                                        </p:tgtEl>
                                        <p:attrNameLst>
                                          <p:attrName>style.visibility</p:attrName>
                                        </p:attrNameLst>
                                      </p:cBhvr>
                                      <p:to>
                                        <p:strVal val="hidden"/>
                                      </p:to>
                                    </p:set>
                                  </p:childTnLst>
                                </p:cTn>
                              </p:par>
                              <p:par>
                                <p:cTn id="485" presetID="10" presetClass="exit" presetSubtype="0" fill="hold" grpId="1" nodeType="withEffect">
                                  <p:stCondLst>
                                    <p:cond delay="0"/>
                                  </p:stCondLst>
                                  <p:childTnLst>
                                    <p:animEffect transition="out" filter="fade">
                                      <p:cBhvr>
                                        <p:cTn id="486" dur="2000"/>
                                        <p:tgtEl>
                                          <p:spTgt spid="308"/>
                                        </p:tgtEl>
                                      </p:cBhvr>
                                    </p:animEffect>
                                    <p:set>
                                      <p:cBhvr>
                                        <p:cTn id="487" dur="1" fill="hold">
                                          <p:stCondLst>
                                            <p:cond delay="1999"/>
                                          </p:stCondLst>
                                        </p:cTn>
                                        <p:tgtEl>
                                          <p:spTgt spid="308"/>
                                        </p:tgtEl>
                                        <p:attrNameLst>
                                          <p:attrName>style.visibility</p:attrName>
                                        </p:attrNameLst>
                                      </p:cBhvr>
                                      <p:to>
                                        <p:strVal val="hidden"/>
                                      </p:to>
                                    </p:set>
                                  </p:childTnLst>
                                </p:cTn>
                              </p:par>
                              <p:par>
                                <p:cTn id="488" presetID="10" presetClass="exit" presetSubtype="0" fill="hold" grpId="1" nodeType="withEffect">
                                  <p:stCondLst>
                                    <p:cond delay="0"/>
                                  </p:stCondLst>
                                  <p:childTnLst>
                                    <p:animEffect transition="out" filter="fade">
                                      <p:cBhvr>
                                        <p:cTn id="489" dur="2000"/>
                                        <p:tgtEl>
                                          <p:spTgt spid="309"/>
                                        </p:tgtEl>
                                      </p:cBhvr>
                                    </p:animEffect>
                                    <p:set>
                                      <p:cBhvr>
                                        <p:cTn id="490" dur="1" fill="hold">
                                          <p:stCondLst>
                                            <p:cond delay="1999"/>
                                          </p:stCondLst>
                                        </p:cTn>
                                        <p:tgtEl>
                                          <p:spTgt spid="309"/>
                                        </p:tgtEl>
                                        <p:attrNameLst>
                                          <p:attrName>style.visibility</p:attrName>
                                        </p:attrNameLst>
                                      </p:cBhvr>
                                      <p:to>
                                        <p:strVal val="hidden"/>
                                      </p:to>
                                    </p:set>
                                  </p:childTnLst>
                                </p:cTn>
                              </p:par>
                            </p:childTnLst>
                          </p:cTn>
                        </p:par>
                      </p:childTnLst>
                    </p:cTn>
                  </p:par>
                  <p:par>
                    <p:cTn id="491" fill="hold" nodeType="clickPar">
                      <p:stCondLst>
                        <p:cond delay="indefinite"/>
                      </p:stCondLst>
                      <p:childTnLst>
                        <p:par>
                          <p:cTn id="492" fill="hold" nodeType="withGroup">
                            <p:stCondLst>
                              <p:cond delay="0"/>
                            </p:stCondLst>
                            <p:childTnLst>
                              <p:par>
                                <p:cTn id="493" presetID="3" presetClass="entr" presetSubtype="10" fill="hold" nodeType="clickEffect">
                                  <p:stCondLst>
                                    <p:cond delay="0"/>
                                  </p:stCondLst>
                                  <p:childTnLst>
                                    <p:set>
                                      <p:cBhvr>
                                        <p:cTn id="494" dur="1" fill="hold">
                                          <p:stCondLst>
                                            <p:cond delay="0"/>
                                          </p:stCondLst>
                                        </p:cTn>
                                        <p:tgtEl>
                                          <p:spTgt spid="137"/>
                                        </p:tgtEl>
                                        <p:attrNameLst>
                                          <p:attrName>style.visibility</p:attrName>
                                        </p:attrNameLst>
                                      </p:cBhvr>
                                      <p:to>
                                        <p:strVal val="visible"/>
                                      </p:to>
                                    </p:set>
                                    <p:animEffect transition="in" filter="blinds(horizontal)">
                                      <p:cBhvr>
                                        <p:cTn id="495"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 grpId="0" animBg="1"/>
      <p:bldP spid="284" grpId="1" animBg="1"/>
      <p:bldP spid="285" grpId="0" animBg="1"/>
      <p:bldP spid="285" grpId="1" animBg="1"/>
      <p:bldP spid="286" grpId="0" animBg="1"/>
      <p:bldP spid="286" grpId="1" animBg="1"/>
      <p:bldP spid="287" grpId="0" animBg="1"/>
      <p:bldP spid="287" grpId="1" animBg="1"/>
      <p:bldP spid="288" grpId="0" animBg="1"/>
      <p:bldP spid="288" grpId="1" animBg="1"/>
      <p:bldP spid="289" grpId="0" animBg="1"/>
      <p:bldP spid="289" grpId="1" animBg="1"/>
      <p:bldP spid="290" grpId="0" animBg="1"/>
      <p:bldP spid="290" grpId="1" animBg="1"/>
      <p:bldP spid="291" grpId="0" animBg="1"/>
      <p:bldP spid="291" grpId="1" animBg="1"/>
      <p:bldP spid="292" grpId="0" animBg="1"/>
      <p:bldP spid="292" grpId="1" animBg="1"/>
      <p:bldP spid="293" grpId="0" animBg="1"/>
      <p:bldP spid="293" grpId="1" animBg="1"/>
      <p:bldP spid="294" grpId="0" animBg="1"/>
      <p:bldP spid="294" grpId="1" animBg="1"/>
      <p:bldP spid="296" grpId="0" animBg="1"/>
      <p:bldP spid="304" grpId="0" animBg="1"/>
      <p:bldP spid="304" grpId="1" animBg="1"/>
      <p:bldP spid="305" grpId="0" animBg="1"/>
      <p:bldP spid="305" grpId="1" animBg="1"/>
      <p:bldP spid="306" grpId="0" animBg="1"/>
      <p:bldP spid="306" grpId="1" animBg="1"/>
      <p:bldP spid="307" grpId="0" animBg="1"/>
      <p:bldP spid="307" grpId="1" animBg="1"/>
      <p:bldP spid="308" grpId="0" animBg="1"/>
      <p:bldP spid="308" grpId="1" animBg="1"/>
      <p:bldP spid="309" grpId="0" animBg="1"/>
      <p:bldP spid="309" grpId="1" animBg="1"/>
      <p:bldP spid="337" grpId="0" animBg="1"/>
      <p:bldP spid="338" grpId="0" animBg="1"/>
      <p:bldP spid="339" grpId="0" animBg="1"/>
      <p:bldP spid="340" grpId="0" animBg="1"/>
      <p:bldP spid="341" grpId="0" animBg="1"/>
      <p:bldP spid="342" grpId="0" animBg="1"/>
      <p:bldP spid="343" grpId="0" animBg="1"/>
      <p:bldP spid="344" grpId="0" animBg="1"/>
      <p:bldP spid="345" grpId="0" animBg="1"/>
      <p:bldP spid="346" grpId="0" animBg="1"/>
      <p:bldP spid="34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A81BD-BD91-47CD-BAB4-82BFA618C2C5}"/>
              </a:ext>
            </a:extLst>
          </p:cNvPr>
          <p:cNvSpPr>
            <a:spLocks noGrp="1"/>
          </p:cNvSpPr>
          <p:nvPr>
            <p:ph type="title"/>
          </p:nvPr>
        </p:nvSpPr>
        <p:spPr>
          <a:xfrm>
            <a:off x="214313" y="71438"/>
            <a:ext cx="8715375" cy="654050"/>
          </a:xfrm>
        </p:spPr>
        <p:txBody>
          <a:bodyPr/>
          <a:lstStyle/>
          <a:p>
            <a:pPr eaLnBrk="1" hangingPunct="1">
              <a:defRPr/>
            </a:pPr>
            <a:r>
              <a:rPr lang="en-CA" sz="2500" dirty="0"/>
              <a:t>II) Graphs of Cosecant/Secant/Cotangent functions</a:t>
            </a:r>
          </a:p>
        </p:txBody>
      </p:sp>
      <p:sp>
        <p:nvSpPr>
          <p:cNvPr id="13315" name="Text Box 5">
            <a:extLst>
              <a:ext uri="{FF2B5EF4-FFF2-40B4-BE49-F238E27FC236}">
                <a16:creationId xmlns:a16="http://schemas.microsoft.com/office/drawing/2014/main" id="{4F1BFBBB-6B6F-4C47-81CF-1F8822481A71}"/>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13316" name="Object 119">
            <a:extLst>
              <a:ext uri="{FF2B5EF4-FFF2-40B4-BE49-F238E27FC236}">
                <a16:creationId xmlns:a16="http://schemas.microsoft.com/office/drawing/2014/main" id="{B8A811B3-B321-470A-AE28-D728DAAE6D4A}"/>
              </a:ext>
            </a:extLst>
          </p:cNvPr>
          <p:cNvGraphicFramePr>
            <a:graphicFrameLocks noChangeAspect="1"/>
          </p:cNvGraphicFramePr>
          <p:nvPr/>
        </p:nvGraphicFramePr>
        <p:xfrm>
          <a:off x="214313" y="1643063"/>
          <a:ext cx="1539875" cy="492125"/>
        </p:xfrm>
        <a:graphic>
          <a:graphicData uri="http://schemas.openxmlformats.org/presentationml/2006/ole">
            <mc:AlternateContent xmlns:mc="http://schemas.openxmlformats.org/markup-compatibility/2006">
              <mc:Choice xmlns:v="urn:schemas-microsoft-com:vml" Requires="v">
                <p:oleObj spid="_x0000_s6146" name="Equation" r:id="rId5" imgW="634725" imgH="203112" progId="Equation.DSMT4">
                  <p:embed/>
                </p:oleObj>
              </mc:Choice>
              <mc:Fallback>
                <p:oleObj name="Equation" r:id="rId5" imgW="634725" imgH="203112" progId="Equation.DSMT4">
                  <p:embed/>
                  <p:pic>
                    <p:nvPicPr>
                      <p:cNvPr id="13316" name="Object 119">
                        <a:extLst>
                          <a:ext uri="{FF2B5EF4-FFF2-40B4-BE49-F238E27FC236}">
                            <a16:creationId xmlns:a16="http://schemas.microsoft.com/office/drawing/2014/main" id="{B8A811B3-B321-470A-AE28-D728DAAE6D4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313" y="1643063"/>
                        <a:ext cx="1539875"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17" name="Object 3">
            <a:extLst>
              <a:ext uri="{FF2B5EF4-FFF2-40B4-BE49-F238E27FC236}">
                <a16:creationId xmlns:a16="http://schemas.microsoft.com/office/drawing/2014/main" id="{72F7BA7A-5007-4006-8536-68A1540F1A0E}"/>
              </a:ext>
            </a:extLst>
          </p:cNvPr>
          <p:cNvGraphicFramePr>
            <a:graphicFrameLocks noChangeAspect="1"/>
          </p:cNvGraphicFramePr>
          <p:nvPr/>
        </p:nvGraphicFramePr>
        <p:xfrm>
          <a:off x="214313" y="3286125"/>
          <a:ext cx="1535112" cy="500063"/>
        </p:xfrm>
        <a:graphic>
          <a:graphicData uri="http://schemas.openxmlformats.org/presentationml/2006/ole">
            <mc:AlternateContent xmlns:mc="http://schemas.openxmlformats.org/markup-compatibility/2006">
              <mc:Choice xmlns:v="urn:schemas-microsoft-com:vml" Requires="v">
                <p:oleObj spid="_x0000_s6147" name="Equation" r:id="rId7" imgW="622030" imgH="203112" progId="Equation.DSMT4">
                  <p:embed/>
                </p:oleObj>
              </mc:Choice>
              <mc:Fallback>
                <p:oleObj name="Equation" r:id="rId7" imgW="622030" imgH="203112" progId="Equation.DSMT4">
                  <p:embed/>
                  <p:pic>
                    <p:nvPicPr>
                      <p:cNvPr id="13317" name="Object 3">
                        <a:extLst>
                          <a:ext uri="{FF2B5EF4-FFF2-40B4-BE49-F238E27FC236}">
                            <a16:creationId xmlns:a16="http://schemas.microsoft.com/office/drawing/2014/main" id="{72F7BA7A-5007-4006-8536-68A1540F1A0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313" y="3286125"/>
                        <a:ext cx="1535112"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18" name="Object 4">
            <a:extLst>
              <a:ext uri="{FF2B5EF4-FFF2-40B4-BE49-F238E27FC236}">
                <a16:creationId xmlns:a16="http://schemas.microsoft.com/office/drawing/2014/main" id="{7510BDBB-A8C9-4C61-BA6A-3411116D7818}"/>
              </a:ext>
            </a:extLst>
          </p:cNvPr>
          <p:cNvGraphicFramePr>
            <a:graphicFrameLocks noChangeAspect="1"/>
          </p:cNvGraphicFramePr>
          <p:nvPr/>
        </p:nvGraphicFramePr>
        <p:xfrm>
          <a:off x="214313" y="5286375"/>
          <a:ext cx="1522412" cy="500063"/>
        </p:xfrm>
        <a:graphic>
          <a:graphicData uri="http://schemas.openxmlformats.org/presentationml/2006/ole">
            <mc:AlternateContent xmlns:mc="http://schemas.openxmlformats.org/markup-compatibility/2006">
              <mc:Choice xmlns:v="urn:schemas-microsoft-com:vml" Requires="v">
                <p:oleObj spid="_x0000_s6148" name="Equation" r:id="rId9" imgW="622030" imgH="203112" progId="Equation.DSMT4">
                  <p:embed/>
                </p:oleObj>
              </mc:Choice>
              <mc:Fallback>
                <p:oleObj name="Equation" r:id="rId9" imgW="622030" imgH="203112" progId="Equation.DSMT4">
                  <p:embed/>
                  <p:pic>
                    <p:nvPicPr>
                      <p:cNvPr id="13318" name="Object 4">
                        <a:extLst>
                          <a:ext uri="{FF2B5EF4-FFF2-40B4-BE49-F238E27FC236}">
                            <a16:creationId xmlns:a16="http://schemas.microsoft.com/office/drawing/2014/main" id="{7510BDBB-A8C9-4C61-BA6A-3411116D781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313" y="5286375"/>
                        <a:ext cx="1522412"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19" name="Object 5">
            <a:extLst>
              <a:ext uri="{FF2B5EF4-FFF2-40B4-BE49-F238E27FC236}">
                <a16:creationId xmlns:a16="http://schemas.microsoft.com/office/drawing/2014/main" id="{A2DA6532-389F-4623-B731-D140DE83F9A1}"/>
              </a:ext>
            </a:extLst>
          </p:cNvPr>
          <p:cNvGraphicFramePr>
            <a:graphicFrameLocks noChangeAspect="1"/>
          </p:cNvGraphicFramePr>
          <p:nvPr/>
        </p:nvGraphicFramePr>
        <p:xfrm>
          <a:off x="5418138" y="1071563"/>
          <a:ext cx="1368425" cy="595312"/>
        </p:xfrm>
        <a:graphic>
          <a:graphicData uri="http://schemas.openxmlformats.org/presentationml/2006/ole">
            <mc:AlternateContent xmlns:mc="http://schemas.openxmlformats.org/markup-compatibility/2006">
              <mc:Choice xmlns:v="urn:schemas-microsoft-com:vml" Requires="v">
                <p:oleObj spid="_x0000_s6149" name="Equation" r:id="rId11" imgW="876300" imgH="381000" progId="Equation.DSMT4">
                  <p:embed/>
                </p:oleObj>
              </mc:Choice>
              <mc:Fallback>
                <p:oleObj name="Equation" r:id="rId11" imgW="876300" imgH="381000" progId="Equation.DSMT4">
                  <p:embed/>
                  <p:pic>
                    <p:nvPicPr>
                      <p:cNvPr id="13319" name="Object 5">
                        <a:extLst>
                          <a:ext uri="{FF2B5EF4-FFF2-40B4-BE49-F238E27FC236}">
                            <a16:creationId xmlns:a16="http://schemas.microsoft.com/office/drawing/2014/main" id="{A2DA6532-389F-4623-B731-D140DE83F9A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18138" y="1071563"/>
                        <a:ext cx="1368425" cy="595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20" name="Object 6">
            <a:extLst>
              <a:ext uri="{FF2B5EF4-FFF2-40B4-BE49-F238E27FC236}">
                <a16:creationId xmlns:a16="http://schemas.microsoft.com/office/drawing/2014/main" id="{28B3526B-CD84-4D54-B46D-382D6480D846}"/>
              </a:ext>
            </a:extLst>
          </p:cNvPr>
          <p:cNvGraphicFramePr>
            <a:graphicFrameLocks noChangeAspect="1"/>
          </p:cNvGraphicFramePr>
          <p:nvPr/>
        </p:nvGraphicFramePr>
        <p:xfrm>
          <a:off x="5583238" y="2058988"/>
          <a:ext cx="1131887" cy="369887"/>
        </p:xfrm>
        <a:graphic>
          <a:graphicData uri="http://schemas.openxmlformats.org/presentationml/2006/ole">
            <mc:AlternateContent xmlns:mc="http://schemas.openxmlformats.org/markup-compatibility/2006">
              <mc:Choice xmlns:v="urn:schemas-microsoft-com:vml" Requires="v">
                <p:oleObj spid="_x0000_s6150" name="Equation" r:id="rId13" imgW="583947" imgH="190417" progId="Equation.DSMT4">
                  <p:embed/>
                </p:oleObj>
              </mc:Choice>
              <mc:Fallback>
                <p:oleObj name="Equation" r:id="rId13" imgW="583947" imgH="190417" progId="Equation.DSMT4">
                  <p:embed/>
                  <p:pic>
                    <p:nvPicPr>
                      <p:cNvPr id="13320" name="Object 6">
                        <a:extLst>
                          <a:ext uri="{FF2B5EF4-FFF2-40B4-BE49-F238E27FC236}">
                            <a16:creationId xmlns:a16="http://schemas.microsoft.com/office/drawing/2014/main" id="{28B3526B-CD84-4D54-B46D-382D6480D84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3238" y="2058988"/>
                        <a:ext cx="1131887"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ct 7">
            <a:extLst>
              <a:ext uri="{FF2B5EF4-FFF2-40B4-BE49-F238E27FC236}">
                <a16:creationId xmlns:a16="http://schemas.microsoft.com/office/drawing/2014/main" id="{6113B916-970D-474F-AB11-F3C00BA21C9C}"/>
              </a:ext>
            </a:extLst>
          </p:cNvPr>
          <p:cNvGraphicFramePr>
            <a:graphicFrameLocks noChangeAspect="1"/>
          </p:cNvGraphicFramePr>
          <p:nvPr/>
        </p:nvGraphicFramePr>
        <p:xfrm>
          <a:off x="7072313" y="1143000"/>
          <a:ext cx="1287462" cy="363538"/>
        </p:xfrm>
        <a:graphic>
          <a:graphicData uri="http://schemas.openxmlformats.org/presentationml/2006/ole">
            <mc:AlternateContent xmlns:mc="http://schemas.openxmlformats.org/markup-compatibility/2006">
              <mc:Choice xmlns:v="urn:schemas-microsoft-com:vml" Requires="v">
                <p:oleObj spid="_x0000_s6151" name="Equation" r:id="rId15" imgW="495085" imgH="139639" progId="Equation.DSMT4">
                  <p:embed/>
                </p:oleObj>
              </mc:Choice>
              <mc:Fallback>
                <p:oleObj name="Equation" r:id="rId15" imgW="495085" imgH="139639" progId="Equation.DSMT4">
                  <p:embed/>
                  <p:pic>
                    <p:nvPicPr>
                      <p:cNvPr id="10" name="Object 7">
                        <a:extLst>
                          <a:ext uri="{FF2B5EF4-FFF2-40B4-BE49-F238E27FC236}">
                            <a16:creationId xmlns:a16="http://schemas.microsoft.com/office/drawing/2014/main" id="{6113B916-970D-474F-AB11-F3C00BA21C9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72313" y="1143000"/>
                        <a:ext cx="1287462"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8">
            <a:extLst>
              <a:ext uri="{FF2B5EF4-FFF2-40B4-BE49-F238E27FC236}">
                <a16:creationId xmlns:a16="http://schemas.microsoft.com/office/drawing/2014/main" id="{0FED7AB3-A39E-4069-A393-F9A5DFFC74C4}"/>
              </a:ext>
            </a:extLst>
          </p:cNvPr>
          <p:cNvGraphicFramePr>
            <a:graphicFrameLocks noChangeAspect="1"/>
          </p:cNvGraphicFramePr>
          <p:nvPr/>
        </p:nvGraphicFramePr>
        <p:xfrm>
          <a:off x="6858000" y="1428750"/>
          <a:ext cx="1757363" cy="430213"/>
        </p:xfrm>
        <a:graphic>
          <a:graphicData uri="http://schemas.openxmlformats.org/presentationml/2006/ole">
            <mc:AlternateContent xmlns:mc="http://schemas.openxmlformats.org/markup-compatibility/2006">
              <mc:Choice xmlns:v="urn:schemas-microsoft-com:vml" Requires="v">
                <p:oleObj spid="_x0000_s6152" name="Equation" r:id="rId17" imgW="1040948" imgH="253890" progId="Equation.DSMT4">
                  <p:embed/>
                </p:oleObj>
              </mc:Choice>
              <mc:Fallback>
                <p:oleObj name="Equation" r:id="rId17" imgW="1040948" imgH="253890" progId="Equation.DSMT4">
                  <p:embed/>
                  <p:pic>
                    <p:nvPicPr>
                      <p:cNvPr id="11" name="Object 8">
                        <a:extLst>
                          <a:ext uri="{FF2B5EF4-FFF2-40B4-BE49-F238E27FC236}">
                            <a16:creationId xmlns:a16="http://schemas.microsoft.com/office/drawing/2014/main" id="{0FED7AB3-A39E-4069-A393-F9A5DFFC74C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58000" y="1428750"/>
                        <a:ext cx="1757363" cy="430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9">
            <a:extLst>
              <a:ext uri="{FF2B5EF4-FFF2-40B4-BE49-F238E27FC236}">
                <a16:creationId xmlns:a16="http://schemas.microsoft.com/office/drawing/2014/main" id="{499D5637-878F-40C3-9158-E7A38C76E206}"/>
              </a:ext>
            </a:extLst>
          </p:cNvPr>
          <p:cNvGraphicFramePr>
            <a:graphicFrameLocks noChangeAspect="1"/>
          </p:cNvGraphicFramePr>
          <p:nvPr/>
        </p:nvGraphicFramePr>
        <p:xfrm>
          <a:off x="7000875" y="2000250"/>
          <a:ext cx="565150" cy="417513"/>
        </p:xfrm>
        <a:graphic>
          <a:graphicData uri="http://schemas.openxmlformats.org/presentationml/2006/ole">
            <mc:AlternateContent xmlns:mc="http://schemas.openxmlformats.org/markup-compatibility/2006">
              <mc:Choice xmlns:v="urn:schemas-microsoft-com:vml" Requires="v">
                <p:oleObj spid="_x0000_s6153" name="Equation" r:id="rId19" imgW="241091" imgH="177646" progId="Equation.DSMT4">
                  <p:embed/>
                </p:oleObj>
              </mc:Choice>
              <mc:Fallback>
                <p:oleObj name="Equation" r:id="rId19" imgW="241091" imgH="177646" progId="Equation.DSMT4">
                  <p:embed/>
                  <p:pic>
                    <p:nvPicPr>
                      <p:cNvPr id="12" name="Object 9">
                        <a:extLst>
                          <a:ext uri="{FF2B5EF4-FFF2-40B4-BE49-F238E27FC236}">
                            <a16:creationId xmlns:a16="http://schemas.microsoft.com/office/drawing/2014/main" id="{499D5637-878F-40C3-9158-E7A38C76E206}"/>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00875" y="2000250"/>
                        <a:ext cx="565150" cy="41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10">
            <a:extLst>
              <a:ext uri="{FF2B5EF4-FFF2-40B4-BE49-F238E27FC236}">
                <a16:creationId xmlns:a16="http://schemas.microsoft.com/office/drawing/2014/main" id="{AF5AB38F-065E-4872-AC8B-229403BDA9AF}"/>
              </a:ext>
            </a:extLst>
          </p:cNvPr>
          <p:cNvGraphicFramePr>
            <a:graphicFrameLocks noChangeAspect="1"/>
          </p:cNvGraphicFramePr>
          <p:nvPr/>
        </p:nvGraphicFramePr>
        <p:xfrm>
          <a:off x="6858000" y="2747963"/>
          <a:ext cx="1787525" cy="823912"/>
        </p:xfrm>
        <a:graphic>
          <a:graphicData uri="http://schemas.openxmlformats.org/presentationml/2006/ole">
            <mc:AlternateContent xmlns:mc="http://schemas.openxmlformats.org/markup-compatibility/2006">
              <mc:Choice xmlns:v="urn:schemas-microsoft-com:vml" Requires="v">
                <p:oleObj spid="_x0000_s6154" name="Equation" r:id="rId21" imgW="800100" imgH="368300" progId="Equation.DSMT4">
                  <p:embed/>
                </p:oleObj>
              </mc:Choice>
              <mc:Fallback>
                <p:oleObj name="Equation" r:id="rId21" imgW="800100" imgH="368300" progId="Equation.DSMT4">
                  <p:embed/>
                  <p:pic>
                    <p:nvPicPr>
                      <p:cNvPr id="13" name="Object 10">
                        <a:extLst>
                          <a:ext uri="{FF2B5EF4-FFF2-40B4-BE49-F238E27FC236}">
                            <a16:creationId xmlns:a16="http://schemas.microsoft.com/office/drawing/2014/main" id="{AF5AB38F-065E-4872-AC8B-229403BDA9AF}"/>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858000" y="2747963"/>
                        <a:ext cx="1787525" cy="823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11">
            <a:extLst>
              <a:ext uri="{FF2B5EF4-FFF2-40B4-BE49-F238E27FC236}">
                <a16:creationId xmlns:a16="http://schemas.microsoft.com/office/drawing/2014/main" id="{61BEEF66-88EC-4BAD-B048-846C52B6CD45}"/>
              </a:ext>
            </a:extLst>
          </p:cNvPr>
          <p:cNvGraphicFramePr>
            <a:graphicFrameLocks noChangeAspect="1"/>
          </p:cNvGraphicFramePr>
          <p:nvPr/>
        </p:nvGraphicFramePr>
        <p:xfrm>
          <a:off x="7029450" y="3468688"/>
          <a:ext cx="1757363" cy="428625"/>
        </p:xfrm>
        <a:graphic>
          <a:graphicData uri="http://schemas.openxmlformats.org/presentationml/2006/ole">
            <mc:AlternateContent xmlns:mc="http://schemas.openxmlformats.org/markup-compatibility/2006">
              <mc:Choice xmlns:v="urn:schemas-microsoft-com:vml" Requires="v">
                <p:oleObj spid="_x0000_s6155" name="Equation" r:id="rId23" imgW="1040948" imgH="253890" progId="Equation.DSMT4">
                  <p:embed/>
                </p:oleObj>
              </mc:Choice>
              <mc:Fallback>
                <p:oleObj name="Equation" r:id="rId23" imgW="1040948" imgH="253890" progId="Equation.DSMT4">
                  <p:embed/>
                  <p:pic>
                    <p:nvPicPr>
                      <p:cNvPr id="14" name="Object 11">
                        <a:extLst>
                          <a:ext uri="{FF2B5EF4-FFF2-40B4-BE49-F238E27FC236}">
                            <a16:creationId xmlns:a16="http://schemas.microsoft.com/office/drawing/2014/main" id="{61BEEF66-88EC-4BAD-B048-846C52B6CD4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29450" y="3468688"/>
                        <a:ext cx="1757363"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12">
            <a:extLst>
              <a:ext uri="{FF2B5EF4-FFF2-40B4-BE49-F238E27FC236}">
                <a16:creationId xmlns:a16="http://schemas.microsoft.com/office/drawing/2014/main" id="{D27203ED-F4D5-4DED-96E4-CCE7C08ACB49}"/>
              </a:ext>
            </a:extLst>
          </p:cNvPr>
          <p:cNvGraphicFramePr>
            <a:graphicFrameLocks noChangeAspect="1"/>
          </p:cNvGraphicFramePr>
          <p:nvPr/>
        </p:nvGraphicFramePr>
        <p:xfrm>
          <a:off x="7000875" y="3929063"/>
          <a:ext cx="587375" cy="431800"/>
        </p:xfrm>
        <a:graphic>
          <a:graphicData uri="http://schemas.openxmlformats.org/presentationml/2006/ole">
            <mc:AlternateContent xmlns:mc="http://schemas.openxmlformats.org/markup-compatibility/2006">
              <mc:Choice xmlns:v="urn:schemas-microsoft-com:vml" Requires="v">
                <p:oleObj spid="_x0000_s6156" name="Equation" r:id="rId24" imgW="241091" imgH="177646" progId="Equation.DSMT4">
                  <p:embed/>
                </p:oleObj>
              </mc:Choice>
              <mc:Fallback>
                <p:oleObj name="Equation" r:id="rId24" imgW="241091" imgH="177646" progId="Equation.DSMT4">
                  <p:embed/>
                  <p:pic>
                    <p:nvPicPr>
                      <p:cNvPr id="15" name="Object 12">
                        <a:extLst>
                          <a:ext uri="{FF2B5EF4-FFF2-40B4-BE49-F238E27FC236}">
                            <a16:creationId xmlns:a16="http://schemas.microsoft.com/office/drawing/2014/main" id="{D27203ED-F4D5-4DED-96E4-CCE7C08ACB49}"/>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00875" y="3929063"/>
                        <a:ext cx="587375"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13">
            <a:extLst>
              <a:ext uri="{FF2B5EF4-FFF2-40B4-BE49-F238E27FC236}">
                <a16:creationId xmlns:a16="http://schemas.microsoft.com/office/drawing/2014/main" id="{05464053-E7E1-4C5F-BA38-CBEB8DC6A0FF}"/>
              </a:ext>
            </a:extLst>
          </p:cNvPr>
          <p:cNvGraphicFramePr>
            <a:graphicFrameLocks noChangeAspect="1"/>
          </p:cNvGraphicFramePr>
          <p:nvPr/>
        </p:nvGraphicFramePr>
        <p:xfrm>
          <a:off x="7072313" y="4857750"/>
          <a:ext cx="1362075" cy="384175"/>
        </p:xfrm>
        <a:graphic>
          <a:graphicData uri="http://schemas.openxmlformats.org/presentationml/2006/ole">
            <mc:AlternateContent xmlns:mc="http://schemas.openxmlformats.org/markup-compatibility/2006">
              <mc:Choice xmlns:v="urn:schemas-microsoft-com:vml" Requires="v">
                <p:oleObj spid="_x0000_s6157" name="Equation" r:id="rId26" imgW="495085" imgH="139639" progId="Equation.DSMT4">
                  <p:embed/>
                </p:oleObj>
              </mc:Choice>
              <mc:Fallback>
                <p:oleObj name="Equation" r:id="rId26" imgW="495085" imgH="139639" progId="Equation.DSMT4">
                  <p:embed/>
                  <p:pic>
                    <p:nvPicPr>
                      <p:cNvPr id="16" name="Object 13">
                        <a:extLst>
                          <a:ext uri="{FF2B5EF4-FFF2-40B4-BE49-F238E27FC236}">
                            <a16:creationId xmlns:a16="http://schemas.microsoft.com/office/drawing/2014/main" id="{05464053-E7E1-4C5F-BA38-CBEB8DC6A0FF}"/>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072313" y="4857750"/>
                        <a:ext cx="1362075"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14">
            <a:extLst>
              <a:ext uri="{FF2B5EF4-FFF2-40B4-BE49-F238E27FC236}">
                <a16:creationId xmlns:a16="http://schemas.microsoft.com/office/drawing/2014/main" id="{F8B7DF3A-189A-4306-AD77-415DA874CA5B}"/>
              </a:ext>
            </a:extLst>
          </p:cNvPr>
          <p:cNvGraphicFramePr>
            <a:graphicFrameLocks noChangeAspect="1"/>
          </p:cNvGraphicFramePr>
          <p:nvPr/>
        </p:nvGraphicFramePr>
        <p:xfrm>
          <a:off x="6958013" y="5143500"/>
          <a:ext cx="1757362" cy="428625"/>
        </p:xfrm>
        <a:graphic>
          <a:graphicData uri="http://schemas.openxmlformats.org/presentationml/2006/ole">
            <mc:AlternateContent xmlns:mc="http://schemas.openxmlformats.org/markup-compatibility/2006">
              <mc:Choice xmlns:v="urn:schemas-microsoft-com:vml" Requires="v">
                <p:oleObj spid="_x0000_s6158" name="Equation" r:id="rId28" imgW="1040948" imgH="253890" progId="Equation.DSMT4">
                  <p:embed/>
                </p:oleObj>
              </mc:Choice>
              <mc:Fallback>
                <p:oleObj name="Equation" r:id="rId28" imgW="1040948" imgH="253890" progId="Equation.DSMT4">
                  <p:embed/>
                  <p:pic>
                    <p:nvPicPr>
                      <p:cNvPr id="17" name="Object 14">
                        <a:extLst>
                          <a:ext uri="{FF2B5EF4-FFF2-40B4-BE49-F238E27FC236}">
                            <a16:creationId xmlns:a16="http://schemas.microsoft.com/office/drawing/2014/main" id="{F8B7DF3A-189A-4306-AD77-415DA874CA5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58013" y="5143500"/>
                        <a:ext cx="1757362"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5">
            <a:extLst>
              <a:ext uri="{FF2B5EF4-FFF2-40B4-BE49-F238E27FC236}">
                <a16:creationId xmlns:a16="http://schemas.microsoft.com/office/drawing/2014/main" id="{CF11CD46-1A8A-4347-9001-8C175ACAA50D}"/>
              </a:ext>
            </a:extLst>
          </p:cNvPr>
          <p:cNvGraphicFramePr>
            <a:graphicFrameLocks noChangeAspect="1"/>
          </p:cNvGraphicFramePr>
          <p:nvPr/>
        </p:nvGraphicFramePr>
        <p:xfrm>
          <a:off x="7075488" y="5786438"/>
          <a:ext cx="496887" cy="457200"/>
        </p:xfrm>
        <a:graphic>
          <a:graphicData uri="http://schemas.openxmlformats.org/presentationml/2006/ole">
            <mc:AlternateContent xmlns:mc="http://schemas.openxmlformats.org/markup-compatibility/2006">
              <mc:Choice xmlns:v="urn:schemas-microsoft-com:vml" Requires="v">
                <p:oleObj spid="_x0000_s6159" name="Equation" r:id="rId29" imgW="152334" imgH="139639" progId="Equation.DSMT4">
                  <p:embed/>
                </p:oleObj>
              </mc:Choice>
              <mc:Fallback>
                <p:oleObj name="Equation" r:id="rId29" imgW="152334" imgH="139639" progId="Equation.DSMT4">
                  <p:embed/>
                  <p:pic>
                    <p:nvPicPr>
                      <p:cNvPr id="18" name="Object 15">
                        <a:extLst>
                          <a:ext uri="{FF2B5EF4-FFF2-40B4-BE49-F238E27FC236}">
                            <a16:creationId xmlns:a16="http://schemas.microsoft.com/office/drawing/2014/main" id="{CF11CD46-1A8A-4347-9001-8C175ACAA50D}"/>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075488" y="5786438"/>
                        <a:ext cx="49688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3330" name="Group 78">
            <a:extLst>
              <a:ext uri="{FF2B5EF4-FFF2-40B4-BE49-F238E27FC236}">
                <a16:creationId xmlns:a16="http://schemas.microsoft.com/office/drawing/2014/main" id="{4DD7BC6C-7ED0-46DA-B829-28166D212D03}"/>
              </a:ext>
            </a:extLst>
          </p:cNvPr>
          <p:cNvGrpSpPr>
            <a:grpSpLocks noChangeAspect="1"/>
          </p:cNvGrpSpPr>
          <p:nvPr/>
        </p:nvGrpSpPr>
        <p:grpSpPr bwMode="auto">
          <a:xfrm>
            <a:off x="1889125" y="4649788"/>
            <a:ext cx="3441700" cy="1947862"/>
            <a:chOff x="1155" y="2821"/>
            <a:chExt cx="2453" cy="1454"/>
          </a:xfrm>
        </p:grpSpPr>
        <p:sp>
          <p:nvSpPr>
            <p:cNvPr id="13503" name="AutoShape 77">
              <a:extLst>
                <a:ext uri="{FF2B5EF4-FFF2-40B4-BE49-F238E27FC236}">
                  <a16:creationId xmlns:a16="http://schemas.microsoft.com/office/drawing/2014/main" id="{F3D82E22-E683-425E-86A4-59BC2B0F7AE0}"/>
                </a:ext>
              </a:extLst>
            </p:cNvPr>
            <p:cNvSpPr>
              <a:spLocks noChangeAspect="1" noChangeArrowheads="1" noTextEdit="1"/>
            </p:cNvSpPr>
            <p:nvPr/>
          </p:nvSpPr>
          <p:spPr bwMode="auto">
            <a:xfrm>
              <a:off x="1155" y="2835"/>
              <a:ext cx="2445"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504" name="Rectangle 79">
              <a:extLst>
                <a:ext uri="{FF2B5EF4-FFF2-40B4-BE49-F238E27FC236}">
                  <a16:creationId xmlns:a16="http://schemas.microsoft.com/office/drawing/2014/main" id="{E54F56A9-D699-4703-B164-CCEB0B7F5471}"/>
                </a:ext>
              </a:extLst>
            </p:cNvPr>
            <p:cNvSpPr>
              <a:spLocks noChangeArrowheads="1"/>
            </p:cNvSpPr>
            <p:nvPr/>
          </p:nvSpPr>
          <p:spPr bwMode="auto">
            <a:xfrm>
              <a:off x="1157" y="2837"/>
              <a:ext cx="2441" cy="1436"/>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505" name="Line 80">
              <a:extLst>
                <a:ext uri="{FF2B5EF4-FFF2-40B4-BE49-F238E27FC236}">
                  <a16:creationId xmlns:a16="http://schemas.microsoft.com/office/drawing/2014/main" id="{B631B0FC-DB25-413F-A546-B98A20E1E467}"/>
                </a:ext>
              </a:extLst>
            </p:cNvPr>
            <p:cNvSpPr>
              <a:spLocks noChangeShapeType="1"/>
            </p:cNvSpPr>
            <p:nvPr/>
          </p:nvSpPr>
          <p:spPr bwMode="auto">
            <a:xfrm flipV="1">
              <a:off x="1398"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06" name="Line 81">
              <a:extLst>
                <a:ext uri="{FF2B5EF4-FFF2-40B4-BE49-F238E27FC236}">
                  <a16:creationId xmlns:a16="http://schemas.microsoft.com/office/drawing/2014/main" id="{F6AC17EF-28FF-4BCD-A3FF-B38EED3F15A6}"/>
                </a:ext>
              </a:extLst>
            </p:cNvPr>
            <p:cNvSpPr>
              <a:spLocks noChangeShapeType="1"/>
            </p:cNvSpPr>
            <p:nvPr/>
          </p:nvSpPr>
          <p:spPr bwMode="auto">
            <a:xfrm flipV="1">
              <a:off x="1400"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07" name="Line 82">
              <a:extLst>
                <a:ext uri="{FF2B5EF4-FFF2-40B4-BE49-F238E27FC236}">
                  <a16:creationId xmlns:a16="http://schemas.microsoft.com/office/drawing/2014/main" id="{13B8C997-4C43-46DD-B1CC-97542DCC88AB}"/>
                </a:ext>
              </a:extLst>
            </p:cNvPr>
            <p:cNvSpPr>
              <a:spLocks noChangeShapeType="1"/>
            </p:cNvSpPr>
            <p:nvPr/>
          </p:nvSpPr>
          <p:spPr bwMode="auto">
            <a:xfrm flipV="1">
              <a:off x="1877"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08" name="Line 83">
              <a:extLst>
                <a:ext uri="{FF2B5EF4-FFF2-40B4-BE49-F238E27FC236}">
                  <a16:creationId xmlns:a16="http://schemas.microsoft.com/office/drawing/2014/main" id="{CD520D77-C141-4A8B-98E3-7343C1318EF5}"/>
                </a:ext>
              </a:extLst>
            </p:cNvPr>
            <p:cNvSpPr>
              <a:spLocks noChangeShapeType="1"/>
            </p:cNvSpPr>
            <p:nvPr/>
          </p:nvSpPr>
          <p:spPr bwMode="auto">
            <a:xfrm flipV="1">
              <a:off x="1879"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09" name="Line 84">
              <a:extLst>
                <a:ext uri="{FF2B5EF4-FFF2-40B4-BE49-F238E27FC236}">
                  <a16:creationId xmlns:a16="http://schemas.microsoft.com/office/drawing/2014/main" id="{DCAAE17F-BBA1-478F-94F0-145EA8E04F28}"/>
                </a:ext>
              </a:extLst>
            </p:cNvPr>
            <p:cNvSpPr>
              <a:spLocks noChangeShapeType="1"/>
            </p:cNvSpPr>
            <p:nvPr/>
          </p:nvSpPr>
          <p:spPr bwMode="auto">
            <a:xfrm flipV="1">
              <a:off x="2118"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0" name="Line 85">
              <a:extLst>
                <a:ext uri="{FF2B5EF4-FFF2-40B4-BE49-F238E27FC236}">
                  <a16:creationId xmlns:a16="http://schemas.microsoft.com/office/drawing/2014/main" id="{D0773A27-B405-4067-AF12-4F265C76FE57}"/>
                </a:ext>
              </a:extLst>
            </p:cNvPr>
            <p:cNvSpPr>
              <a:spLocks noChangeShapeType="1"/>
            </p:cNvSpPr>
            <p:nvPr/>
          </p:nvSpPr>
          <p:spPr bwMode="auto">
            <a:xfrm flipV="1">
              <a:off x="2120"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1" name="Line 86">
              <a:extLst>
                <a:ext uri="{FF2B5EF4-FFF2-40B4-BE49-F238E27FC236}">
                  <a16:creationId xmlns:a16="http://schemas.microsoft.com/office/drawing/2014/main" id="{D0E34748-F08A-4A5E-B7C2-84D07E606FD9}"/>
                </a:ext>
              </a:extLst>
            </p:cNvPr>
            <p:cNvSpPr>
              <a:spLocks noChangeShapeType="1"/>
            </p:cNvSpPr>
            <p:nvPr/>
          </p:nvSpPr>
          <p:spPr bwMode="auto">
            <a:xfrm flipV="1">
              <a:off x="2356"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2" name="Line 87">
              <a:extLst>
                <a:ext uri="{FF2B5EF4-FFF2-40B4-BE49-F238E27FC236}">
                  <a16:creationId xmlns:a16="http://schemas.microsoft.com/office/drawing/2014/main" id="{20C5FBF4-60E5-4F32-8BA9-44E2126B529E}"/>
                </a:ext>
              </a:extLst>
            </p:cNvPr>
            <p:cNvSpPr>
              <a:spLocks noChangeShapeType="1"/>
            </p:cNvSpPr>
            <p:nvPr/>
          </p:nvSpPr>
          <p:spPr bwMode="auto">
            <a:xfrm flipV="1">
              <a:off x="2358"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3" name="Line 88">
              <a:extLst>
                <a:ext uri="{FF2B5EF4-FFF2-40B4-BE49-F238E27FC236}">
                  <a16:creationId xmlns:a16="http://schemas.microsoft.com/office/drawing/2014/main" id="{E707E4CF-94E5-4362-9C59-6BE35BB3F239}"/>
                </a:ext>
              </a:extLst>
            </p:cNvPr>
            <p:cNvSpPr>
              <a:spLocks noChangeShapeType="1"/>
            </p:cNvSpPr>
            <p:nvPr/>
          </p:nvSpPr>
          <p:spPr bwMode="auto">
            <a:xfrm flipV="1">
              <a:off x="2597"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4" name="Line 89">
              <a:extLst>
                <a:ext uri="{FF2B5EF4-FFF2-40B4-BE49-F238E27FC236}">
                  <a16:creationId xmlns:a16="http://schemas.microsoft.com/office/drawing/2014/main" id="{FBF467CB-313D-4CD1-B29E-40DD647CD945}"/>
                </a:ext>
              </a:extLst>
            </p:cNvPr>
            <p:cNvSpPr>
              <a:spLocks noChangeShapeType="1"/>
            </p:cNvSpPr>
            <p:nvPr/>
          </p:nvSpPr>
          <p:spPr bwMode="auto">
            <a:xfrm flipV="1">
              <a:off x="2599"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5" name="Line 90">
              <a:extLst>
                <a:ext uri="{FF2B5EF4-FFF2-40B4-BE49-F238E27FC236}">
                  <a16:creationId xmlns:a16="http://schemas.microsoft.com/office/drawing/2014/main" id="{CD566CD5-6201-4999-B868-3240065D4C2A}"/>
                </a:ext>
              </a:extLst>
            </p:cNvPr>
            <p:cNvSpPr>
              <a:spLocks noChangeShapeType="1"/>
            </p:cNvSpPr>
            <p:nvPr/>
          </p:nvSpPr>
          <p:spPr bwMode="auto">
            <a:xfrm flipV="1">
              <a:off x="2838"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6" name="Line 91">
              <a:extLst>
                <a:ext uri="{FF2B5EF4-FFF2-40B4-BE49-F238E27FC236}">
                  <a16:creationId xmlns:a16="http://schemas.microsoft.com/office/drawing/2014/main" id="{FB4EAEA3-D7F2-4423-96B7-A1536164C8AE}"/>
                </a:ext>
              </a:extLst>
            </p:cNvPr>
            <p:cNvSpPr>
              <a:spLocks noChangeShapeType="1"/>
            </p:cNvSpPr>
            <p:nvPr/>
          </p:nvSpPr>
          <p:spPr bwMode="auto">
            <a:xfrm flipV="1">
              <a:off x="2840"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7" name="Line 92">
              <a:extLst>
                <a:ext uri="{FF2B5EF4-FFF2-40B4-BE49-F238E27FC236}">
                  <a16:creationId xmlns:a16="http://schemas.microsoft.com/office/drawing/2014/main" id="{7F99CC3F-DC3E-4B2A-A45C-14F1A4BDD3EA}"/>
                </a:ext>
              </a:extLst>
            </p:cNvPr>
            <p:cNvSpPr>
              <a:spLocks noChangeShapeType="1"/>
            </p:cNvSpPr>
            <p:nvPr/>
          </p:nvSpPr>
          <p:spPr bwMode="auto">
            <a:xfrm flipV="1">
              <a:off x="3077"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8" name="Line 93">
              <a:extLst>
                <a:ext uri="{FF2B5EF4-FFF2-40B4-BE49-F238E27FC236}">
                  <a16:creationId xmlns:a16="http://schemas.microsoft.com/office/drawing/2014/main" id="{4A62D502-B4AF-4916-B0AA-ECC4EDD6FF11}"/>
                </a:ext>
              </a:extLst>
            </p:cNvPr>
            <p:cNvSpPr>
              <a:spLocks noChangeShapeType="1"/>
            </p:cNvSpPr>
            <p:nvPr/>
          </p:nvSpPr>
          <p:spPr bwMode="auto">
            <a:xfrm flipV="1">
              <a:off x="3079"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19" name="Line 94">
              <a:extLst>
                <a:ext uri="{FF2B5EF4-FFF2-40B4-BE49-F238E27FC236}">
                  <a16:creationId xmlns:a16="http://schemas.microsoft.com/office/drawing/2014/main" id="{67AE5D76-5B93-41A4-A61D-3669DAD99528}"/>
                </a:ext>
              </a:extLst>
            </p:cNvPr>
            <p:cNvSpPr>
              <a:spLocks noChangeShapeType="1"/>
            </p:cNvSpPr>
            <p:nvPr/>
          </p:nvSpPr>
          <p:spPr bwMode="auto">
            <a:xfrm flipV="1">
              <a:off x="3317"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0" name="Line 95">
              <a:extLst>
                <a:ext uri="{FF2B5EF4-FFF2-40B4-BE49-F238E27FC236}">
                  <a16:creationId xmlns:a16="http://schemas.microsoft.com/office/drawing/2014/main" id="{C69FB030-3FEC-4ABD-82B4-E8650EC52C7F}"/>
                </a:ext>
              </a:extLst>
            </p:cNvPr>
            <p:cNvSpPr>
              <a:spLocks noChangeShapeType="1"/>
            </p:cNvSpPr>
            <p:nvPr/>
          </p:nvSpPr>
          <p:spPr bwMode="auto">
            <a:xfrm flipV="1">
              <a:off x="3319"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1" name="Line 96">
              <a:extLst>
                <a:ext uri="{FF2B5EF4-FFF2-40B4-BE49-F238E27FC236}">
                  <a16:creationId xmlns:a16="http://schemas.microsoft.com/office/drawing/2014/main" id="{29F32704-410B-4B6E-A8FB-BBEAF42181CC}"/>
                </a:ext>
              </a:extLst>
            </p:cNvPr>
            <p:cNvSpPr>
              <a:spLocks noChangeShapeType="1"/>
            </p:cNvSpPr>
            <p:nvPr/>
          </p:nvSpPr>
          <p:spPr bwMode="auto">
            <a:xfrm flipV="1">
              <a:off x="3558"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2" name="Line 97">
              <a:extLst>
                <a:ext uri="{FF2B5EF4-FFF2-40B4-BE49-F238E27FC236}">
                  <a16:creationId xmlns:a16="http://schemas.microsoft.com/office/drawing/2014/main" id="{D82FAAC0-8138-455E-8FA4-B1C8C195EB9C}"/>
                </a:ext>
              </a:extLst>
            </p:cNvPr>
            <p:cNvSpPr>
              <a:spLocks noChangeShapeType="1"/>
            </p:cNvSpPr>
            <p:nvPr/>
          </p:nvSpPr>
          <p:spPr bwMode="auto">
            <a:xfrm flipV="1">
              <a:off x="3560" y="2837"/>
              <a:ext cx="1" cy="143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3" name="Line 98">
              <a:extLst>
                <a:ext uri="{FF2B5EF4-FFF2-40B4-BE49-F238E27FC236}">
                  <a16:creationId xmlns:a16="http://schemas.microsoft.com/office/drawing/2014/main" id="{7FA9F4AD-255C-44D5-A91E-DD4E9EAE9E41}"/>
                </a:ext>
              </a:extLst>
            </p:cNvPr>
            <p:cNvSpPr>
              <a:spLocks noChangeShapeType="1"/>
            </p:cNvSpPr>
            <p:nvPr/>
          </p:nvSpPr>
          <p:spPr bwMode="auto">
            <a:xfrm>
              <a:off x="1159" y="4029"/>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4" name="Line 99">
              <a:extLst>
                <a:ext uri="{FF2B5EF4-FFF2-40B4-BE49-F238E27FC236}">
                  <a16:creationId xmlns:a16="http://schemas.microsoft.com/office/drawing/2014/main" id="{A80C7E07-62EA-4516-93B9-AD7A07653E63}"/>
                </a:ext>
              </a:extLst>
            </p:cNvPr>
            <p:cNvSpPr>
              <a:spLocks noChangeShapeType="1"/>
            </p:cNvSpPr>
            <p:nvPr/>
          </p:nvSpPr>
          <p:spPr bwMode="auto">
            <a:xfrm>
              <a:off x="1159" y="4031"/>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5" name="Line 100">
              <a:extLst>
                <a:ext uri="{FF2B5EF4-FFF2-40B4-BE49-F238E27FC236}">
                  <a16:creationId xmlns:a16="http://schemas.microsoft.com/office/drawing/2014/main" id="{9EC8E33C-89FC-4605-8139-CF7B0600C234}"/>
                </a:ext>
              </a:extLst>
            </p:cNvPr>
            <p:cNvSpPr>
              <a:spLocks noChangeShapeType="1"/>
            </p:cNvSpPr>
            <p:nvPr/>
          </p:nvSpPr>
          <p:spPr bwMode="auto">
            <a:xfrm>
              <a:off x="1159" y="3792"/>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6" name="Line 101">
              <a:extLst>
                <a:ext uri="{FF2B5EF4-FFF2-40B4-BE49-F238E27FC236}">
                  <a16:creationId xmlns:a16="http://schemas.microsoft.com/office/drawing/2014/main" id="{38602608-EFAB-4F08-9DF9-699E38DBA36A}"/>
                </a:ext>
              </a:extLst>
            </p:cNvPr>
            <p:cNvSpPr>
              <a:spLocks noChangeShapeType="1"/>
            </p:cNvSpPr>
            <p:nvPr/>
          </p:nvSpPr>
          <p:spPr bwMode="auto">
            <a:xfrm>
              <a:off x="1159" y="3794"/>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7" name="Line 102">
              <a:extLst>
                <a:ext uri="{FF2B5EF4-FFF2-40B4-BE49-F238E27FC236}">
                  <a16:creationId xmlns:a16="http://schemas.microsoft.com/office/drawing/2014/main" id="{CF717D82-445D-46B9-9A63-C72CCADC61FA}"/>
                </a:ext>
              </a:extLst>
            </p:cNvPr>
            <p:cNvSpPr>
              <a:spLocks noChangeShapeType="1"/>
            </p:cNvSpPr>
            <p:nvPr/>
          </p:nvSpPr>
          <p:spPr bwMode="auto">
            <a:xfrm>
              <a:off x="1159" y="3313"/>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8" name="Line 103">
              <a:extLst>
                <a:ext uri="{FF2B5EF4-FFF2-40B4-BE49-F238E27FC236}">
                  <a16:creationId xmlns:a16="http://schemas.microsoft.com/office/drawing/2014/main" id="{DF23D2A1-F899-4DCC-ACFF-88758D4FE673}"/>
                </a:ext>
              </a:extLst>
            </p:cNvPr>
            <p:cNvSpPr>
              <a:spLocks noChangeShapeType="1"/>
            </p:cNvSpPr>
            <p:nvPr/>
          </p:nvSpPr>
          <p:spPr bwMode="auto">
            <a:xfrm>
              <a:off x="1159" y="3316"/>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29" name="Line 104">
              <a:extLst>
                <a:ext uri="{FF2B5EF4-FFF2-40B4-BE49-F238E27FC236}">
                  <a16:creationId xmlns:a16="http://schemas.microsoft.com/office/drawing/2014/main" id="{18687325-1DBA-413F-BA7D-5073C8007B5D}"/>
                </a:ext>
              </a:extLst>
            </p:cNvPr>
            <p:cNvSpPr>
              <a:spLocks noChangeShapeType="1"/>
            </p:cNvSpPr>
            <p:nvPr/>
          </p:nvSpPr>
          <p:spPr bwMode="auto">
            <a:xfrm>
              <a:off x="1159" y="3077"/>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30" name="Line 105">
              <a:extLst>
                <a:ext uri="{FF2B5EF4-FFF2-40B4-BE49-F238E27FC236}">
                  <a16:creationId xmlns:a16="http://schemas.microsoft.com/office/drawing/2014/main" id="{821E6B29-E8FE-473A-A91E-F28632E16065}"/>
                </a:ext>
              </a:extLst>
            </p:cNvPr>
            <p:cNvSpPr>
              <a:spLocks noChangeShapeType="1"/>
            </p:cNvSpPr>
            <p:nvPr/>
          </p:nvSpPr>
          <p:spPr bwMode="auto">
            <a:xfrm>
              <a:off x="1159" y="3079"/>
              <a:ext cx="2439"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531" name="Line 106">
              <a:extLst>
                <a:ext uri="{FF2B5EF4-FFF2-40B4-BE49-F238E27FC236}">
                  <a16:creationId xmlns:a16="http://schemas.microsoft.com/office/drawing/2014/main" id="{56A00D27-5797-437E-9705-D96516A83D4A}"/>
                </a:ext>
              </a:extLst>
            </p:cNvPr>
            <p:cNvSpPr>
              <a:spLocks noChangeShapeType="1"/>
            </p:cNvSpPr>
            <p:nvPr/>
          </p:nvSpPr>
          <p:spPr bwMode="auto">
            <a:xfrm>
              <a:off x="1159" y="3550"/>
              <a:ext cx="2439"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32" name="Line 107">
              <a:extLst>
                <a:ext uri="{FF2B5EF4-FFF2-40B4-BE49-F238E27FC236}">
                  <a16:creationId xmlns:a16="http://schemas.microsoft.com/office/drawing/2014/main" id="{D2EC35C9-B99C-4BEA-8F93-21B29F8F7852}"/>
                </a:ext>
              </a:extLst>
            </p:cNvPr>
            <p:cNvSpPr>
              <a:spLocks noChangeShapeType="1"/>
            </p:cNvSpPr>
            <p:nvPr/>
          </p:nvSpPr>
          <p:spPr bwMode="auto">
            <a:xfrm>
              <a:off x="1159" y="3553"/>
              <a:ext cx="2439"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33" name="Line 108">
              <a:extLst>
                <a:ext uri="{FF2B5EF4-FFF2-40B4-BE49-F238E27FC236}">
                  <a16:creationId xmlns:a16="http://schemas.microsoft.com/office/drawing/2014/main" id="{14AECE7B-AB6A-461C-A16F-97E156E968ED}"/>
                </a:ext>
              </a:extLst>
            </p:cNvPr>
            <p:cNvSpPr>
              <a:spLocks noChangeShapeType="1"/>
            </p:cNvSpPr>
            <p:nvPr/>
          </p:nvSpPr>
          <p:spPr bwMode="auto">
            <a:xfrm>
              <a:off x="1159" y="3555"/>
              <a:ext cx="2439"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34" name="Line 109">
              <a:extLst>
                <a:ext uri="{FF2B5EF4-FFF2-40B4-BE49-F238E27FC236}">
                  <a16:creationId xmlns:a16="http://schemas.microsoft.com/office/drawing/2014/main" id="{087130A8-40BE-4751-B75A-BC692D596BEC}"/>
                </a:ext>
              </a:extLst>
            </p:cNvPr>
            <p:cNvSpPr>
              <a:spLocks noChangeShapeType="1"/>
            </p:cNvSpPr>
            <p:nvPr/>
          </p:nvSpPr>
          <p:spPr bwMode="auto">
            <a:xfrm>
              <a:off x="1159" y="3557"/>
              <a:ext cx="2439" cy="1"/>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US"/>
            </a:p>
          </p:txBody>
        </p:sp>
        <p:sp>
          <p:nvSpPr>
            <p:cNvPr id="13535" name="Rectangle 110">
              <a:extLst>
                <a:ext uri="{FF2B5EF4-FFF2-40B4-BE49-F238E27FC236}">
                  <a16:creationId xmlns:a16="http://schemas.microsoft.com/office/drawing/2014/main" id="{8E109E55-CD42-4329-99BF-1EB61D9E4744}"/>
                </a:ext>
              </a:extLst>
            </p:cNvPr>
            <p:cNvSpPr>
              <a:spLocks noChangeArrowheads="1"/>
            </p:cNvSpPr>
            <p:nvPr/>
          </p:nvSpPr>
          <p:spPr bwMode="auto">
            <a:xfrm>
              <a:off x="3544" y="3462"/>
              <a:ext cx="46" cy="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3536" name="Freeform 111">
              <a:extLst>
                <a:ext uri="{FF2B5EF4-FFF2-40B4-BE49-F238E27FC236}">
                  <a16:creationId xmlns:a16="http://schemas.microsoft.com/office/drawing/2014/main" id="{454BE1CA-984C-4681-87F7-11338EC3EC68}"/>
                </a:ext>
              </a:extLst>
            </p:cNvPr>
            <p:cNvSpPr>
              <a:spLocks/>
            </p:cNvSpPr>
            <p:nvPr/>
          </p:nvSpPr>
          <p:spPr bwMode="auto">
            <a:xfrm>
              <a:off x="3573" y="3529"/>
              <a:ext cx="21" cy="52"/>
            </a:xfrm>
            <a:custGeom>
              <a:avLst/>
              <a:gdLst>
                <a:gd name="T0" fmla="*/ 0 w 21"/>
                <a:gd name="T1" fmla="*/ 0 h 52"/>
                <a:gd name="T2" fmla="*/ 21 w 21"/>
                <a:gd name="T3" fmla="*/ 26 h 52"/>
                <a:gd name="T4" fmla="*/ 0 w 21"/>
                <a:gd name="T5" fmla="*/ 52 h 52"/>
                <a:gd name="T6" fmla="*/ 0 w 21"/>
                <a:gd name="T7" fmla="*/ 0 h 52"/>
                <a:gd name="T8" fmla="*/ 0 60000 65536"/>
                <a:gd name="T9" fmla="*/ 0 60000 65536"/>
                <a:gd name="T10" fmla="*/ 0 60000 65536"/>
                <a:gd name="T11" fmla="*/ 0 60000 65536"/>
                <a:gd name="T12" fmla="*/ 0 w 21"/>
                <a:gd name="T13" fmla="*/ 0 h 52"/>
                <a:gd name="T14" fmla="*/ 21 w 21"/>
                <a:gd name="T15" fmla="*/ 52 h 52"/>
              </a:gdLst>
              <a:ahLst/>
              <a:cxnLst>
                <a:cxn ang="T8">
                  <a:pos x="T0" y="T1"/>
                </a:cxn>
                <a:cxn ang="T9">
                  <a:pos x="T2" y="T3"/>
                </a:cxn>
                <a:cxn ang="T10">
                  <a:pos x="T4" y="T5"/>
                </a:cxn>
                <a:cxn ang="T11">
                  <a:pos x="T6" y="T7"/>
                </a:cxn>
              </a:cxnLst>
              <a:rect l="T12" t="T13" r="T14" b="T15"/>
              <a:pathLst>
                <a:path w="21" h="52">
                  <a:moveTo>
                    <a:pt x="0" y="0"/>
                  </a:moveTo>
                  <a:lnTo>
                    <a:pt x="21" y="26"/>
                  </a:lnTo>
                  <a:lnTo>
                    <a:pt x="0" y="52"/>
                  </a:lnTo>
                  <a:lnTo>
                    <a:pt x="0" y="0"/>
                  </a:lnTo>
                  <a:close/>
                </a:path>
              </a:pathLst>
            </a:custGeom>
            <a:solidFill>
              <a:srgbClr val="000000"/>
            </a:solidFill>
            <a:ln w="2">
              <a:solidFill>
                <a:srgbClr val="000000"/>
              </a:solidFill>
              <a:round/>
              <a:headEnd/>
              <a:tailEnd/>
            </a:ln>
          </p:spPr>
          <p:txBody>
            <a:bodyPr/>
            <a:lstStyle/>
            <a:p>
              <a:endParaRPr lang="en-US"/>
            </a:p>
          </p:txBody>
        </p:sp>
        <p:sp>
          <p:nvSpPr>
            <p:cNvPr id="13537" name="Line 112">
              <a:extLst>
                <a:ext uri="{FF2B5EF4-FFF2-40B4-BE49-F238E27FC236}">
                  <a16:creationId xmlns:a16="http://schemas.microsoft.com/office/drawing/2014/main" id="{A05A930A-9AF7-4779-B731-AB134D3FD265}"/>
                </a:ext>
              </a:extLst>
            </p:cNvPr>
            <p:cNvSpPr>
              <a:spLocks noChangeShapeType="1"/>
            </p:cNvSpPr>
            <p:nvPr/>
          </p:nvSpPr>
          <p:spPr bwMode="auto">
            <a:xfrm flipV="1">
              <a:off x="1634" y="2837"/>
              <a:ext cx="1" cy="143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38" name="Line 113">
              <a:extLst>
                <a:ext uri="{FF2B5EF4-FFF2-40B4-BE49-F238E27FC236}">
                  <a16:creationId xmlns:a16="http://schemas.microsoft.com/office/drawing/2014/main" id="{E10FA18D-2856-4C55-ACB1-C6A0AD5323C6}"/>
                </a:ext>
              </a:extLst>
            </p:cNvPr>
            <p:cNvSpPr>
              <a:spLocks noChangeShapeType="1"/>
            </p:cNvSpPr>
            <p:nvPr/>
          </p:nvSpPr>
          <p:spPr bwMode="auto">
            <a:xfrm flipV="1">
              <a:off x="1636" y="2837"/>
              <a:ext cx="1" cy="143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39" name="Line 114">
              <a:extLst>
                <a:ext uri="{FF2B5EF4-FFF2-40B4-BE49-F238E27FC236}">
                  <a16:creationId xmlns:a16="http://schemas.microsoft.com/office/drawing/2014/main" id="{80EA3145-E39B-4B0D-878B-A5F7BFA6D22F}"/>
                </a:ext>
              </a:extLst>
            </p:cNvPr>
            <p:cNvSpPr>
              <a:spLocks noChangeShapeType="1"/>
            </p:cNvSpPr>
            <p:nvPr/>
          </p:nvSpPr>
          <p:spPr bwMode="auto">
            <a:xfrm flipV="1">
              <a:off x="1638" y="2837"/>
              <a:ext cx="1" cy="143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40" name="Line 115">
              <a:extLst>
                <a:ext uri="{FF2B5EF4-FFF2-40B4-BE49-F238E27FC236}">
                  <a16:creationId xmlns:a16="http://schemas.microsoft.com/office/drawing/2014/main" id="{72A1D2F7-4D17-4C12-95C4-C0AF7730EBA6}"/>
                </a:ext>
              </a:extLst>
            </p:cNvPr>
            <p:cNvSpPr>
              <a:spLocks noChangeShapeType="1"/>
            </p:cNvSpPr>
            <p:nvPr/>
          </p:nvSpPr>
          <p:spPr bwMode="auto">
            <a:xfrm flipV="1">
              <a:off x="1640" y="2837"/>
              <a:ext cx="1" cy="143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41" name="Rectangle 116">
              <a:extLst>
                <a:ext uri="{FF2B5EF4-FFF2-40B4-BE49-F238E27FC236}">
                  <a16:creationId xmlns:a16="http://schemas.microsoft.com/office/drawing/2014/main" id="{D0C99008-B740-4B87-A469-79DC65B7E58C}"/>
                </a:ext>
              </a:extLst>
            </p:cNvPr>
            <p:cNvSpPr>
              <a:spLocks noChangeArrowheads="1"/>
            </p:cNvSpPr>
            <p:nvPr/>
          </p:nvSpPr>
          <p:spPr bwMode="auto">
            <a:xfrm>
              <a:off x="1665" y="2833"/>
              <a:ext cx="46" cy="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3542" name="Freeform 117">
              <a:extLst>
                <a:ext uri="{FF2B5EF4-FFF2-40B4-BE49-F238E27FC236}">
                  <a16:creationId xmlns:a16="http://schemas.microsoft.com/office/drawing/2014/main" id="{16CED5AF-11D5-4630-9F1E-53BF653732BC}"/>
                </a:ext>
              </a:extLst>
            </p:cNvPr>
            <p:cNvSpPr>
              <a:spLocks/>
            </p:cNvSpPr>
            <p:nvPr/>
          </p:nvSpPr>
          <p:spPr bwMode="auto">
            <a:xfrm>
              <a:off x="1617" y="2840"/>
              <a:ext cx="42" cy="25"/>
            </a:xfrm>
            <a:custGeom>
              <a:avLst/>
              <a:gdLst>
                <a:gd name="T0" fmla="*/ 0 w 42"/>
                <a:gd name="T1" fmla="*/ 25 h 25"/>
                <a:gd name="T2" fmla="*/ 21 w 42"/>
                <a:gd name="T3" fmla="*/ 0 h 25"/>
                <a:gd name="T4" fmla="*/ 42 w 42"/>
                <a:gd name="T5" fmla="*/ 25 h 25"/>
                <a:gd name="T6" fmla="*/ 0 w 42"/>
                <a:gd name="T7" fmla="*/ 25 h 25"/>
                <a:gd name="T8" fmla="*/ 0 60000 65536"/>
                <a:gd name="T9" fmla="*/ 0 60000 65536"/>
                <a:gd name="T10" fmla="*/ 0 60000 65536"/>
                <a:gd name="T11" fmla="*/ 0 60000 65536"/>
                <a:gd name="T12" fmla="*/ 0 w 42"/>
                <a:gd name="T13" fmla="*/ 0 h 25"/>
                <a:gd name="T14" fmla="*/ 42 w 42"/>
                <a:gd name="T15" fmla="*/ 25 h 25"/>
              </a:gdLst>
              <a:ahLst/>
              <a:cxnLst>
                <a:cxn ang="T8">
                  <a:pos x="T0" y="T1"/>
                </a:cxn>
                <a:cxn ang="T9">
                  <a:pos x="T2" y="T3"/>
                </a:cxn>
                <a:cxn ang="T10">
                  <a:pos x="T4" y="T5"/>
                </a:cxn>
                <a:cxn ang="T11">
                  <a:pos x="T6" y="T7"/>
                </a:cxn>
              </a:cxnLst>
              <a:rect l="T12" t="T13" r="T14" b="T15"/>
              <a:pathLst>
                <a:path w="42" h="25">
                  <a:moveTo>
                    <a:pt x="0" y="25"/>
                  </a:moveTo>
                  <a:lnTo>
                    <a:pt x="21" y="0"/>
                  </a:lnTo>
                  <a:lnTo>
                    <a:pt x="42" y="25"/>
                  </a:lnTo>
                  <a:lnTo>
                    <a:pt x="0" y="25"/>
                  </a:lnTo>
                  <a:close/>
                </a:path>
              </a:pathLst>
            </a:custGeom>
            <a:solidFill>
              <a:srgbClr val="000000"/>
            </a:solidFill>
            <a:ln w="2">
              <a:solidFill>
                <a:srgbClr val="000000"/>
              </a:solidFill>
              <a:round/>
              <a:headEnd/>
              <a:tailEnd/>
            </a:ln>
          </p:spPr>
          <p:txBody>
            <a:bodyPr/>
            <a:lstStyle/>
            <a:p>
              <a:endParaRPr lang="en-US"/>
            </a:p>
          </p:txBody>
        </p:sp>
        <p:sp>
          <p:nvSpPr>
            <p:cNvPr id="13543" name="Rectangle 118">
              <a:extLst>
                <a:ext uri="{FF2B5EF4-FFF2-40B4-BE49-F238E27FC236}">
                  <a16:creationId xmlns:a16="http://schemas.microsoft.com/office/drawing/2014/main" id="{74735F68-C6A6-4666-AD6B-B488DEAE6CFF}"/>
                </a:ext>
              </a:extLst>
            </p:cNvPr>
            <p:cNvSpPr>
              <a:spLocks noChangeArrowheads="1"/>
            </p:cNvSpPr>
            <p:nvPr/>
          </p:nvSpPr>
          <p:spPr bwMode="auto">
            <a:xfrm>
              <a:off x="1157" y="2837"/>
              <a:ext cx="2441" cy="14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544" name="Rectangle 119">
              <a:extLst>
                <a:ext uri="{FF2B5EF4-FFF2-40B4-BE49-F238E27FC236}">
                  <a16:creationId xmlns:a16="http://schemas.microsoft.com/office/drawing/2014/main" id="{E11191E1-32ED-4BE9-91FB-01169CFCAE53}"/>
                </a:ext>
              </a:extLst>
            </p:cNvPr>
            <p:cNvSpPr>
              <a:spLocks noChangeArrowheads="1"/>
            </p:cNvSpPr>
            <p:nvPr/>
          </p:nvSpPr>
          <p:spPr bwMode="auto">
            <a:xfrm>
              <a:off x="1646" y="3576"/>
              <a:ext cx="46"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13545" name="Line 120">
              <a:extLst>
                <a:ext uri="{FF2B5EF4-FFF2-40B4-BE49-F238E27FC236}">
                  <a16:creationId xmlns:a16="http://schemas.microsoft.com/office/drawing/2014/main" id="{49F51FF2-FFC2-4E4A-8BA7-9E4ECCF7845F}"/>
                </a:ext>
              </a:extLst>
            </p:cNvPr>
            <p:cNvSpPr>
              <a:spLocks noChangeShapeType="1"/>
            </p:cNvSpPr>
            <p:nvPr/>
          </p:nvSpPr>
          <p:spPr bwMode="auto">
            <a:xfrm>
              <a:off x="2120" y="3536"/>
              <a:ext cx="1" cy="4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46" name="Rectangle 121">
              <a:extLst>
                <a:ext uri="{FF2B5EF4-FFF2-40B4-BE49-F238E27FC236}">
                  <a16:creationId xmlns:a16="http://schemas.microsoft.com/office/drawing/2014/main" id="{F3DF74E2-9670-4714-9017-596B5402290E}"/>
                </a:ext>
              </a:extLst>
            </p:cNvPr>
            <p:cNvSpPr>
              <a:spLocks noChangeArrowheads="1"/>
            </p:cNvSpPr>
            <p:nvPr/>
          </p:nvSpPr>
          <p:spPr bwMode="auto">
            <a:xfrm>
              <a:off x="2122" y="3576"/>
              <a:ext cx="48"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3547" name="Line 122">
              <a:extLst>
                <a:ext uri="{FF2B5EF4-FFF2-40B4-BE49-F238E27FC236}">
                  <a16:creationId xmlns:a16="http://schemas.microsoft.com/office/drawing/2014/main" id="{1664E22F-FB79-4A9E-B65E-09356BB307F1}"/>
                </a:ext>
              </a:extLst>
            </p:cNvPr>
            <p:cNvSpPr>
              <a:spLocks noChangeShapeType="1"/>
            </p:cNvSpPr>
            <p:nvPr/>
          </p:nvSpPr>
          <p:spPr bwMode="auto">
            <a:xfrm>
              <a:off x="2599" y="3536"/>
              <a:ext cx="1" cy="4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48" name="Rectangle 123">
              <a:extLst>
                <a:ext uri="{FF2B5EF4-FFF2-40B4-BE49-F238E27FC236}">
                  <a16:creationId xmlns:a16="http://schemas.microsoft.com/office/drawing/2014/main" id="{EBD7BC7B-84CF-45C7-8DFD-16477519B68E}"/>
                </a:ext>
              </a:extLst>
            </p:cNvPr>
            <p:cNvSpPr>
              <a:spLocks noChangeArrowheads="1"/>
            </p:cNvSpPr>
            <p:nvPr/>
          </p:nvSpPr>
          <p:spPr bwMode="auto">
            <a:xfrm>
              <a:off x="2578" y="3576"/>
              <a:ext cx="69"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3549" name="Line 124">
              <a:extLst>
                <a:ext uri="{FF2B5EF4-FFF2-40B4-BE49-F238E27FC236}">
                  <a16:creationId xmlns:a16="http://schemas.microsoft.com/office/drawing/2014/main" id="{1110D053-84C8-4F2D-88A7-8C7895488E32}"/>
                </a:ext>
              </a:extLst>
            </p:cNvPr>
            <p:cNvSpPr>
              <a:spLocks noChangeShapeType="1"/>
            </p:cNvSpPr>
            <p:nvPr/>
          </p:nvSpPr>
          <p:spPr bwMode="auto">
            <a:xfrm>
              <a:off x="3080" y="3536"/>
              <a:ext cx="1" cy="4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50" name="Rectangle 125">
              <a:extLst>
                <a:ext uri="{FF2B5EF4-FFF2-40B4-BE49-F238E27FC236}">
                  <a16:creationId xmlns:a16="http://schemas.microsoft.com/office/drawing/2014/main" id="{3259CE7F-6DC5-4AC4-AD07-14A7D79036C8}"/>
                </a:ext>
              </a:extLst>
            </p:cNvPr>
            <p:cNvSpPr>
              <a:spLocks noChangeArrowheads="1"/>
            </p:cNvSpPr>
            <p:nvPr/>
          </p:nvSpPr>
          <p:spPr bwMode="auto">
            <a:xfrm>
              <a:off x="3059" y="3576"/>
              <a:ext cx="69"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3551" name="Line 126">
              <a:extLst>
                <a:ext uri="{FF2B5EF4-FFF2-40B4-BE49-F238E27FC236}">
                  <a16:creationId xmlns:a16="http://schemas.microsoft.com/office/drawing/2014/main" id="{D984D478-AD2B-476D-9CB9-157BE076B845}"/>
                </a:ext>
              </a:extLst>
            </p:cNvPr>
            <p:cNvSpPr>
              <a:spLocks noChangeShapeType="1"/>
            </p:cNvSpPr>
            <p:nvPr/>
          </p:nvSpPr>
          <p:spPr bwMode="auto">
            <a:xfrm>
              <a:off x="3560" y="3536"/>
              <a:ext cx="1" cy="4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52" name="Rectangle 127">
              <a:extLst>
                <a:ext uri="{FF2B5EF4-FFF2-40B4-BE49-F238E27FC236}">
                  <a16:creationId xmlns:a16="http://schemas.microsoft.com/office/drawing/2014/main" id="{6B0A9B35-59B9-4EF6-B4AF-106B1E7C023C}"/>
                </a:ext>
              </a:extLst>
            </p:cNvPr>
            <p:cNvSpPr>
              <a:spLocks noChangeArrowheads="1"/>
            </p:cNvSpPr>
            <p:nvPr/>
          </p:nvSpPr>
          <p:spPr bwMode="auto">
            <a:xfrm>
              <a:off x="3539" y="3576"/>
              <a:ext cx="69" cy="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13553" name="Rectangle 128">
              <a:extLst>
                <a:ext uri="{FF2B5EF4-FFF2-40B4-BE49-F238E27FC236}">
                  <a16:creationId xmlns:a16="http://schemas.microsoft.com/office/drawing/2014/main" id="{0FDB2D2B-1BB0-4F97-BC27-7EFE3A7A0011}"/>
                </a:ext>
              </a:extLst>
            </p:cNvPr>
            <p:cNvSpPr>
              <a:spLocks noChangeArrowheads="1"/>
            </p:cNvSpPr>
            <p:nvPr/>
          </p:nvSpPr>
          <p:spPr bwMode="auto">
            <a:xfrm>
              <a:off x="1568" y="4001"/>
              <a:ext cx="74" cy="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554" name="Line 129">
              <a:extLst>
                <a:ext uri="{FF2B5EF4-FFF2-40B4-BE49-F238E27FC236}">
                  <a16:creationId xmlns:a16="http://schemas.microsoft.com/office/drawing/2014/main" id="{09BC3256-0F4D-4EB6-9AF3-4A7BED98B63C}"/>
                </a:ext>
              </a:extLst>
            </p:cNvPr>
            <p:cNvSpPr>
              <a:spLocks noChangeShapeType="1"/>
            </p:cNvSpPr>
            <p:nvPr/>
          </p:nvSpPr>
          <p:spPr bwMode="auto">
            <a:xfrm>
              <a:off x="1623" y="4031"/>
              <a:ext cx="3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55" name="Rectangle 130">
              <a:extLst>
                <a:ext uri="{FF2B5EF4-FFF2-40B4-BE49-F238E27FC236}">
                  <a16:creationId xmlns:a16="http://schemas.microsoft.com/office/drawing/2014/main" id="{4C630E2C-64AE-44B1-B23B-03A526A12ED0}"/>
                </a:ext>
              </a:extLst>
            </p:cNvPr>
            <p:cNvSpPr>
              <a:spLocks noChangeArrowheads="1"/>
            </p:cNvSpPr>
            <p:nvPr/>
          </p:nvSpPr>
          <p:spPr bwMode="auto">
            <a:xfrm>
              <a:off x="1594" y="3049"/>
              <a:ext cx="50" cy="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556" name="Line 131">
              <a:extLst>
                <a:ext uri="{FF2B5EF4-FFF2-40B4-BE49-F238E27FC236}">
                  <a16:creationId xmlns:a16="http://schemas.microsoft.com/office/drawing/2014/main" id="{9030EB7D-6E22-4CAD-B0D2-172369C77AE2}"/>
                </a:ext>
              </a:extLst>
            </p:cNvPr>
            <p:cNvSpPr>
              <a:spLocks noChangeShapeType="1"/>
            </p:cNvSpPr>
            <p:nvPr/>
          </p:nvSpPr>
          <p:spPr bwMode="auto">
            <a:xfrm>
              <a:off x="1623" y="3079"/>
              <a:ext cx="3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57" name="Freeform 134">
              <a:extLst>
                <a:ext uri="{FF2B5EF4-FFF2-40B4-BE49-F238E27FC236}">
                  <a16:creationId xmlns:a16="http://schemas.microsoft.com/office/drawing/2014/main" id="{B7B64042-89C0-4A46-90E0-EC90D92349A8}"/>
                </a:ext>
              </a:extLst>
            </p:cNvPr>
            <p:cNvSpPr>
              <a:spLocks/>
            </p:cNvSpPr>
            <p:nvPr/>
          </p:nvSpPr>
          <p:spPr bwMode="auto">
            <a:xfrm>
              <a:off x="1688" y="2821"/>
              <a:ext cx="6" cy="102"/>
            </a:xfrm>
            <a:custGeom>
              <a:avLst/>
              <a:gdLst>
                <a:gd name="T0" fmla="*/ 1572864 w 3"/>
                <a:gd name="T1" fmla="*/ 380416527 h 44"/>
                <a:gd name="T2" fmla="*/ 1572864 w 3"/>
                <a:gd name="T3" fmla="*/ 309604634 h 44"/>
                <a:gd name="T4" fmla="*/ 1048576 w 3"/>
                <a:gd name="T5" fmla="*/ 243346331 h 44"/>
                <a:gd name="T6" fmla="*/ 524288 w 3"/>
                <a:gd name="T7" fmla="*/ 164101342 h 44"/>
                <a:gd name="T8" fmla="*/ 0 w 3"/>
                <a:gd name="T9" fmla="*/ 85531138 h 44"/>
                <a:gd name="T10" fmla="*/ 0 w 3"/>
                <a:gd name="T11" fmla="*/ 0 h 44"/>
                <a:gd name="T12" fmla="*/ 0 60000 65536"/>
                <a:gd name="T13" fmla="*/ 0 60000 65536"/>
                <a:gd name="T14" fmla="*/ 0 60000 65536"/>
                <a:gd name="T15" fmla="*/ 0 60000 65536"/>
                <a:gd name="T16" fmla="*/ 0 60000 65536"/>
                <a:gd name="T17" fmla="*/ 0 60000 65536"/>
                <a:gd name="T18" fmla="*/ 0 w 3"/>
                <a:gd name="T19" fmla="*/ 0 h 44"/>
                <a:gd name="T20" fmla="*/ 3 w 3"/>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3" h="44">
                  <a:moveTo>
                    <a:pt x="3" y="44"/>
                  </a:moveTo>
                  <a:lnTo>
                    <a:pt x="3" y="36"/>
                  </a:lnTo>
                  <a:lnTo>
                    <a:pt x="2" y="28"/>
                  </a:lnTo>
                  <a:lnTo>
                    <a:pt x="1" y="19"/>
                  </a:lnTo>
                  <a:lnTo>
                    <a:pt x="0" y="10"/>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58" name="Freeform 136">
              <a:extLst>
                <a:ext uri="{FF2B5EF4-FFF2-40B4-BE49-F238E27FC236}">
                  <a16:creationId xmlns:a16="http://schemas.microsoft.com/office/drawing/2014/main" id="{873AB55D-C1EE-41E7-936B-AC56DCACBF09}"/>
                </a:ext>
              </a:extLst>
            </p:cNvPr>
            <p:cNvSpPr>
              <a:spLocks/>
            </p:cNvSpPr>
            <p:nvPr/>
          </p:nvSpPr>
          <p:spPr bwMode="auto">
            <a:xfrm>
              <a:off x="2169" y="2837"/>
              <a:ext cx="6" cy="82"/>
            </a:xfrm>
            <a:custGeom>
              <a:avLst/>
              <a:gdLst>
                <a:gd name="T0" fmla="*/ 1572864 w 3"/>
                <a:gd name="T1" fmla="*/ 370671500 h 35"/>
                <a:gd name="T2" fmla="*/ 1048576 w 3"/>
                <a:gd name="T3" fmla="*/ 285968037 h 35"/>
                <a:gd name="T4" fmla="*/ 524288 w 3"/>
                <a:gd name="T5" fmla="*/ 189612639 h 35"/>
                <a:gd name="T6" fmla="*/ 0 w 3"/>
                <a:gd name="T7" fmla="*/ 94580344 h 35"/>
                <a:gd name="T8" fmla="*/ 0 w 3"/>
                <a:gd name="T9" fmla="*/ 0 h 35"/>
                <a:gd name="T10" fmla="*/ 0 60000 65536"/>
                <a:gd name="T11" fmla="*/ 0 60000 65536"/>
                <a:gd name="T12" fmla="*/ 0 60000 65536"/>
                <a:gd name="T13" fmla="*/ 0 60000 65536"/>
                <a:gd name="T14" fmla="*/ 0 60000 65536"/>
                <a:gd name="T15" fmla="*/ 0 w 3"/>
                <a:gd name="T16" fmla="*/ 0 h 35"/>
                <a:gd name="T17" fmla="*/ 3 w 3"/>
                <a:gd name="T18" fmla="*/ 35 h 35"/>
              </a:gdLst>
              <a:ahLst/>
              <a:cxnLst>
                <a:cxn ang="T10">
                  <a:pos x="T0" y="T1"/>
                </a:cxn>
                <a:cxn ang="T11">
                  <a:pos x="T2" y="T3"/>
                </a:cxn>
                <a:cxn ang="T12">
                  <a:pos x="T4" y="T5"/>
                </a:cxn>
                <a:cxn ang="T13">
                  <a:pos x="T6" y="T7"/>
                </a:cxn>
                <a:cxn ang="T14">
                  <a:pos x="T8" y="T9"/>
                </a:cxn>
              </a:cxnLst>
              <a:rect l="T15" t="T16" r="T17" b="T18"/>
              <a:pathLst>
                <a:path w="3" h="35">
                  <a:moveTo>
                    <a:pt x="3" y="35"/>
                  </a:moveTo>
                  <a:lnTo>
                    <a:pt x="2" y="27"/>
                  </a:lnTo>
                  <a:lnTo>
                    <a:pt x="1" y="18"/>
                  </a:lnTo>
                  <a:lnTo>
                    <a:pt x="0" y="9"/>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59" name="Freeform 138">
              <a:extLst>
                <a:ext uri="{FF2B5EF4-FFF2-40B4-BE49-F238E27FC236}">
                  <a16:creationId xmlns:a16="http://schemas.microsoft.com/office/drawing/2014/main" id="{5E50A9C4-0CBB-4554-9961-D234DCEF28D1}"/>
                </a:ext>
              </a:extLst>
            </p:cNvPr>
            <p:cNvSpPr>
              <a:spLocks/>
            </p:cNvSpPr>
            <p:nvPr/>
          </p:nvSpPr>
          <p:spPr bwMode="auto">
            <a:xfrm>
              <a:off x="2649" y="2830"/>
              <a:ext cx="5" cy="82"/>
            </a:xfrm>
            <a:custGeom>
              <a:avLst/>
              <a:gdLst>
                <a:gd name="T0" fmla="*/ 47430 w 3"/>
                <a:gd name="T1" fmla="*/ 370671500 h 35"/>
                <a:gd name="T2" fmla="*/ 28458 w 3"/>
                <a:gd name="T3" fmla="*/ 285968037 h 35"/>
                <a:gd name="T4" fmla="*/ 17075 w 3"/>
                <a:gd name="T5" fmla="*/ 189612639 h 35"/>
                <a:gd name="T6" fmla="*/ 17075 w 3"/>
                <a:gd name="T7" fmla="*/ 94580344 h 35"/>
                <a:gd name="T8" fmla="*/ 0 w 3"/>
                <a:gd name="T9" fmla="*/ 0 h 35"/>
                <a:gd name="T10" fmla="*/ 0 60000 65536"/>
                <a:gd name="T11" fmla="*/ 0 60000 65536"/>
                <a:gd name="T12" fmla="*/ 0 60000 65536"/>
                <a:gd name="T13" fmla="*/ 0 60000 65536"/>
                <a:gd name="T14" fmla="*/ 0 60000 65536"/>
                <a:gd name="T15" fmla="*/ 0 w 3"/>
                <a:gd name="T16" fmla="*/ 0 h 35"/>
                <a:gd name="T17" fmla="*/ 3 w 3"/>
                <a:gd name="T18" fmla="*/ 35 h 35"/>
              </a:gdLst>
              <a:ahLst/>
              <a:cxnLst>
                <a:cxn ang="T10">
                  <a:pos x="T0" y="T1"/>
                </a:cxn>
                <a:cxn ang="T11">
                  <a:pos x="T2" y="T3"/>
                </a:cxn>
                <a:cxn ang="T12">
                  <a:pos x="T4" y="T5"/>
                </a:cxn>
                <a:cxn ang="T13">
                  <a:pos x="T6" y="T7"/>
                </a:cxn>
                <a:cxn ang="T14">
                  <a:pos x="T8" y="T9"/>
                </a:cxn>
              </a:cxnLst>
              <a:rect l="T15" t="T16" r="T17" b="T18"/>
              <a:pathLst>
                <a:path w="3" h="35">
                  <a:moveTo>
                    <a:pt x="3" y="35"/>
                  </a:moveTo>
                  <a:lnTo>
                    <a:pt x="2" y="27"/>
                  </a:lnTo>
                  <a:lnTo>
                    <a:pt x="1" y="18"/>
                  </a:lnTo>
                  <a:lnTo>
                    <a:pt x="1" y="9"/>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60" name="Freeform 140">
              <a:extLst>
                <a:ext uri="{FF2B5EF4-FFF2-40B4-BE49-F238E27FC236}">
                  <a16:creationId xmlns:a16="http://schemas.microsoft.com/office/drawing/2014/main" id="{D4B20C2F-D521-4FA6-A853-59D36AC063DB}"/>
                </a:ext>
              </a:extLst>
            </p:cNvPr>
            <p:cNvSpPr>
              <a:spLocks/>
            </p:cNvSpPr>
            <p:nvPr/>
          </p:nvSpPr>
          <p:spPr bwMode="auto">
            <a:xfrm>
              <a:off x="3128" y="2830"/>
              <a:ext cx="6" cy="82"/>
            </a:xfrm>
            <a:custGeom>
              <a:avLst/>
              <a:gdLst>
                <a:gd name="T0" fmla="*/ 1572864 w 3"/>
                <a:gd name="T1" fmla="*/ 370671500 h 35"/>
                <a:gd name="T2" fmla="*/ 1048576 w 3"/>
                <a:gd name="T3" fmla="*/ 285968037 h 35"/>
                <a:gd name="T4" fmla="*/ 1048576 w 3"/>
                <a:gd name="T5" fmla="*/ 202546909 h 35"/>
                <a:gd name="T6" fmla="*/ 524288 w 3"/>
                <a:gd name="T7" fmla="*/ 94580344 h 35"/>
                <a:gd name="T8" fmla="*/ 0 w 3"/>
                <a:gd name="T9" fmla="*/ 0 h 35"/>
                <a:gd name="T10" fmla="*/ 0 60000 65536"/>
                <a:gd name="T11" fmla="*/ 0 60000 65536"/>
                <a:gd name="T12" fmla="*/ 0 60000 65536"/>
                <a:gd name="T13" fmla="*/ 0 60000 65536"/>
                <a:gd name="T14" fmla="*/ 0 60000 65536"/>
                <a:gd name="T15" fmla="*/ 0 w 3"/>
                <a:gd name="T16" fmla="*/ 0 h 35"/>
                <a:gd name="T17" fmla="*/ 3 w 3"/>
                <a:gd name="T18" fmla="*/ 35 h 35"/>
              </a:gdLst>
              <a:ahLst/>
              <a:cxnLst>
                <a:cxn ang="T10">
                  <a:pos x="T0" y="T1"/>
                </a:cxn>
                <a:cxn ang="T11">
                  <a:pos x="T2" y="T3"/>
                </a:cxn>
                <a:cxn ang="T12">
                  <a:pos x="T4" y="T5"/>
                </a:cxn>
                <a:cxn ang="T13">
                  <a:pos x="T6" y="T7"/>
                </a:cxn>
                <a:cxn ang="T14">
                  <a:pos x="T8" y="T9"/>
                </a:cxn>
              </a:cxnLst>
              <a:rect l="T15" t="T16" r="T17" b="T18"/>
              <a:pathLst>
                <a:path w="3" h="35">
                  <a:moveTo>
                    <a:pt x="3" y="35"/>
                  </a:moveTo>
                  <a:lnTo>
                    <a:pt x="2" y="27"/>
                  </a:lnTo>
                  <a:lnTo>
                    <a:pt x="2" y="19"/>
                  </a:lnTo>
                  <a:lnTo>
                    <a:pt x="1" y="9"/>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61" name="Rectangle 142">
              <a:extLst>
                <a:ext uri="{FF2B5EF4-FFF2-40B4-BE49-F238E27FC236}">
                  <a16:creationId xmlns:a16="http://schemas.microsoft.com/office/drawing/2014/main" id="{55E70C2C-1A71-49B1-9B81-5542C2D59921}"/>
                </a:ext>
              </a:extLst>
            </p:cNvPr>
            <p:cNvSpPr>
              <a:spLocks noChangeArrowheads="1"/>
            </p:cNvSpPr>
            <p:nvPr/>
          </p:nvSpPr>
          <p:spPr bwMode="auto">
            <a:xfrm>
              <a:off x="1157" y="2837"/>
              <a:ext cx="2441" cy="14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562" name="Line 109">
              <a:extLst>
                <a:ext uri="{FF2B5EF4-FFF2-40B4-BE49-F238E27FC236}">
                  <a16:creationId xmlns:a16="http://schemas.microsoft.com/office/drawing/2014/main" id="{73AAAB2E-6FD1-4115-8BEB-6E3FEBC5C169}"/>
                </a:ext>
              </a:extLst>
            </p:cNvPr>
            <p:cNvSpPr>
              <a:spLocks noChangeShapeType="1"/>
            </p:cNvSpPr>
            <p:nvPr/>
          </p:nvSpPr>
          <p:spPr bwMode="auto">
            <a:xfrm flipH="1" flipV="1">
              <a:off x="1637" y="2844"/>
              <a:ext cx="0" cy="1427"/>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US"/>
            </a:p>
          </p:txBody>
        </p:sp>
      </p:grpSp>
      <p:grpSp>
        <p:nvGrpSpPr>
          <p:cNvPr id="13331" name="Group 147">
            <a:extLst>
              <a:ext uri="{FF2B5EF4-FFF2-40B4-BE49-F238E27FC236}">
                <a16:creationId xmlns:a16="http://schemas.microsoft.com/office/drawing/2014/main" id="{D886D6C2-7564-4359-B572-CDC24C22EFCB}"/>
              </a:ext>
            </a:extLst>
          </p:cNvPr>
          <p:cNvGrpSpPr>
            <a:grpSpLocks noChangeAspect="1"/>
          </p:cNvGrpSpPr>
          <p:nvPr/>
        </p:nvGrpSpPr>
        <p:grpSpPr bwMode="auto">
          <a:xfrm>
            <a:off x="1889125" y="2862263"/>
            <a:ext cx="3440113" cy="1663700"/>
            <a:chOff x="1350" y="1877"/>
            <a:chExt cx="2133" cy="1048"/>
          </a:xfrm>
        </p:grpSpPr>
        <p:sp>
          <p:nvSpPr>
            <p:cNvPr id="13445" name="AutoShape 146">
              <a:extLst>
                <a:ext uri="{FF2B5EF4-FFF2-40B4-BE49-F238E27FC236}">
                  <a16:creationId xmlns:a16="http://schemas.microsoft.com/office/drawing/2014/main" id="{ACE0626F-EC44-4D8A-BBFB-F22761FCEF07}"/>
                </a:ext>
              </a:extLst>
            </p:cNvPr>
            <p:cNvSpPr>
              <a:spLocks noChangeAspect="1" noChangeArrowheads="1" noTextEdit="1"/>
            </p:cNvSpPr>
            <p:nvPr/>
          </p:nvSpPr>
          <p:spPr bwMode="auto">
            <a:xfrm>
              <a:off x="1350" y="1890"/>
              <a:ext cx="2126" cy="1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446" name="Rectangle 148">
              <a:extLst>
                <a:ext uri="{FF2B5EF4-FFF2-40B4-BE49-F238E27FC236}">
                  <a16:creationId xmlns:a16="http://schemas.microsoft.com/office/drawing/2014/main" id="{BBDD8322-D794-4015-A606-6C8CD397BB66}"/>
                </a:ext>
              </a:extLst>
            </p:cNvPr>
            <p:cNvSpPr>
              <a:spLocks noChangeArrowheads="1"/>
            </p:cNvSpPr>
            <p:nvPr/>
          </p:nvSpPr>
          <p:spPr bwMode="auto">
            <a:xfrm>
              <a:off x="1352" y="1892"/>
              <a:ext cx="2122" cy="1026"/>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447" name="Line 149">
              <a:extLst>
                <a:ext uri="{FF2B5EF4-FFF2-40B4-BE49-F238E27FC236}">
                  <a16:creationId xmlns:a16="http://schemas.microsoft.com/office/drawing/2014/main" id="{356E9A93-BCE3-45C6-8CC4-EEF37DA73564}"/>
                </a:ext>
              </a:extLst>
            </p:cNvPr>
            <p:cNvSpPr>
              <a:spLocks noChangeShapeType="1"/>
            </p:cNvSpPr>
            <p:nvPr/>
          </p:nvSpPr>
          <p:spPr bwMode="auto">
            <a:xfrm flipV="1">
              <a:off x="1561"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48" name="Line 150">
              <a:extLst>
                <a:ext uri="{FF2B5EF4-FFF2-40B4-BE49-F238E27FC236}">
                  <a16:creationId xmlns:a16="http://schemas.microsoft.com/office/drawing/2014/main" id="{CED2F9BB-8199-40F8-A75B-4CEDE7817735}"/>
                </a:ext>
              </a:extLst>
            </p:cNvPr>
            <p:cNvSpPr>
              <a:spLocks noChangeShapeType="1"/>
            </p:cNvSpPr>
            <p:nvPr/>
          </p:nvSpPr>
          <p:spPr bwMode="auto">
            <a:xfrm flipV="1">
              <a:off x="1563"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49" name="Line 151">
              <a:extLst>
                <a:ext uri="{FF2B5EF4-FFF2-40B4-BE49-F238E27FC236}">
                  <a16:creationId xmlns:a16="http://schemas.microsoft.com/office/drawing/2014/main" id="{8232D9A9-C8E8-4961-A2C7-EC5A212BF0C5}"/>
                </a:ext>
              </a:extLst>
            </p:cNvPr>
            <p:cNvSpPr>
              <a:spLocks noChangeShapeType="1"/>
            </p:cNvSpPr>
            <p:nvPr/>
          </p:nvSpPr>
          <p:spPr bwMode="auto">
            <a:xfrm flipV="1">
              <a:off x="1978"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0" name="Line 152">
              <a:extLst>
                <a:ext uri="{FF2B5EF4-FFF2-40B4-BE49-F238E27FC236}">
                  <a16:creationId xmlns:a16="http://schemas.microsoft.com/office/drawing/2014/main" id="{5D69ED22-BFF5-4355-ABF8-4965141B5428}"/>
                </a:ext>
              </a:extLst>
            </p:cNvPr>
            <p:cNvSpPr>
              <a:spLocks noChangeShapeType="1"/>
            </p:cNvSpPr>
            <p:nvPr/>
          </p:nvSpPr>
          <p:spPr bwMode="auto">
            <a:xfrm flipV="1">
              <a:off x="1979"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1" name="Line 153">
              <a:extLst>
                <a:ext uri="{FF2B5EF4-FFF2-40B4-BE49-F238E27FC236}">
                  <a16:creationId xmlns:a16="http://schemas.microsoft.com/office/drawing/2014/main" id="{3D382FCF-51B7-4601-B8F2-393A2E6A7A17}"/>
                </a:ext>
              </a:extLst>
            </p:cNvPr>
            <p:cNvSpPr>
              <a:spLocks noChangeShapeType="1"/>
            </p:cNvSpPr>
            <p:nvPr/>
          </p:nvSpPr>
          <p:spPr bwMode="auto">
            <a:xfrm flipV="1">
              <a:off x="2187"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2" name="Line 154">
              <a:extLst>
                <a:ext uri="{FF2B5EF4-FFF2-40B4-BE49-F238E27FC236}">
                  <a16:creationId xmlns:a16="http://schemas.microsoft.com/office/drawing/2014/main" id="{B1A19C61-6F60-425B-A462-6EC626FBF18C}"/>
                </a:ext>
              </a:extLst>
            </p:cNvPr>
            <p:cNvSpPr>
              <a:spLocks noChangeShapeType="1"/>
            </p:cNvSpPr>
            <p:nvPr/>
          </p:nvSpPr>
          <p:spPr bwMode="auto">
            <a:xfrm flipV="1">
              <a:off x="2189"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3" name="Line 155">
              <a:extLst>
                <a:ext uri="{FF2B5EF4-FFF2-40B4-BE49-F238E27FC236}">
                  <a16:creationId xmlns:a16="http://schemas.microsoft.com/office/drawing/2014/main" id="{64ACBEFC-2069-4CF5-92ED-E0BDF0FEFE74}"/>
                </a:ext>
              </a:extLst>
            </p:cNvPr>
            <p:cNvSpPr>
              <a:spLocks noChangeShapeType="1"/>
            </p:cNvSpPr>
            <p:nvPr/>
          </p:nvSpPr>
          <p:spPr bwMode="auto">
            <a:xfrm flipV="1">
              <a:off x="2395"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4" name="Line 156">
              <a:extLst>
                <a:ext uri="{FF2B5EF4-FFF2-40B4-BE49-F238E27FC236}">
                  <a16:creationId xmlns:a16="http://schemas.microsoft.com/office/drawing/2014/main" id="{D9D1B185-C994-4AB1-9EAA-CA5DCBD8F074}"/>
                </a:ext>
              </a:extLst>
            </p:cNvPr>
            <p:cNvSpPr>
              <a:spLocks noChangeShapeType="1"/>
            </p:cNvSpPr>
            <p:nvPr/>
          </p:nvSpPr>
          <p:spPr bwMode="auto">
            <a:xfrm flipV="1">
              <a:off x="2396"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5" name="Line 157">
              <a:extLst>
                <a:ext uri="{FF2B5EF4-FFF2-40B4-BE49-F238E27FC236}">
                  <a16:creationId xmlns:a16="http://schemas.microsoft.com/office/drawing/2014/main" id="{B7B61536-BC89-45E4-A785-0B5E909255BC}"/>
                </a:ext>
              </a:extLst>
            </p:cNvPr>
            <p:cNvSpPr>
              <a:spLocks noChangeShapeType="1"/>
            </p:cNvSpPr>
            <p:nvPr/>
          </p:nvSpPr>
          <p:spPr bwMode="auto">
            <a:xfrm flipV="1">
              <a:off x="2604"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6" name="Line 158">
              <a:extLst>
                <a:ext uri="{FF2B5EF4-FFF2-40B4-BE49-F238E27FC236}">
                  <a16:creationId xmlns:a16="http://schemas.microsoft.com/office/drawing/2014/main" id="{C161583F-7DE3-4CF9-995F-9EAD62679FDB}"/>
                </a:ext>
              </a:extLst>
            </p:cNvPr>
            <p:cNvSpPr>
              <a:spLocks noChangeShapeType="1"/>
            </p:cNvSpPr>
            <p:nvPr/>
          </p:nvSpPr>
          <p:spPr bwMode="auto">
            <a:xfrm flipV="1">
              <a:off x="2606"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7" name="Line 159">
              <a:extLst>
                <a:ext uri="{FF2B5EF4-FFF2-40B4-BE49-F238E27FC236}">
                  <a16:creationId xmlns:a16="http://schemas.microsoft.com/office/drawing/2014/main" id="{9A7B3423-DF9A-44B9-9B3C-61D0C5343C7D}"/>
                </a:ext>
              </a:extLst>
            </p:cNvPr>
            <p:cNvSpPr>
              <a:spLocks noChangeShapeType="1"/>
            </p:cNvSpPr>
            <p:nvPr/>
          </p:nvSpPr>
          <p:spPr bwMode="auto">
            <a:xfrm flipV="1">
              <a:off x="2813"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8" name="Line 160">
              <a:extLst>
                <a:ext uri="{FF2B5EF4-FFF2-40B4-BE49-F238E27FC236}">
                  <a16:creationId xmlns:a16="http://schemas.microsoft.com/office/drawing/2014/main" id="{863E5D99-F057-4A82-AA6E-C5B9068CD4D9}"/>
                </a:ext>
              </a:extLst>
            </p:cNvPr>
            <p:cNvSpPr>
              <a:spLocks noChangeShapeType="1"/>
            </p:cNvSpPr>
            <p:nvPr/>
          </p:nvSpPr>
          <p:spPr bwMode="auto">
            <a:xfrm flipV="1">
              <a:off x="2815"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59" name="Line 161">
              <a:extLst>
                <a:ext uri="{FF2B5EF4-FFF2-40B4-BE49-F238E27FC236}">
                  <a16:creationId xmlns:a16="http://schemas.microsoft.com/office/drawing/2014/main" id="{074209B3-60D7-45E6-BDDC-98A27A302BFB}"/>
                </a:ext>
              </a:extLst>
            </p:cNvPr>
            <p:cNvSpPr>
              <a:spLocks noChangeShapeType="1"/>
            </p:cNvSpPr>
            <p:nvPr/>
          </p:nvSpPr>
          <p:spPr bwMode="auto">
            <a:xfrm flipV="1">
              <a:off x="3021"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0" name="Line 162">
              <a:extLst>
                <a:ext uri="{FF2B5EF4-FFF2-40B4-BE49-F238E27FC236}">
                  <a16:creationId xmlns:a16="http://schemas.microsoft.com/office/drawing/2014/main" id="{2DF6312D-5747-4159-BA39-E373AA6D173A}"/>
                </a:ext>
              </a:extLst>
            </p:cNvPr>
            <p:cNvSpPr>
              <a:spLocks noChangeShapeType="1"/>
            </p:cNvSpPr>
            <p:nvPr/>
          </p:nvSpPr>
          <p:spPr bwMode="auto">
            <a:xfrm flipV="1">
              <a:off x="3023"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1" name="Line 163">
              <a:extLst>
                <a:ext uri="{FF2B5EF4-FFF2-40B4-BE49-F238E27FC236}">
                  <a16:creationId xmlns:a16="http://schemas.microsoft.com/office/drawing/2014/main" id="{E3E5B7B5-2E5C-471D-BD33-FBF7D4BAA8BD}"/>
                </a:ext>
              </a:extLst>
            </p:cNvPr>
            <p:cNvSpPr>
              <a:spLocks noChangeShapeType="1"/>
            </p:cNvSpPr>
            <p:nvPr/>
          </p:nvSpPr>
          <p:spPr bwMode="auto">
            <a:xfrm flipV="1">
              <a:off x="3230"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2" name="Line 164">
              <a:extLst>
                <a:ext uri="{FF2B5EF4-FFF2-40B4-BE49-F238E27FC236}">
                  <a16:creationId xmlns:a16="http://schemas.microsoft.com/office/drawing/2014/main" id="{BF297D63-DE20-44F4-A900-B8A12EE08B4D}"/>
                </a:ext>
              </a:extLst>
            </p:cNvPr>
            <p:cNvSpPr>
              <a:spLocks noChangeShapeType="1"/>
            </p:cNvSpPr>
            <p:nvPr/>
          </p:nvSpPr>
          <p:spPr bwMode="auto">
            <a:xfrm flipV="1">
              <a:off x="3232"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3" name="Line 165">
              <a:extLst>
                <a:ext uri="{FF2B5EF4-FFF2-40B4-BE49-F238E27FC236}">
                  <a16:creationId xmlns:a16="http://schemas.microsoft.com/office/drawing/2014/main" id="{96BC31FF-710D-457D-83DA-62057EDB91D8}"/>
                </a:ext>
              </a:extLst>
            </p:cNvPr>
            <p:cNvSpPr>
              <a:spLocks noChangeShapeType="1"/>
            </p:cNvSpPr>
            <p:nvPr/>
          </p:nvSpPr>
          <p:spPr bwMode="auto">
            <a:xfrm flipV="1">
              <a:off x="3439"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4" name="Line 166">
              <a:extLst>
                <a:ext uri="{FF2B5EF4-FFF2-40B4-BE49-F238E27FC236}">
                  <a16:creationId xmlns:a16="http://schemas.microsoft.com/office/drawing/2014/main" id="{E8B8A6D6-1642-4AC3-8BF6-5C96B035BB37}"/>
                </a:ext>
              </a:extLst>
            </p:cNvPr>
            <p:cNvSpPr>
              <a:spLocks noChangeShapeType="1"/>
            </p:cNvSpPr>
            <p:nvPr/>
          </p:nvSpPr>
          <p:spPr bwMode="auto">
            <a:xfrm flipV="1">
              <a:off x="3441" y="1892"/>
              <a:ext cx="1" cy="1025"/>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5" name="Line 167">
              <a:extLst>
                <a:ext uri="{FF2B5EF4-FFF2-40B4-BE49-F238E27FC236}">
                  <a16:creationId xmlns:a16="http://schemas.microsoft.com/office/drawing/2014/main" id="{AF66D9FB-3C59-4DD9-A229-004DE03073A5}"/>
                </a:ext>
              </a:extLst>
            </p:cNvPr>
            <p:cNvSpPr>
              <a:spLocks noChangeShapeType="1"/>
            </p:cNvSpPr>
            <p:nvPr/>
          </p:nvSpPr>
          <p:spPr bwMode="auto">
            <a:xfrm>
              <a:off x="1353" y="2744"/>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6" name="Line 168">
              <a:extLst>
                <a:ext uri="{FF2B5EF4-FFF2-40B4-BE49-F238E27FC236}">
                  <a16:creationId xmlns:a16="http://schemas.microsoft.com/office/drawing/2014/main" id="{4618ED07-B81D-4624-818A-99DB195AA9E2}"/>
                </a:ext>
              </a:extLst>
            </p:cNvPr>
            <p:cNvSpPr>
              <a:spLocks noChangeShapeType="1"/>
            </p:cNvSpPr>
            <p:nvPr/>
          </p:nvSpPr>
          <p:spPr bwMode="auto">
            <a:xfrm>
              <a:off x="1353" y="2746"/>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7" name="Line 169">
              <a:extLst>
                <a:ext uri="{FF2B5EF4-FFF2-40B4-BE49-F238E27FC236}">
                  <a16:creationId xmlns:a16="http://schemas.microsoft.com/office/drawing/2014/main" id="{A66FF3E3-518E-4AF8-B682-D24273F527BF}"/>
                </a:ext>
              </a:extLst>
            </p:cNvPr>
            <p:cNvSpPr>
              <a:spLocks noChangeShapeType="1"/>
            </p:cNvSpPr>
            <p:nvPr/>
          </p:nvSpPr>
          <p:spPr bwMode="auto">
            <a:xfrm>
              <a:off x="1353" y="2574"/>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8" name="Line 170">
              <a:extLst>
                <a:ext uri="{FF2B5EF4-FFF2-40B4-BE49-F238E27FC236}">
                  <a16:creationId xmlns:a16="http://schemas.microsoft.com/office/drawing/2014/main" id="{6A7494A4-98E8-4865-96C2-984011E7B85D}"/>
                </a:ext>
              </a:extLst>
            </p:cNvPr>
            <p:cNvSpPr>
              <a:spLocks noChangeShapeType="1"/>
            </p:cNvSpPr>
            <p:nvPr/>
          </p:nvSpPr>
          <p:spPr bwMode="auto">
            <a:xfrm>
              <a:off x="1353" y="2576"/>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69" name="Line 171">
              <a:extLst>
                <a:ext uri="{FF2B5EF4-FFF2-40B4-BE49-F238E27FC236}">
                  <a16:creationId xmlns:a16="http://schemas.microsoft.com/office/drawing/2014/main" id="{16A764D3-BA61-49C4-BFF9-00E6233885DC}"/>
                </a:ext>
              </a:extLst>
            </p:cNvPr>
            <p:cNvSpPr>
              <a:spLocks noChangeShapeType="1"/>
            </p:cNvSpPr>
            <p:nvPr/>
          </p:nvSpPr>
          <p:spPr bwMode="auto">
            <a:xfrm>
              <a:off x="1353" y="2232"/>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70" name="Line 172">
              <a:extLst>
                <a:ext uri="{FF2B5EF4-FFF2-40B4-BE49-F238E27FC236}">
                  <a16:creationId xmlns:a16="http://schemas.microsoft.com/office/drawing/2014/main" id="{C789B9F8-FA27-476F-BFBB-CAF4523546E4}"/>
                </a:ext>
              </a:extLst>
            </p:cNvPr>
            <p:cNvSpPr>
              <a:spLocks noChangeShapeType="1"/>
            </p:cNvSpPr>
            <p:nvPr/>
          </p:nvSpPr>
          <p:spPr bwMode="auto">
            <a:xfrm>
              <a:off x="1353" y="2234"/>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71" name="Line 173">
              <a:extLst>
                <a:ext uri="{FF2B5EF4-FFF2-40B4-BE49-F238E27FC236}">
                  <a16:creationId xmlns:a16="http://schemas.microsoft.com/office/drawing/2014/main" id="{D93E216E-B9A8-4F05-A141-DCCCCA4B95C0}"/>
                </a:ext>
              </a:extLst>
            </p:cNvPr>
            <p:cNvSpPr>
              <a:spLocks noChangeShapeType="1"/>
            </p:cNvSpPr>
            <p:nvPr/>
          </p:nvSpPr>
          <p:spPr bwMode="auto">
            <a:xfrm>
              <a:off x="1353" y="2063"/>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72" name="Line 174">
              <a:extLst>
                <a:ext uri="{FF2B5EF4-FFF2-40B4-BE49-F238E27FC236}">
                  <a16:creationId xmlns:a16="http://schemas.microsoft.com/office/drawing/2014/main" id="{BCDA5842-9B54-43CB-966B-D0FCF44A01CD}"/>
                </a:ext>
              </a:extLst>
            </p:cNvPr>
            <p:cNvSpPr>
              <a:spLocks noChangeShapeType="1"/>
            </p:cNvSpPr>
            <p:nvPr/>
          </p:nvSpPr>
          <p:spPr bwMode="auto">
            <a:xfrm>
              <a:off x="1353" y="2064"/>
              <a:ext cx="2121"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73" name="Line 175">
              <a:extLst>
                <a:ext uri="{FF2B5EF4-FFF2-40B4-BE49-F238E27FC236}">
                  <a16:creationId xmlns:a16="http://schemas.microsoft.com/office/drawing/2014/main" id="{B5F8B2D1-BBE3-43E6-ACF9-D0C19AC7C24B}"/>
                </a:ext>
              </a:extLst>
            </p:cNvPr>
            <p:cNvSpPr>
              <a:spLocks noChangeShapeType="1"/>
            </p:cNvSpPr>
            <p:nvPr/>
          </p:nvSpPr>
          <p:spPr bwMode="auto">
            <a:xfrm>
              <a:off x="1353" y="2402"/>
              <a:ext cx="2121"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74" name="Line 176">
              <a:extLst>
                <a:ext uri="{FF2B5EF4-FFF2-40B4-BE49-F238E27FC236}">
                  <a16:creationId xmlns:a16="http://schemas.microsoft.com/office/drawing/2014/main" id="{5E7B5A4E-FAFD-4289-A88A-FBF3F873D7AE}"/>
                </a:ext>
              </a:extLst>
            </p:cNvPr>
            <p:cNvSpPr>
              <a:spLocks noChangeShapeType="1"/>
            </p:cNvSpPr>
            <p:nvPr/>
          </p:nvSpPr>
          <p:spPr bwMode="auto">
            <a:xfrm>
              <a:off x="1353" y="2403"/>
              <a:ext cx="2121"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75" name="Line 177">
              <a:extLst>
                <a:ext uri="{FF2B5EF4-FFF2-40B4-BE49-F238E27FC236}">
                  <a16:creationId xmlns:a16="http://schemas.microsoft.com/office/drawing/2014/main" id="{1411D007-0514-43CA-811D-0509E86A9586}"/>
                </a:ext>
              </a:extLst>
            </p:cNvPr>
            <p:cNvSpPr>
              <a:spLocks noChangeShapeType="1"/>
            </p:cNvSpPr>
            <p:nvPr/>
          </p:nvSpPr>
          <p:spPr bwMode="auto">
            <a:xfrm>
              <a:off x="1353" y="2405"/>
              <a:ext cx="2121"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76" name="Line 178">
              <a:extLst>
                <a:ext uri="{FF2B5EF4-FFF2-40B4-BE49-F238E27FC236}">
                  <a16:creationId xmlns:a16="http://schemas.microsoft.com/office/drawing/2014/main" id="{6BAB7A1D-EB5B-471E-979A-D39A48530C94}"/>
                </a:ext>
              </a:extLst>
            </p:cNvPr>
            <p:cNvSpPr>
              <a:spLocks noChangeShapeType="1"/>
            </p:cNvSpPr>
            <p:nvPr/>
          </p:nvSpPr>
          <p:spPr bwMode="auto">
            <a:xfrm>
              <a:off x="1353" y="2407"/>
              <a:ext cx="2121" cy="1"/>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US"/>
            </a:p>
          </p:txBody>
        </p:sp>
        <p:sp>
          <p:nvSpPr>
            <p:cNvPr id="13477" name="Rectangle 179">
              <a:extLst>
                <a:ext uri="{FF2B5EF4-FFF2-40B4-BE49-F238E27FC236}">
                  <a16:creationId xmlns:a16="http://schemas.microsoft.com/office/drawing/2014/main" id="{CF744970-E91A-41DF-A8C1-1594A505F6A9}"/>
                </a:ext>
              </a:extLst>
            </p:cNvPr>
            <p:cNvSpPr>
              <a:spLocks noChangeArrowheads="1"/>
            </p:cNvSpPr>
            <p:nvPr/>
          </p:nvSpPr>
          <p:spPr bwMode="auto">
            <a:xfrm>
              <a:off x="3426" y="2337"/>
              <a:ext cx="42" cy="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3478" name="Freeform 180">
              <a:extLst>
                <a:ext uri="{FF2B5EF4-FFF2-40B4-BE49-F238E27FC236}">
                  <a16:creationId xmlns:a16="http://schemas.microsoft.com/office/drawing/2014/main" id="{7A37C5F6-93BB-419D-9D66-2DEDEB2C6716}"/>
                </a:ext>
              </a:extLst>
            </p:cNvPr>
            <p:cNvSpPr>
              <a:spLocks/>
            </p:cNvSpPr>
            <p:nvPr/>
          </p:nvSpPr>
          <p:spPr bwMode="auto">
            <a:xfrm>
              <a:off x="3453" y="2387"/>
              <a:ext cx="18" cy="36"/>
            </a:xfrm>
            <a:custGeom>
              <a:avLst/>
              <a:gdLst>
                <a:gd name="T0" fmla="*/ 0 w 18"/>
                <a:gd name="T1" fmla="*/ 0 h 36"/>
                <a:gd name="T2" fmla="*/ 18 w 18"/>
                <a:gd name="T3" fmla="*/ 18 h 36"/>
                <a:gd name="T4" fmla="*/ 0 w 18"/>
                <a:gd name="T5" fmla="*/ 36 h 36"/>
                <a:gd name="T6" fmla="*/ 0 w 18"/>
                <a:gd name="T7" fmla="*/ 0 h 36"/>
                <a:gd name="T8" fmla="*/ 0 60000 65536"/>
                <a:gd name="T9" fmla="*/ 0 60000 65536"/>
                <a:gd name="T10" fmla="*/ 0 60000 65536"/>
                <a:gd name="T11" fmla="*/ 0 60000 65536"/>
                <a:gd name="T12" fmla="*/ 0 w 18"/>
                <a:gd name="T13" fmla="*/ 0 h 36"/>
                <a:gd name="T14" fmla="*/ 18 w 18"/>
                <a:gd name="T15" fmla="*/ 36 h 36"/>
              </a:gdLst>
              <a:ahLst/>
              <a:cxnLst>
                <a:cxn ang="T8">
                  <a:pos x="T0" y="T1"/>
                </a:cxn>
                <a:cxn ang="T9">
                  <a:pos x="T2" y="T3"/>
                </a:cxn>
                <a:cxn ang="T10">
                  <a:pos x="T4" y="T5"/>
                </a:cxn>
                <a:cxn ang="T11">
                  <a:pos x="T6" y="T7"/>
                </a:cxn>
              </a:cxnLst>
              <a:rect l="T12" t="T13" r="T14" b="T15"/>
              <a:pathLst>
                <a:path w="18" h="36">
                  <a:moveTo>
                    <a:pt x="0" y="0"/>
                  </a:moveTo>
                  <a:lnTo>
                    <a:pt x="18" y="18"/>
                  </a:lnTo>
                  <a:lnTo>
                    <a:pt x="0" y="36"/>
                  </a:lnTo>
                  <a:lnTo>
                    <a:pt x="0" y="0"/>
                  </a:lnTo>
                  <a:close/>
                </a:path>
              </a:pathLst>
            </a:custGeom>
            <a:solidFill>
              <a:srgbClr val="000000"/>
            </a:solidFill>
            <a:ln w="2">
              <a:solidFill>
                <a:srgbClr val="000000"/>
              </a:solidFill>
              <a:round/>
              <a:headEnd/>
              <a:tailEnd/>
            </a:ln>
          </p:spPr>
          <p:txBody>
            <a:bodyPr/>
            <a:lstStyle/>
            <a:p>
              <a:endParaRPr lang="en-US"/>
            </a:p>
          </p:txBody>
        </p:sp>
        <p:sp>
          <p:nvSpPr>
            <p:cNvPr id="13479" name="Line 181">
              <a:extLst>
                <a:ext uri="{FF2B5EF4-FFF2-40B4-BE49-F238E27FC236}">
                  <a16:creationId xmlns:a16="http://schemas.microsoft.com/office/drawing/2014/main" id="{47404B2D-0893-4A14-90A8-C8E0F3E10504}"/>
                </a:ext>
              </a:extLst>
            </p:cNvPr>
            <p:cNvSpPr>
              <a:spLocks noChangeShapeType="1"/>
            </p:cNvSpPr>
            <p:nvPr/>
          </p:nvSpPr>
          <p:spPr bwMode="auto">
            <a:xfrm flipV="1">
              <a:off x="1767" y="1892"/>
              <a:ext cx="1" cy="10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80" name="Line 182">
              <a:extLst>
                <a:ext uri="{FF2B5EF4-FFF2-40B4-BE49-F238E27FC236}">
                  <a16:creationId xmlns:a16="http://schemas.microsoft.com/office/drawing/2014/main" id="{D2755639-0819-4456-89FE-344DB07ED352}"/>
                </a:ext>
              </a:extLst>
            </p:cNvPr>
            <p:cNvSpPr>
              <a:spLocks noChangeShapeType="1"/>
            </p:cNvSpPr>
            <p:nvPr/>
          </p:nvSpPr>
          <p:spPr bwMode="auto">
            <a:xfrm flipV="1">
              <a:off x="1769" y="1892"/>
              <a:ext cx="1" cy="10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81" name="Line 183">
              <a:extLst>
                <a:ext uri="{FF2B5EF4-FFF2-40B4-BE49-F238E27FC236}">
                  <a16:creationId xmlns:a16="http://schemas.microsoft.com/office/drawing/2014/main" id="{397C32AA-5144-4F2F-9942-565E9D27706A}"/>
                </a:ext>
              </a:extLst>
            </p:cNvPr>
            <p:cNvSpPr>
              <a:spLocks noChangeShapeType="1"/>
            </p:cNvSpPr>
            <p:nvPr/>
          </p:nvSpPr>
          <p:spPr bwMode="auto">
            <a:xfrm flipV="1">
              <a:off x="1770" y="1892"/>
              <a:ext cx="1" cy="10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82" name="Line 184">
              <a:extLst>
                <a:ext uri="{FF2B5EF4-FFF2-40B4-BE49-F238E27FC236}">
                  <a16:creationId xmlns:a16="http://schemas.microsoft.com/office/drawing/2014/main" id="{E7DF9A1D-C125-4B50-A845-FF8D5489DEFB}"/>
                </a:ext>
              </a:extLst>
            </p:cNvPr>
            <p:cNvSpPr>
              <a:spLocks noChangeShapeType="1"/>
            </p:cNvSpPr>
            <p:nvPr/>
          </p:nvSpPr>
          <p:spPr bwMode="auto">
            <a:xfrm flipV="1">
              <a:off x="1772" y="1892"/>
              <a:ext cx="1" cy="1025"/>
            </a:xfrm>
            <a:prstGeom prst="line">
              <a:avLst/>
            </a:prstGeom>
            <a:noFill/>
            <a:ln w="25400">
              <a:solidFill>
                <a:srgbClr val="000000"/>
              </a:solidFill>
              <a:round/>
              <a:headEnd type="stealth" w="lg" len="med"/>
              <a:tailEnd type="stealth" w="lg" len="med"/>
            </a:ln>
            <a:extLst>
              <a:ext uri="{909E8E84-426E-40DD-AFC4-6F175D3DCCD1}">
                <a14:hiddenFill xmlns:a14="http://schemas.microsoft.com/office/drawing/2010/main">
                  <a:noFill/>
                </a14:hiddenFill>
              </a:ext>
            </a:extLst>
          </p:spPr>
          <p:txBody>
            <a:bodyPr/>
            <a:lstStyle/>
            <a:p>
              <a:endParaRPr lang="en-US"/>
            </a:p>
          </p:txBody>
        </p:sp>
        <p:sp>
          <p:nvSpPr>
            <p:cNvPr id="13483" name="Rectangle 185">
              <a:extLst>
                <a:ext uri="{FF2B5EF4-FFF2-40B4-BE49-F238E27FC236}">
                  <a16:creationId xmlns:a16="http://schemas.microsoft.com/office/drawing/2014/main" id="{5F36E5B3-5598-4348-8BDD-063543491E15}"/>
                </a:ext>
              </a:extLst>
            </p:cNvPr>
            <p:cNvSpPr>
              <a:spLocks noChangeArrowheads="1"/>
            </p:cNvSpPr>
            <p:nvPr/>
          </p:nvSpPr>
          <p:spPr bwMode="auto">
            <a:xfrm>
              <a:off x="1793" y="1888"/>
              <a:ext cx="42" cy="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3484" name="Freeform 186">
              <a:extLst>
                <a:ext uri="{FF2B5EF4-FFF2-40B4-BE49-F238E27FC236}">
                  <a16:creationId xmlns:a16="http://schemas.microsoft.com/office/drawing/2014/main" id="{46585A5A-C720-48E5-9971-3199216511CA}"/>
                </a:ext>
              </a:extLst>
            </p:cNvPr>
            <p:cNvSpPr>
              <a:spLocks/>
            </p:cNvSpPr>
            <p:nvPr/>
          </p:nvSpPr>
          <p:spPr bwMode="auto">
            <a:xfrm>
              <a:off x="1752" y="1893"/>
              <a:ext cx="36" cy="19"/>
            </a:xfrm>
            <a:custGeom>
              <a:avLst/>
              <a:gdLst>
                <a:gd name="T0" fmla="*/ 0 w 36"/>
                <a:gd name="T1" fmla="*/ 19 h 19"/>
                <a:gd name="T2" fmla="*/ 18 w 36"/>
                <a:gd name="T3" fmla="*/ 0 h 19"/>
                <a:gd name="T4" fmla="*/ 36 w 36"/>
                <a:gd name="T5" fmla="*/ 19 h 19"/>
                <a:gd name="T6" fmla="*/ 0 w 36"/>
                <a:gd name="T7" fmla="*/ 19 h 19"/>
                <a:gd name="T8" fmla="*/ 0 60000 65536"/>
                <a:gd name="T9" fmla="*/ 0 60000 65536"/>
                <a:gd name="T10" fmla="*/ 0 60000 65536"/>
                <a:gd name="T11" fmla="*/ 0 60000 65536"/>
                <a:gd name="T12" fmla="*/ 0 w 36"/>
                <a:gd name="T13" fmla="*/ 0 h 19"/>
                <a:gd name="T14" fmla="*/ 36 w 36"/>
                <a:gd name="T15" fmla="*/ 19 h 19"/>
              </a:gdLst>
              <a:ahLst/>
              <a:cxnLst>
                <a:cxn ang="T8">
                  <a:pos x="T0" y="T1"/>
                </a:cxn>
                <a:cxn ang="T9">
                  <a:pos x="T2" y="T3"/>
                </a:cxn>
                <a:cxn ang="T10">
                  <a:pos x="T4" y="T5"/>
                </a:cxn>
                <a:cxn ang="T11">
                  <a:pos x="T6" y="T7"/>
                </a:cxn>
              </a:cxnLst>
              <a:rect l="T12" t="T13" r="T14" b="T15"/>
              <a:pathLst>
                <a:path w="36" h="19">
                  <a:moveTo>
                    <a:pt x="0" y="19"/>
                  </a:moveTo>
                  <a:lnTo>
                    <a:pt x="18" y="0"/>
                  </a:lnTo>
                  <a:lnTo>
                    <a:pt x="36" y="19"/>
                  </a:lnTo>
                  <a:lnTo>
                    <a:pt x="0" y="19"/>
                  </a:lnTo>
                  <a:close/>
                </a:path>
              </a:pathLst>
            </a:custGeom>
            <a:solidFill>
              <a:srgbClr val="000000"/>
            </a:solidFill>
            <a:ln w="2">
              <a:solidFill>
                <a:srgbClr val="000000"/>
              </a:solidFill>
              <a:round/>
              <a:headEnd/>
              <a:tailEnd/>
            </a:ln>
          </p:spPr>
          <p:txBody>
            <a:bodyPr/>
            <a:lstStyle/>
            <a:p>
              <a:endParaRPr lang="en-US"/>
            </a:p>
          </p:txBody>
        </p:sp>
        <p:sp>
          <p:nvSpPr>
            <p:cNvPr id="13485" name="Rectangle 187">
              <a:extLst>
                <a:ext uri="{FF2B5EF4-FFF2-40B4-BE49-F238E27FC236}">
                  <a16:creationId xmlns:a16="http://schemas.microsoft.com/office/drawing/2014/main" id="{CB8D48CF-8D50-4273-A606-3F1643A1476D}"/>
                </a:ext>
              </a:extLst>
            </p:cNvPr>
            <p:cNvSpPr>
              <a:spLocks noChangeArrowheads="1"/>
            </p:cNvSpPr>
            <p:nvPr/>
          </p:nvSpPr>
          <p:spPr bwMode="auto">
            <a:xfrm>
              <a:off x="1352" y="1892"/>
              <a:ext cx="2122" cy="1026"/>
            </a:xfrm>
            <a:prstGeom prst="rect">
              <a:avLst/>
            </a:prstGeom>
            <a:noFill/>
            <a:ln w="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486" name="Rectangle 188">
              <a:extLst>
                <a:ext uri="{FF2B5EF4-FFF2-40B4-BE49-F238E27FC236}">
                  <a16:creationId xmlns:a16="http://schemas.microsoft.com/office/drawing/2014/main" id="{BA949203-9770-44ED-8709-65D57BE5CA4C}"/>
                </a:ext>
              </a:extLst>
            </p:cNvPr>
            <p:cNvSpPr>
              <a:spLocks noChangeArrowheads="1"/>
            </p:cNvSpPr>
            <p:nvPr/>
          </p:nvSpPr>
          <p:spPr bwMode="auto">
            <a:xfrm>
              <a:off x="1777" y="2420"/>
              <a:ext cx="4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13487" name="Line 189">
              <a:extLst>
                <a:ext uri="{FF2B5EF4-FFF2-40B4-BE49-F238E27FC236}">
                  <a16:creationId xmlns:a16="http://schemas.microsoft.com/office/drawing/2014/main" id="{82793CBC-2AE9-4E5E-A977-D841A2A5C97C}"/>
                </a:ext>
              </a:extLst>
            </p:cNvPr>
            <p:cNvSpPr>
              <a:spLocks noChangeShapeType="1"/>
            </p:cNvSpPr>
            <p:nvPr/>
          </p:nvSpPr>
          <p:spPr bwMode="auto">
            <a:xfrm>
              <a:off x="2189" y="2392"/>
              <a:ext cx="1" cy="28"/>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88" name="Rectangle 190">
              <a:extLst>
                <a:ext uri="{FF2B5EF4-FFF2-40B4-BE49-F238E27FC236}">
                  <a16:creationId xmlns:a16="http://schemas.microsoft.com/office/drawing/2014/main" id="{40E48391-2C76-4954-AB81-A0547CF9D9C6}"/>
                </a:ext>
              </a:extLst>
            </p:cNvPr>
            <p:cNvSpPr>
              <a:spLocks noChangeArrowheads="1"/>
            </p:cNvSpPr>
            <p:nvPr/>
          </p:nvSpPr>
          <p:spPr bwMode="auto">
            <a:xfrm>
              <a:off x="2190" y="2420"/>
              <a:ext cx="4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3489" name="Line 191">
              <a:extLst>
                <a:ext uri="{FF2B5EF4-FFF2-40B4-BE49-F238E27FC236}">
                  <a16:creationId xmlns:a16="http://schemas.microsoft.com/office/drawing/2014/main" id="{33526FFD-4EA9-48B1-9A7F-3EBEAEA8B996}"/>
                </a:ext>
              </a:extLst>
            </p:cNvPr>
            <p:cNvSpPr>
              <a:spLocks noChangeShapeType="1"/>
            </p:cNvSpPr>
            <p:nvPr/>
          </p:nvSpPr>
          <p:spPr bwMode="auto">
            <a:xfrm>
              <a:off x="2606" y="2392"/>
              <a:ext cx="1" cy="28"/>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90" name="Rectangle 192">
              <a:extLst>
                <a:ext uri="{FF2B5EF4-FFF2-40B4-BE49-F238E27FC236}">
                  <a16:creationId xmlns:a16="http://schemas.microsoft.com/office/drawing/2014/main" id="{E496F81D-319C-4DD0-B763-08152E23C878}"/>
                </a:ext>
              </a:extLst>
            </p:cNvPr>
            <p:cNvSpPr>
              <a:spLocks noChangeArrowheads="1"/>
            </p:cNvSpPr>
            <p:nvPr/>
          </p:nvSpPr>
          <p:spPr bwMode="auto">
            <a:xfrm>
              <a:off x="2587" y="2420"/>
              <a:ext cx="6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3491" name="Line 193">
              <a:extLst>
                <a:ext uri="{FF2B5EF4-FFF2-40B4-BE49-F238E27FC236}">
                  <a16:creationId xmlns:a16="http://schemas.microsoft.com/office/drawing/2014/main" id="{713A3962-2ED9-4C94-8BDA-8DEB418B261C}"/>
                </a:ext>
              </a:extLst>
            </p:cNvPr>
            <p:cNvSpPr>
              <a:spLocks noChangeShapeType="1"/>
            </p:cNvSpPr>
            <p:nvPr/>
          </p:nvSpPr>
          <p:spPr bwMode="auto">
            <a:xfrm>
              <a:off x="3024" y="2392"/>
              <a:ext cx="1" cy="28"/>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92" name="Rectangle 194">
              <a:extLst>
                <a:ext uri="{FF2B5EF4-FFF2-40B4-BE49-F238E27FC236}">
                  <a16:creationId xmlns:a16="http://schemas.microsoft.com/office/drawing/2014/main" id="{D1C0560D-AE58-4A27-BEA3-A849BBFF45F1}"/>
                </a:ext>
              </a:extLst>
            </p:cNvPr>
            <p:cNvSpPr>
              <a:spLocks noChangeArrowheads="1"/>
            </p:cNvSpPr>
            <p:nvPr/>
          </p:nvSpPr>
          <p:spPr bwMode="auto">
            <a:xfrm>
              <a:off x="3006" y="2420"/>
              <a:ext cx="6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3493" name="Line 195">
              <a:extLst>
                <a:ext uri="{FF2B5EF4-FFF2-40B4-BE49-F238E27FC236}">
                  <a16:creationId xmlns:a16="http://schemas.microsoft.com/office/drawing/2014/main" id="{7672D2FC-B820-4855-AFC3-C1DB8EDFC14B}"/>
                </a:ext>
              </a:extLst>
            </p:cNvPr>
            <p:cNvSpPr>
              <a:spLocks noChangeShapeType="1"/>
            </p:cNvSpPr>
            <p:nvPr/>
          </p:nvSpPr>
          <p:spPr bwMode="auto">
            <a:xfrm>
              <a:off x="3441" y="2392"/>
              <a:ext cx="1" cy="28"/>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94" name="Rectangle 196">
              <a:extLst>
                <a:ext uri="{FF2B5EF4-FFF2-40B4-BE49-F238E27FC236}">
                  <a16:creationId xmlns:a16="http://schemas.microsoft.com/office/drawing/2014/main" id="{376628C6-624B-4945-A2EE-6E5B3B46084B}"/>
                </a:ext>
              </a:extLst>
            </p:cNvPr>
            <p:cNvSpPr>
              <a:spLocks noChangeArrowheads="1"/>
            </p:cNvSpPr>
            <p:nvPr/>
          </p:nvSpPr>
          <p:spPr bwMode="auto">
            <a:xfrm>
              <a:off x="3423" y="2420"/>
              <a:ext cx="6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13495" name="Rectangle 197">
              <a:extLst>
                <a:ext uri="{FF2B5EF4-FFF2-40B4-BE49-F238E27FC236}">
                  <a16:creationId xmlns:a16="http://schemas.microsoft.com/office/drawing/2014/main" id="{E1D4A56A-BAA5-4428-A1C8-D57A577CBD42}"/>
                </a:ext>
              </a:extLst>
            </p:cNvPr>
            <p:cNvSpPr>
              <a:spLocks noChangeArrowheads="1"/>
            </p:cNvSpPr>
            <p:nvPr/>
          </p:nvSpPr>
          <p:spPr bwMode="auto">
            <a:xfrm>
              <a:off x="1709" y="2724"/>
              <a:ext cx="65"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496" name="Line 198">
              <a:extLst>
                <a:ext uri="{FF2B5EF4-FFF2-40B4-BE49-F238E27FC236}">
                  <a16:creationId xmlns:a16="http://schemas.microsoft.com/office/drawing/2014/main" id="{9DF9515D-83AB-48A6-A9A2-B4B1CD8D217A}"/>
                </a:ext>
              </a:extLst>
            </p:cNvPr>
            <p:cNvSpPr>
              <a:spLocks noChangeShapeType="1"/>
            </p:cNvSpPr>
            <p:nvPr/>
          </p:nvSpPr>
          <p:spPr bwMode="auto">
            <a:xfrm>
              <a:off x="1757" y="2746"/>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97" name="Rectangle 199">
              <a:extLst>
                <a:ext uri="{FF2B5EF4-FFF2-40B4-BE49-F238E27FC236}">
                  <a16:creationId xmlns:a16="http://schemas.microsoft.com/office/drawing/2014/main" id="{D99DD7DD-8A48-4F47-93C2-5227A744EB8E}"/>
                </a:ext>
              </a:extLst>
            </p:cNvPr>
            <p:cNvSpPr>
              <a:spLocks noChangeArrowheads="1"/>
            </p:cNvSpPr>
            <p:nvPr/>
          </p:nvSpPr>
          <p:spPr bwMode="auto">
            <a:xfrm>
              <a:off x="1732" y="2043"/>
              <a:ext cx="43"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498" name="Line 200">
              <a:extLst>
                <a:ext uri="{FF2B5EF4-FFF2-40B4-BE49-F238E27FC236}">
                  <a16:creationId xmlns:a16="http://schemas.microsoft.com/office/drawing/2014/main" id="{34686D6E-5588-4874-B8DD-05B2C4FF89BB}"/>
                </a:ext>
              </a:extLst>
            </p:cNvPr>
            <p:cNvSpPr>
              <a:spLocks noChangeShapeType="1"/>
            </p:cNvSpPr>
            <p:nvPr/>
          </p:nvSpPr>
          <p:spPr bwMode="auto">
            <a:xfrm>
              <a:off x="1757" y="2064"/>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99" name="Line 204">
              <a:extLst>
                <a:ext uri="{FF2B5EF4-FFF2-40B4-BE49-F238E27FC236}">
                  <a16:creationId xmlns:a16="http://schemas.microsoft.com/office/drawing/2014/main" id="{5D0336BD-217A-43EC-B6D6-F13AC2B4B37C}"/>
                </a:ext>
              </a:extLst>
            </p:cNvPr>
            <p:cNvSpPr>
              <a:spLocks noChangeShapeType="1"/>
            </p:cNvSpPr>
            <p:nvPr/>
          </p:nvSpPr>
          <p:spPr bwMode="auto">
            <a:xfrm flipH="1">
              <a:off x="2024" y="2907"/>
              <a:ext cx="2" cy="18"/>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00" name="Line 206">
              <a:extLst>
                <a:ext uri="{FF2B5EF4-FFF2-40B4-BE49-F238E27FC236}">
                  <a16:creationId xmlns:a16="http://schemas.microsoft.com/office/drawing/2014/main" id="{AC94E98B-F36A-461B-A726-8BF2C3E18129}"/>
                </a:ext>
              </a:extLst>
            </p:cNvPr>
            <p:cNvSpPr>
              <a:spLocks noChangeShapeType="1"/>
            </p:cNvSpPr>
            <p:nvPr/>
          </p:nvSpPr>
          <p:spPr bwMode="auto">
            <a:xfrm flipH="1" flipV="1">
              <a:off x="2441" y="1878"/>
              <a:ext cx="2" cy="2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501" name="Freeform 210">
              <a:extLst>
                <a:ext uri="{FF2B5EF4-FFF2-40B4-BE49-F238E27FC236}">
                  <a16:creationId xmlns:a16="http://schemas.microsoft.com/office/drawing/2014/main" id="{1C40E032-0CB4-4828-9F01-843DA9430A6F}"/>
                </a:ext>
              </a:extLst>
            </p:cNvPr>
            <p:cNvSpPr>
              <a:spLocks/>
            </p:cNvSpPr>
            <p:nvPr/>
          </p:nvSpPr>
          <p:spPr bwMode="auto">
            <a:xfrm>
              <a:off x="3277" y="1877"/>
              <a:ext cx="5" cy="51"/>
            </a:xfrm>
            <a:custGeom>
              <a:avLst/>
              <a:gdLst>
                <a:gd name="T0" fmla="*/ 47430 w 3"/>
                <a:gd name="T1" fmla="*/ 397084 h 31"/>
                <a:gd name="T2" fmla="*/ 28458 w 3"/>
                <a:gd name="T3" fmla="*/ 279804 h 31"/>
                <a:gd name="T4" fmla="*/ 17075 w 3"/>
                <a:gd name="T5" fmla="*/ 141464 h 31"/>
                <a:gd name="T6" fmla="*/ 0 w 3"/>
                <a:gd name="T7" fmla="*/ 0 h 31"/>
                <a:gd name="T8" fmla="*/ 0 60000 65536"/>
                <a:gd name="T9" fmla="*/ 0 60000 65536"/>
                <a:gd name="T10" fmla="*/ 0 60000 65536"/>
                <a:gd name="T11" fmla="*/ 0 60000 65536"/>
                <a:gd name="T12" fmla="*/ 0 w 3"/>
                <a:gd name="T13" fmla="*/ 0 h 31"/>
                <a:gd name="T14" fmla="*/ 3 w 3"/>
                <a:gd name="T15" fmla="*/ 31 h 31"/>
              </a:gdLst>
              <a:ahLst/>
              <a:cxnLst>
                <a:cxn ang="T8">
                  <a:pos x="T0" y="T1"/>
                </a:cxn>
                <a:cxn ang="T9">
                  <a:pos x="T2" y="T3"/>
                </a:cxn>
                <a:cxn ang="T10">
                  <a:pos x="T4" y="T5"/>
                </a:cxn>
                <a:cxn ang="T11">
                  <a:pos x="T6" y="T7"/>
                </a:cxn>
              </a:cxnLst>
              <a:rect l="T12" t="T13" r="T14" b="T15"/>
              <a:pathLst>
                <a:path w="3" h="31">
                  <a:moveTo>
                    <a:pt x="3" y="31"/>
                  </a:moveTo>
                  <a:lnTo>
                    <a:pt x="2" y="22"/>
                  </a:lnTo>
                  <a:lnTo>
                    <a:pt x="1" y="11"/>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02" name="Rectangle 212">
              <a:extLst>
                <a:ext uri="{FF2B5EF4-FFF2-40B4-BE49-F238E27FC236}">
                  <a16:creationId xmlns:a16="http://schemas.microsoft.com/office/drawing/2014/main" id="{449924A3-5319-4F51-81B3-A2F36524D071}"/>
                </a:ext>
              </a:extLst>
            </p:cNvPr>
            <p:cNvSpPr>
              <a:spLocks noChangeArrowheads="1"/>
            </p:cNvSpPr>
            <p:nvPr/>
          </p:nvSpPr>
          <p:spPr bwMode="auto">
            <a:xfrm>
              <a:off x="1352" y="1892"/>
              <a:ext cx="2122" cy="1026"/>
            </a:xfrm>
            <a:prstGeom prst="rect">
              <a:avLst/>
            </a:prstGeom>
            <a:noFill/>
            <a:ln w="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grpSp>
        <p:nvGrpSpPr>
          <p:cNvPr id="13332" name="Group 215">
            <a:extLst>
              <a:ext uri="{FF2B5EF4-FFF2-40B4-BE49-F238E27FC236}">
                <a16:creationId xmlns:a16="http://schemas.microsoft.com/office/drawing/2014/main" id="{803EA4F8-9245-4CAF-93C3-4F7EB40E1D9D}"/>
              </a:ext>
            </a:extLst>
          </p:cNvPr>
          <p:cNvGrpSpPr>
            <a:grpSpLocks noChangeAspect="1"/>
          </p:cNvGrpSpPr>
          <p:nvPr/>
        </p:nvGrpSpPr>
        <p:grpSpPr bwMode="auto">
          <a:xfrm>
            <a:off x="1889125" y="1003300"/>
            <a:ext cx="3438525" cy="1768475"/>
            <a:chOff x="1350" y="706"/>
            <a:chExt cx="2121" cy="1114"/>
          </a:xfrm>
        </p:grpSpPr>
        <p:sp>
          <p:nvSpPr>
            <p:cNvPr id="13385" name="AutoShape 214">
              <a:extLst>
                <a:ext uri="{FF2B5EF4-FFF2-40B4-BE49-F238E27FC236}">
                  <a16:creationId xmlns:a16="http://schemas.microsoft.com/office/drawing/2014/main" id="{7E122EA2-031A-4788-A7FE-FDA5901C10F1}"/>
                </a:ext>
              </a:extLst>
            </p:cNvPr>
            <p:cNvSpPr>
              <a:spLocks noChangeAspect="1" noChangeArrowheads="1" noTextEdit="1"/>
            </p:cNvSpPr>
            <p:nvPr/>
          </p:nvSpPr>
          <p:spPr bwMode="auto">
            <a:xfrm>
              <a:off x="1350" y="720"/>
              <a:ext cx="2115" cy="1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6" name="Rectangle 216">
              <a:extLst>
                <a:ext uri="{FF2B5EF4-FFF2-40B4-BE49-F238E27FC236}">
                  <a16:creationId xmlns:a16="http://schemas.microsoft.com/office/drawing/2014/main" id="{88A3E3EC-6D3C-43CD-984C-7750816A8E64}"/>
                </a:ext>
              </a:extLst>
            </p:cNvPr>
            <p:cNvSpPr>
              <a:spLocks noChangeArrowheads="1"/>
            </p:cNvSpPr>
            <p:nvPr/>
          </p:nvSpPr>
          <p:spPr bwMode="auto">
            <a:xfrm>
              <a:off x="1352" y="722"/>
              <a:ext cx="2111" cy="1089"/>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387" name="Line 217">
              <a:extLst>
                <a:ext uri="{FF2B5EF4-FFF2-40B4-BE49-F238E27FC236}">
                  <a16:creationId xmlns:a16="http://schemas.microsoft.com/office/drawing/2014/main" id="{C9D96E0A-BE72-4404-9C5D-B070AED2B31D}"/>
                </a:ext>
              </a:extLst>
            </p:cNvPr>
            <p:cNvSpPr>
              <a:spLocks noChangeShapeType="1"/>
            </p:cNvSpPr>
            <p:nvPr/>
          </p:nvSpPr>
          <p:spPr bwMode="auto">
            <a:xfrm flipV="1">
              <a:off x="1560"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88" name="Line 218">
              <a:extLst>
                <a:ext uri="{FF2B5EF4-FFF2-40B4-BE49-F238E27FC236}">
                  <a16:creationId xmlns:a16="http://schemas.microsoft.com/office/drawing/2014/main" id="{A9A2B1C6-9332-40AD-B0E3-33246DD73FF7}"/>
                </a:ext>
              </a:extLst>
            </p:cNvPr>
            <p:cNvSpPr>
              <a:spLocks noChangeShapeType="1"/>
            </p:cNvSpPr>
            <p:nvPr/>
          </p:nvSpPr>
          <p:spPr bwMode="auto">
            <a:xfrm flipV="1">
              <a:off x="1562"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89" name="Line 219">
              <a:extLst>
                <a:ext uri="{FF2B5EF4-FFF2-40B4-BE49-F238E27FC236}">
                  <a16:creationId xmlns:a16="http://schemas.microsoft.com/office/drawing/2014/main" id="{A78D2370-8F53-4B1F-9FC3-2EB7D9DF40FD}"/>
                </a:ext>
              </a:extLst>
            </p:cNvPr>
            <p:cNvSpPr>
              <a:spLocks noChangeShapeType="1"/>
            </p:cNvSpPr>
            <p:nvPr/>
          </p:nvSpPr>
          <p:spPr bwMode="auto">
            <a:xfrm flipV="1">
              <a:off x="1975"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0" name="Line 220">
              <a:extLst>
                <a:ext uri="{FF2B5EF4-FFF2-40B4-BE49-F238E27FC236}">
                  <a16:creationId xmlns:a16="http://schemas.microsoft.com/office/drawing/2014/main" id="{C091F4E9-68D4-4CDA-A553-7C924F2CE0F8}"/>
                </a:ext>
              </a:extLst>
            </p:cNvPr>
            <p:cNvSpPr>
              <a:spLocks noChangeShapeType="1"/>
            </p:cNvSpPr>
            <p:nvPr/>
          </p:nvSpPr>
          <p:spPr bwMode="auto">
            <a:xfrm flipV="1">
              <a:off x="1976"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1" name="Line 221">
              <a:extLst>
                <a:ext uri="{FF2B5EF4-FFF2-40B4-BE49-F238E27FC236}">
                  <a16:creationId xmlns:a16="http://schemas.microsoft.com/office/drawing/2014/main" id="{0F758E8F-E9E0-4017-BB8E-EECD62FF8723}"/>
                </a:ext>
              </a:extLst>
            </p:cNvPr>
            <p:cNvSpPr>
              <a:spLocks noChangeShapeType="1"/>
            </p:cNvSpPr>
            <p:nvPr/>
          </p:nvSpPr>
          <p:spPr bwMode="auto">
            <a:xfrm flipV="1">
              <a:off x="2183"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2" name="Line 222">
              <a:extLst>
                <a:ext uri="{FF2B5EF4-FFF2-40B4-BE49-F238E27FC236}">
                  <a16:creationId xmlns:a16="http://schemas.microsoft.com/office/drawing/2014/main" id="{475559C5-EBF1-45EC-8A31-63C253A5FF65}"/>
                </a:ext>
              </a:extLst>
            </p:cNvPr>
            <p:cNvSpPr>
              <a:spLocks noChangeShapeType="1"/>
            </p:cNvSpPr>
            <p:nvPr/>
          </p:nvSpPr>
          <p:spPr bwMode="auto">
            <a:xfrm flipV="1">
              <a:off x="2184"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3" name="Line 223">
              <a:extLst>
                <a:ext uri="{FF2B5EF4-FFF2-40B4-BE49-F238E27FC236}">
                  <a16:creationId xmlns:a16="http://schemas.microsoft.com/office/drawing/2014/main" id="{247175B4-A6EF-402A-8C52-877255788548}"/>
                </a:ext>
              </a:extLst>
            </p:cNvPr>
            <p:cNvSpPr>
              <a:spLocks noChangeShapeType="1"/>
            </p:cNvSpPr>
            <p:nvPr/>
          </p:nvSpPr>
          <p:spPr bwMode="auto">
            <a:xfrm flipV="1">
              <a:off x="2389"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4" name="Line 224">
              <a:extLst>
                <a:ext uri="{FF2B5EF4-FFF2-40B4-BE49-F238E27FC236}">
                  <a16:creationId xmlns:a16="http://schemas.microsoft.com/office/drawing/2014/main" id="{A3E9727A-D0FB-4613-818B-5CABA0606060}"/>
                </a:ext>
              </a:extLst>
            </p:cNvPr>
            <p:cNvSpPr>
              <a:spLocks noChangeShapeType="1"/>
            </p:cNvSpPr>
            <p:nvPr/>
          </p:nvSpPr>
          <p:spPr bwMode="auto">
            <a:xfrm flipV="1">
              <a:off x="2391"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5" name="Line 225">
              <a:extLst>
                <a:ext uri="{FF2B5EF4-FFF2-40B4-BE49-F238E27FC236}">
                  <a16:creationId xmlns:a16="http://schemas.microsoft.com/office/drawing/2014/main" id="{E3FE2B10-8502-4F3B-8AD2-B04C8A9A2867}"/>
                </a:ext>
              </a:extLst>
            </p:cNvPr>
            <p:cNvSpPr>
              <a:spLocks noChangeShapeType="1"/>
            </p:cNvSpPr>
            <p:nvPr/>
          </p:nvSpPr>
          <p:spPr bwMode="auto">
            <a:xfrm flipV="1">
              <a:off x="2598"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6" name="Line 226">
              <a:extLst>
                <a:ext uri="{FF2B5EF4-FFF2-40B4-BE49-F238E27FC236}">
                  <a16:creationId xmlns:a16="http://schemas.microsoft.com/office/drawing/2014/main" id="{DD3FEDA0-6546-43EA-BB61-CE60070A5B81}"/>
                </a:ext>
              </a:extLst>
            </p:cNvPr>
            <p:cNvSpPr>
              <a:spLocks noChangeShapeType="1"/>
            </p:cNvSpPr>
            <p:nvPr/>
          </p:nvSpPr>
          <p:spPr bwMode="auto">
            <a:xfrm flipV="1">
              <a:off x="2599"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7" name="Line 227">
              <a:extLst>
                <a:ext uri="{FF2B5EF4-FFF2-40B4-BE49-F238E27FC236}">
                  <a16:creationId xmlns:a16="http://schemas.microsoft.com/office/drawing/2014/main" id="{1E40B3BE-4D9C-4741-8DF0-21F4FB13D85E}"/>
                </a:ext>
              </a:extLst>
            </p:cNvPr>
            <p:cNvSpPr>
              <a:spLocks noChangeShapeType="1"/>
            </p:cNvSpPr>
            <p:nvPr/>
          </p:nvSpPr>
          <p:spPr bwMode="auto">
            <a:xfrm flipV="1">
              <a:off x="2806"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8" name="Line 228">
              <a:extLst>
                <a:ext uri="{FF2B5EF4-FFF2-40B4-BE49-F238E27FC236}">
                  <a16:creationId xmlns:a16="http://schemas.microsoft.com/office/drawing/2014/main" id="{7AF812DD-2B90-4342-8734-BE135F2C65AC}"/>
                </a:ext>
              </a:extLst>
            </p:cNvPr>
            <p:cNvSpPr>
              <a:spLocks noChangeShapeType="1"/>
            </p:cNvSpPr>
            <p:nvPr/>
          </p:nvSpPr>
          <p:spPr bwMode="auto">
            <a:xfrm flipV="1">
              <a:off x="2807"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99" name="Line 229">
              <a:extLst>
                <a:ext uri="{FF2B5EF4-FFF2-40B4-BE49-F238E27FC236}">
                  <a16:creationId xmlns:a16="http://schemas.microsoft.com/office/drawing/2014/main" id="{5B902837-95DF-4A9F-A83B-DC8DB978497F}"/>
                </a:ext>
              </a:extLst>
            </p:cNvPr>
            <p:cNvSpPr>
              <a:spLocks noChangeShapeType="1"/>
            </p:cNvSpPr>
            <p:nvPr/>
          </p:nvSpPr>
          <p:spPr bwMode="auto">
            <a:xfrm flipV="1">
              <a:off x="3012"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0" name="Line 230">
              <a:extLst>
                <a:ext uri="{FF2B5EF4-FFF2-40B4-BE49-F238E27FC236}">
                  <a16:creationId xmlns:a16="http://schemas.microsoft.com/office/drawing/2014/main" id="{2AD67365-8AA6-4A92-8DBC-C048F3D38A64}"/>
                </a:ext>
              </a:extLst>
            </p:cNvPr>
            <p:cNvSpPr>
              <a:spLocks noChangeShapeType="1"/>
            </p:cNvSpPr>
            <p:nvPr/>
          </p:nvSpPr>
          <p:spPr bwMode="auto">
            <a:xfrm flipV="1">
              <a:off x="3014"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1" name="Line 231">
              <a:extLst>
                <a:ext uri="{FF2B5EF4-FFF2-40B4-BE49-F238E27FC236}">
                  <a16:creationId xmlns:a16="http://schemas.microsoft.com/office/drawing/2014/main" id="{2FFBAE1C-56FD-4AC9-BCDC-BED7CBA2E32F}"/>
                </a:ext>
              </a:extLst>
            </p:cNvPr>
            <p:cNvSpPr>
              <a:spLocks noChangeShapeType="1"/>
            </p:cNvSpPr>
            <p:nvPr/>
          </p:nvSpPr>
          <p:spPr bwMode="auto">
            <a:xfrm flipV="1">
              <a:off x="3220"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2" name="Line 232">
              <a:extLst>
                <a:ext uri="{FF2B5EF4-FFF2-40B4-BE49-F238E27FC236}">
                  <a16:creationId xmlns:a16="http://schemas.microsoft.com/office/drawing/2014/main" id="{E073D187-4896-47B3-8885-232B9C9978F7}"/>
                </a:ext>
              </a:extLst>
            </p:cNvPr>
            <p:cNvSpPr>
              <a:spLocks noChangeShapeType="1"/>
            </p:cNvSpPr>
            <p:nvPr/>
          </p:nvSpPr>
          <p:spPr bwMode="auto">
            <a:xfrm flipV="1">
              <a:off x="3222"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3" name="Line 233">
              <a:extLst>
                <a:ext uri="{FF2B5EF4-FFF2-40B4-BE49-F238E27FC236}">
                  <a16:creationId xmlns:a16="http://schemas.microsoft.com/office/drawing/2014/main" id="{B5F8EFBD-2055-4E9D-BB40-2D3526F17591}"/>
                </a:ext>
              </a:extLst>
            </p:cNvPr>
            <p:cNvSpPr>
              <a:spLocks noChangeShapeType="1"/>
            </p:cNvSpPr>
            <p:nvPr/>
          </p:nvSpPr>
          <p:spPr bwMode="auto">
            <a:xfrm flipV="1">
              <a:off x="3429"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4" name="Line 234">
              <a:extLst>
                <a:ext uri="{FF2B5EF4-FFF2-40B4-BE49-F238E27FC236}">
                  <a16:creationId xmlns:a16="http://schemas.microsoft.com/office/drawing/2014/main" id="{C14AB207-4ECD-4B4D-AB5D-F20577895A4E}"/>
                </a:ext>
              </a:extLst>
            </p:cNvPr>
            <p:cNvSpPr>
              <a:spLocks noChangeShapeType="1"/>
            </p:cNvSpPr>
            <p:nvPr/>
          </p:nvSpPr>
          <p:spPr bwMode="auto">
            <a:xfrm flipV="1">
              <a:off x="3430" y="722"/>
              <a:ext cx="1" cy="108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5" name="Line 235">
              <a:extLst>
                <a:ext uri="{FF2B5EF4-FFF2-40B4-BE49-F238E27FC236}">
                  <a16:creationId xmlns:a16="http://schemas.microsoft.com/office/drawing/2014/main" id="{AC5FAC07-2BE5-48CD-9D6A-BC559358BC93}"/>
                </a:ext>
              </a:extLst>
            </p:cNvPr>
            <p:cNvSpPr>
              <a:spLocks noChangeShapeType="1"/>
            </p:cNvSpPr>
            <p:nvPr/>
          </p:nvSpPr>
          <p:spPr bwMode="auto">
            <a:xfrm>
              <a:off x="1353" y="1626"/>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6" name="Line 236">
              <a:extLst>
                <a:ext uri="{FF2B5EF4-FFF2-40B4-BE49-F238E27FC236}">
                  <a16:creationId xmlns:a16="http://schemas.microsoft.com/office/drawing/2014/main" id="{4EFB2C90-2513-4D71-9B8B-1101F9FA4C5B}"/>
                </a:ext>
              </a:extLst>
            </p:cNvPr>
            <p:cNvSpPr>
              <a:spLocks noChangeShapeType="1"/>
            </p:cNvSpPr>
            <p:nvPr/>
          </p:nvSpPr>
          <p:spPr bwMode="auto">
            <a:xfrm>
              <a:off x="1353" y="1628"/>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7" name="Line 237">
              <a:extLst>
                <a:ext uri="{FF2B5EF4-FFF2-40B4-BE49-F238E27FC236}">
                  <a16:creationId xmlns:a16="http://schemas.microsoft.com/office/drawing/2014/main" id="{080D73B2-7EE3-4000-9E56-C15CA270F7D8}"/>
                </a:ext>
              </a:extLst>
            </p:cNvPr>
            <p:cNvSpPr>
              <a:spLocks noChangeShapeType="1"/>
            </p:cNvSpPr>
            <p:nvPr/>
          </p:nvSpPr>
          <p:spPr bwMode="auto">
            <a:xfrm>
              <a:off x="1353" y="1446"/>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8" name="Line 238">
              <a:extLst>
                <a:ext uri="{FF2B5EF4-FFF2-40B4-BE49-F238E27FC236}">
                  <a16:creationId xmlns:a16="http://schemas.microsoft.com/office/drawing/2014/main" id="{4F539371-0C16-4D29-8C80-C1FF9ECFCEA0}"/>
                </a:ext>
              </a:extLst>
            </p:cNvPr>
            <p:cNvSpPr>
              <a:spLocks noChangeShapeType="1"/>
            </p:cNvSpPr>
            <p:nvPr/>
          </p:nvSpPr>
          <p:spPr bwMode="auto">
            <a:xfrm>
              <a:off x="1353" y="1448"/>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09" name="Line 239">
              <a:extLst>
                <a:ext uri="{FF2B5EF4-FFF2-40B4-BE49-F238E27FC236}">
                  <a16:creationId xmlns:a16="http://schemas.microsoft.com/office/drawing/2014/main" id="{40BE3970-9B9A-4599-9AA7-72D2AA9DB7A0}"/>
                </a:ext>
              </a:extLst>
            </p:cNvPr>
            <p:cNvSpPr>
              <a:spLocks noChangeShapeType="1"/>
            </p:cNvSpPr>
            <p:nvPr/>
          </p:nvSpPr>
          <p:spPr bwMode="auto">
            <a:xfrm>
              <a:off x="1353" y="1083"/>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10" name="Line 240">
              <a:extLst>
                <a:ext uri="{FF2B5EF4-FFF2-40B4-BE49-F238E27FC236}">
                  <a16:creationId xmlns:a16="http://schemas.microsoft.com/office/drawing/2014/main" id="{B77DD524-5C07-4841-AEEF-05B6CEE9C385}"/>
                </a:ext>
              </a:extLst>
            </p:cNvPr>
            <p:cNvSpPr>
              <a:spLocks noChangeShapeType="1"/>
            </p:cNvSpPr>
            <p:nvPr/>
          </p:nvSpPr>
          <p:spPr bwMode="auto">
            <a:xfrm>
              <a:off x="1353" y="1085"/>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11" name="Line 241">
              <a:extLst>
                <a:ext uri="{FF2B5EF4-FFF2-40B4-BE49-F238E27FC236}">
                  <a16:creationId xmlns:a16="http://schemas.microsoft.com/office/drawing/2014/main" id="{5A3686C9-9F63-4764-9E68-A06225E3B653}"/>
                </a:ext>
              </a:extLst>
            </p:cNvPr>
            <p:cNvSpPr>
              <a:spLocks noChangeShapeType="1"/>
            </p:cNvSpPr>
            <p:nvPr/>
          </p:nvSpPr>
          <p:spPr bwMode="auto">
            <a:xfrm>
              <a:off x="1353" y="903"/>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12" name="Line 242">
              <a:extLst>
                <a:ext uri="{FF2B5EF4-FFF2-40B4-BE49-F238E27FC236}">
                  <a16:creationId xmlns:a16="http://schemas.microsoft.com/office/drawing/2014/main" id="{6E8A797B-1744-4AF2-9C44-18E1EFE44B51}"/>
                </a:ext>
              </a:extLst>
            </p:cNvPr>
            <p:cNvSpPr>
              <a:spLocks noChangeShapeType="1"/>
            </p:cNvSpPr>
            <p:nvPr/>
          </p:nvSpPr>
          <p:spPr bwMode="auto">
            <a:xfrm>
              <a:off x="1353" y="905"/>
              <a:ext cx="21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413" name="Line 243">
              <a:extLst>
                <a:ext uri="{FF2B5EF4-FFF2-40B4-BE49-F238E27FC236}">
                  <a16:creationId xmlns:a16="http://schemas.microsoft.com/office/drawing/2014/main" id="{574F90A5-5D84-41FE-BAFE-D17BD17ECF93}"/>
                </a:ext>
              </a:extLst>
            </p:cNvPr>
            <p:cNvSpPr>
              <a:spLocks noChangeShapeType="1"/>
            </p:cNvSpPr>
            <p:nvPr/>
          </p:nvSpPr>
          <p:spPr bwMode="auto">
            <a:xfrm>
              <a:off x="1353" y="1263"/>
              <a:ext cx="21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14" name="Line 244">
              <a:extLst>
                <a:ext uri="{FF2B5EF4-FFF2-40B4-BE49-F238E27FC236}">
                  <a16:creationId xmlns:a16="http://schemas.microsoft.com/office/drawing/2014/main" id="{5A38ED09-73C8-46B3-AF32-9FFF98D91097}"/>
                </a:ext>
              </a:extLst>
            </p:cNvPr>
            <p:cNvSpPr>
              <a:spLocks noChangeShapeType="1"/>
            </p:cNvSpPr>
            <p:nvPr/>
          </p:nvSpPr>
          <p:spPr bwMode="auto">
            <a:xfrm>
              <a:off x="1353" y="1265"/>
              <a:ext cx="21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15" name="Line 245">
              <a:extLst>
                <a:ext uri="{FF2B5EF4-FFF2-40B4-BE49-F238E27FC236}">
                  <a16:creationId xmlns:a16="http://schemas.microsoft.com/office/drawing/2014/main" id="{52213DD8-DC8C-4FD4-B6E3-EB06F009504C}"/>
                </a:ext>
              </a:extLst>
            </p:cNvPr>
            <p:cNvSpPr>
              <a:spLocks noChangeShapeType="1"/>
            </p:cNvSpPr>
            <p:nvPr/>
          </p:nvSpPr>
          <p:spPr bwMode="auto">
            <a:xfrm>
              <a:off x="1353" y="1266"/>
              <a:ext cx="21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16" name="Line 246">
              <a:extLst>
                <a:ext uri="{FF2B5EF4-FFF2-40B4-BE49-F238E27FC236}">
                  <a16:creationId xmlns:a16="http://schemas.microsoft.com/office/drawing/2014/main" id="{33D5CECF-B0E0-4A55-B71D-3CBD89DD199B}"/>
                </a:ext>
              </a:extLst>
            </p:cNvPr>
            <p:cNvSpPr>
              <a:spLocks noChangeShapeType="1"/>
            </p:cNvSpPr>
            <p:nvPr/>
          </p:nvSpPr>
          <p:spPr bwMode="auto">
            <a:xfrm>
              <a:off x="1353" y="1268"/>
              <a:ext cx="2110" cy="1"/>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3417" name="Rectangle 247">
              <a:extLst>
                <a:ext uri="{FF2B5EF4-FFF2-40B4-BE49-F238E27FC236}">
                  <a16:creationId xmlns:a16="http://schemas.microsoft.com/office/drawing/2014/main" id="{B4A9427F-B46F-4A93-A425-2D8541DE5D1D}"/>
                </a:ext>
              </a:extLst>
            </p:cNvPr>
            <p:cNvSpPr>
              <a:spLocks noChangeArrowheads="1"/>
            </p:cNvSpPr>
            <p:nvPr/>
          </p:nvSpPr>
          <p:spPr bwMode="auto">
            <a:xfrm>
              <a:off x="3419" y="1193"/>
              <a:ext cx="38" cy="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3418" name="Freeform 248">
              <a:extLst>
                <a:ext uri="{FF2B5EF4-FFF2-40B4-BE49-F238E27FC236}">
                  <a16:creationId xmlns:a16="http://schemas.microsoft.com/office/drawing/2014/main" id="{621A2477-39E7-499A-8C15-B21EC4518530}"/>
                </a:ext>
              </a:extLst>
            </p:cNvPr>
            <p:cNvSpPr>
              <a:spLocks/>
            </p:cNvSpPr>
            <p:nvPr/>
          </p:nvSpPr>
          <p:spPr bwMode="auto">
            <a:xfrm>
              <a:off x="3442" y="1247"/>
              <a:ext cx="18" cy="39"/>
            </a:xfrm>
            <a:custGeom>
              <a:avLst/>
              <a:gdLst>
                <a:gd name="T0" fmla="*/ 0 w 18"/>
                <a:gd name="T1" fmla="*/ 0 h 39"/>
                <a:gd name="T2" fmla="*/ 18 w 18"/>
                <a:gd name="T3" fmla="*/ 19 h 39"/>
                <a:gd name="T4" fmla="*/ 0 w 18"/>
                <a:gd name="T5" fmla="*/ 39 h 39"/>
                <a:gd name="T6" fmla="*/ 0 w 18"/>
                <a:gd name="T7" fmla="*/ 0 h 39"/>
                <a:gd name="T8" fmla="*/ 0 60000 65536"/>
                <a:gd name="T9" fmla="*/ 0 60000 65536"/>
                <a:gd name="T10" fmla="*/ 0 60000 65536"/>
                <a:gd name="T11" fmla="*/ 0 60000 65536"/>
                <a:gd name="T12" fmla="*/ 0 w 18"/>
                <a:gd name="T13" fmla="*/ 0 h 39"/>
                <a:gd name="T14" fmla="*/ 18 w 18"/>
                <a:gd name="T15" fmla="*/ 39 h 39"/>
              </a:gdLst>
              <a:ahLst/>
              <a:cxnLst>
                <a:cxn ang="T8">
                  <a:pos x="T0" y="T1"/>
                </a:cxn>
                <a:cxn ang="T9">
                  <a:pos x="T2" y="T3"/>
                </a:cxn>
                <a:cxn ang="T10">
                  <a:pos x="T4" y="T5"/>
                </a:cxn>
                <a:cxn ang="T11">
                  <a:pos x="T6" y="T7"/>
                </a:cxn>
              </a:cxnLst>
              <a:rect l="T12" t="T13" r="T14" b="T15"/>
              <a:pathLst>
                <a:path w="18" h="39">
                  <a:moveTo>
                    <a:pt x="0" y="0"/>
                  </a:moveTo>
                  <a:lnTo>
                    <a:pt x="18" y="19"/>
                  </a:lnTo>
                  <a:lnTo>
                    <a:pt x="0" y="39"/>
                  </a:lnTo>
                  <a:lnTo>
                    <a:pt x="0" y="0"/>
                  </a:lnTo>
                  <a:close/>
                </a:path>
              </a:pathLst>
            </a:custGeom>
            <a:solidFill>
              <a:srgbClr val="000000"/>
            </a:solidFill>
            <a:ln w="2">
              <a:solidFill>
                <a:srgbClr val="000000"/>
              </a:solidFill>
              <a:round/>
              <a:headEnd/>
              <a:tailEnd/>
            </a:ln>
          </p:spPr>
          <p:txBody>
            <a:bodyPr/>
            <a:lstStyle/>
            <a:p>
              <a:endParaRPr lang="en-US"/>
            </a:p>
          </p:txBody>
        </p:sp>
        <p:sp>
          <p:nvSpPr>
            <p:cNvPr id="13419" name="Line 249">
              <a:extLst>
                <a:ext uri="{FF2B5EF4-FFF2-40B4-BE49-F238E27FC236}">
                  <a16:creationId xmlns:a16="http://schemas.microsoft.com/office/drawing/2014/main" id="{C9D951A9-A55A-46B5-9208-6BA7F2FD9E4D}"/>
                </a:ext>
              </a:extLst>
            </p:cNvPr>
            <p:cNvSpPr>
              <a:spLocks noChangeShapeType="1"/>
            </p:cNvSpPr>
            <p:nvPr/>
          </p:nvSpPr>
          <p:spPr bwMode="auto">
            <a:xfrm flipV="1">
              <a:off x="1765" y="722"/>
              <a:ext cx="1" cy="108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0" name="Line 250">
              <a:extLst>
                <a:ext uri="{FF2B5EF4-FFF2-40B4-BE49-F238E27FC236}">
                  <a16:creationId xmlns:a16="http://schemas.microsoft.com/office/drawing/2014/main" id="{6E0322AD-1951-443E-B88D-02842FDB5573}"/>
                </a:ext>
              </a:extLst>
            </p:cNvPr>
            <p:cNvSpPr>
              <a:spLocks noChangeShapeType="1"/>
            </p:cNvSpPr>
            <p:nvPr/>
          </p:nvSpPr>
          <p:spPr bwMode="auto">
            <a:xfrm flipV="1">
              <a:off x="1766" y="722"/>
              <a:ext cx="1" cy="108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1" name="Line 251">
              <a:extLst>
                <a:ext uri="{FF2B5EF4-FFF2-40B4-BE49-F238E27FC236}">
                  <a16:creationId xmlns:a16="http://schemas.microsoft.com/office/drawing/2014/main" id="{3F37EE57-9CDD-43E5-997F-CCBB652BBC2E}"/>
                </a:ext>
              </a:extLst>
            </p:cNvPr>
            <p:cNvSpPr>
              <a:spLocks noChangeShapeType="1"/>
            </p:cNvSpPr>
            <p:nvPr/>
          </p:nvSpPr>
          <p:spPr bwMode="auto">
            <a:xfrm flipV="1">
              <a:off x="1768" y="722"/>
              <a:ext cx="1" cy="108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2" name="Line 252">
              <a:extLst>
                <a:ext uri="{FF2B5EF4-FFF2-40B4-BE49-F238E27FC236}">
                  <a16:creationId xmlns:a16="http://schemas.microsoft.com/office/drawing/2014/main" id="{0BDDAB44-55C4-4DA0-A7CE-968D3F97227D}"/>
                </a:ext>
              </a:extLst>
            </p:cNvPr>
            <p:cNvSpPr>
              <a:spLocks noChangeShapeType="1"/>
            </p:cNvSpPr>
            <p:nvPr/>
          </p:nvSpPr>
          <p:spPr bwMode="auto">
            <a:xfrm flipV="1">
              <a:off x="1770" y="722"/>
              <a:ext cx="1" cy="108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 name="Rectangle 253">
              <a:extLst>
                <a:ext uri="{FF2B5EF4-FFF2-40B4-BE49-F238E27FC236}">
                  <a16:creationId xmlns:a16="http://schemas.microsoft.com/office/drawing/2014/main" id="{C7074320-2ED6-4C34-9E70-E0F2E9731F8C}"/>
                </a:ext>
              </a:extLst>
            </p:cNvPr>
            <p:cNvSpPr>
              <a:spLocks noChangeArrowheads="1"/>
            </p:cNvSpPr>
            <p:nvPr/>
          </p:nvSpPr>
          <p:spPr bwMode="auto">
            <a:xfrm>
              <a:off x="1791" y="718"/>
              <a:ext cx="38" cy="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3424" name="Freeform 254">
              <a:extLst>
                <a:ext uri="{FF2B5EF4-FFF2-40B4-BE49-F238E27FC236}">
                  <a16:creationId xmlns:a16="http://schemas.microsoft.com/office/drawing/2014/main" id="{62F8B22D-4EEA-4D38-A009-C83E3B5D06DD}"/>
                </a:ext>
              </a:extLst>
            </p:cNvPr>
            <p:cNvSpPr>
              <a:spLocks/>
            </p:cNvSpPr>
            <p:nvPr/>
          </p:nvSpPr>
          <p:spPr bwMode="auto">
            <a:xfrm>
              <a:off x="1750" y="724"/>
              <a:ext cx="36" cy="19"/>
            </a:xfrm>
            <a:custGeom>
              <a:avLst/>
              <a:gdLst>
                <a:gd name="T0" fmla="*/ 0 w 36"/>
                <a:gd name="T1" fmla="*/ 19 h 19"/>
                <a:gd name="T2" fmla="*/ 18 w 36"/>
                <a:gd name="T3" fmla="*/ 0 h 19"/>
                <a:gd name="T4" fmla="*/ 36 w 36"/>
                <a:gd name="T5" fmla="*/ 19 h 19"/>
                <a:gd name="T6" fmla="*/ 0 w 36"/>
                <a:gd name="T7" fmla="*/ 19 h 19"/>
                <a:gd name="T8" fmla="*/ 0 60000 65536"/>
                <a:gd name="T9" fmla="*/ 0 60000 65536"/>
                <a:gd name="T10" fmla="*/ 0 60000 65536"/>
                <a:gd name="T11" fmla="*/ 0 60000 65536"/>
                <a:gd name="T12" fmla="*/ 0 w 36"/>
                <a:gd name="T13" fmla="*/ 0 h 19"/>
                <a:gd name="T14" fmla="*/ 36 w 36"/>
                <a:gd name="T15" fmla="*/ 19 h 19"/>
              </a:gdLst>
              <a:ahLst/>
              <a:cxnLst>
                <a:cxn ang="T8">
                  <a:pos x="T0" y="T1"/>
                </a:cxn>
                <a:cxn ang="T9">
                  <a:pos x="T2" y="T3"/>
                </a:cxn>
                <a:cxn ang="T10">
                  <a:pos x="T4" y="T5"/>
                </a:cxn>
                <a:cxn ang="T11">
                  <a:pos x="T6" y="T7"/>
                </a:cxn>
              </a:cxnLst>
              <a:rect l="T12" t="T13" r="T14" b="T15"/>
              <a:pathLst>
                <a:path w="36" h="19">
                  <a:moveTo>
                    <a:pt x="0" y="19"/>
                  </a:moveTo>
                  <a:lnTo>
                    <a:pt x="18" y="0"/>
                  </a:lnTo>
                  <a:lnTo>
                    <a:pt x="36" y="19"/>
                  </a:lnTo>
                  <a:lnTo>
                    <a:pt x="0" y="19"/>
                  </a:lnTo>
                  <a:close/>
                </a:path>
              </a:pathLst>
            </a:custGeom>
            <a:solidFill>
              <a:srgbClr val="000000"/>
            </a:solidFill>
            <a:ln w="2">
              <a:solidFill>
                <a:srgbClr val="000000"/>
              </a:solidFill>
              <a:round/>
              <a:headEnd/>
              <a:tailEnd/>
            </a:ln>
          </p:spPr>
          <p:txBody>
            <a:bodyPr/>
            <a:lstStyle/>
            <a:p>
              <a:endParaRPr lang="en-US"/>
            </a:p>
          </p:txBody>
        </p:sp>
        <p:sp>
          <p:nvSpPr>
            <p:cNvPr id="13425" name="Rectangle 255">
              <a:extLst>
                <a:ext uri="{FF2B5EF4-FFF2-40B4-BE49-F238E27FC236}">
                  <a16:creationId xmlns:a16="http://schemas.microsoft.com/office/drawing/2014/main" id="{5B9D2721-69C5-4787-A090-CC5DD1F0920C}"/>
                </a:ext>
              </a:extLst>
            </p:cNvPr>
            <p:cNvSpPr>
              <a:spLocks noChangeArrowheads="1"/>
            </p:cNvSpPr>
            <p:nvPr/>
          </p:nvSpPr>
          <p:spPr bwMode="auto">
            <a:xfrm>
              <a:off x="1352" y="722"/>
              <a:ext cx="2111" cy="1089"/>
            </a:xfrm>
            <a:prstGeom prst="rect">
              <a:avLst/>
            </a:prstGeom>
            <a:noFill/>
            <a:ln w="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426" name="Rectangle 256">
              <a:extLst>
                <a:ext uri="{FF2B5EF4-FFF2-40B4-BE49-F238E27FC236}">
                  <a16:creationId xmlns:a16="http://schemas.microsoft.com/office/drawing/2014/main" id="{BF97857A-5EEA-48F3-BBC3-335ED0CE978B}"/>
                </a:ext>
              </a:extLst>
            </p:cNvPr>
            <p:cNvSpPr>
              <a:spLocks noChangeArrowheads="1"/>
            </p:cNvSpPr>
            <p:nvPr/>
          </p:nvSpPr>
          <p:spPr bwMode="auto">
            <a:xfrm>
              <a:off x="1775" y="1282"/>
              <a:ext cx="40"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13427" name="Line 257">
              <a:extLst>
                <a:ext uri="{FF2B5EF4-FFF2-40B4-BE49-F238E27FC236}">
                  <a16:creationId xmlns:a16="http://schemas.microsoft.com/office/drawing/2014/main" id="{33114848-1E15-4F5C-A162-3F85273AD2C1}"/>
                </a:ext>
              </a:extLst>
            </p:cNvPr>
            <p:cNvSpPr>
              <a:spLocks noChangeShapeType="1"/>
            </p:cNvSpPr>
            <p:nvPr/>
          </p:nvSpPr>
          <p:spPr bwMode="auto">
            <a:xfrm>
              <a:off x="2184" y="1252"/>
              <a:ext cx="1" cy="3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8" name="Rectangle 258">
              <a:extLst>
                <a:ext uri="{FF2B5EF4-FFF2-40B4-BE49-F238E27FC236}">
                  <a16:creationId xmlns:a16="http://schemas.microsoft.com/office/drawing/2014/main" id="{632C853C-F75E-4770-821C-B29B99A3B107}"/>
                </a:ext>
              </a:extLst>
            </p:cNvPr>
            <p:cNvSpPr>
              <a:spLocks noChangeArrowheads="1"/>
            </p:cNvSpPr>
            <p:nvPr/>
          </p:nvSpPr>
          <p:spPr bwMode="auto">
            <a:xfrm>
              <a:off x="2186" y="1282"/>
              <a:ext cx="41"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3429" name="Line 259">
              <a:extLst>
                <a:ext uri="{FF2B5EF4-FFF2-40B4-BE49-F238E27FC236}">
                  <a16:creationId xmlns:a16="http://schemas.microsoft.com/office/drawing/2014/main" id="{6C2E1A00-1E87-4D33-943C-4F1879242575}"/>
                </a:ext>
              </a:extLst>
            </p:cNvPr>
            <p:cNvSpPr>
              <a:spLocks noChangeShapeType="1"/>
            </p:cNvSpPr>
            <p:nvPr/>
          </p:nvSpPr>
          <p:spPr bwMode="auto">
            <a:xfrm>
              <a:off x="2599" y="1252"/>
              <a:ext cx="1" cy="3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30" name="Rectangle 260">
              <a:extLst>
                <a:ext uri="{FF2B5EF4-FFF2-40B4-BE49-F238E27FC236}">
                  <a16:creationId xmlns:a16="http://schemas.microsoft.com/office/drawing/2014/main" id="{29671405-E7F0-45F8-BCCC-0A583DE68B23}"/>
                </a:ext>
              </a:extLst>
            </p:cNvPr>
            <p:cNvSpPr>
              <a:spLocks noChangeArrowheads="1"/>
            </p:cNvSpPr>
            <p:nvPr/>
          </p:nvSpPr>
          <p:spPr bwMode="auto">
            <a:xfrm>
              <a:off x="2581" y="1282"/>
              <a:ext cx="59"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3431" name="Line 261">
              <a:extLst>
                <a:ext uri="{FF2B5EF4-FFF2-40B4-BE49-F238E27FC236}">
                  <a16:creationId xmlns:a16="http://schemas.microsoft.com/office/drawing/2014/main" id="{281A9F48-9E21-4003-AB2B-7175B97D73D9}"/>
                </a:ext>
              </a:extLst>
            </p:cNvPr>
            <p:cNvSpPr>
              <a:spLocks noChangeShapeType="1"/>
            </p:cNvSpPr>
            <p:nvPr/>
          </p:nvSpPr>
          <p:spPr bwMode="auto">
            <a:xfrm>
              <a:off x="3016" y="1252"/>
              <a:ext cx="1" cy="3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32" name="Rectangle 262">
              <a:extLst>
                <a:ext uri="{FF2B5EF4-FFF2-40B4-BE49-F238E27FC236}">
                  <a16:creationId xmlns:a16="http://schemas.microsoft.com/office/drawing/2014/main" id="{E7314E21-8605-48CF-A795-B30BE5CF1291}"/>
                </a:ext>
              </a:extLst>
            </p:cNvPr>
            <p:cNvSpPr>
              <a:spLocks noChangeArrowheads="1"/>
            </p:cNvSpPr>
            <p:nvPr/>
          </p:nvSpPr>
          <p:spPr bwMode="auto">
            <a:xfrm>
              <a:off x="2997" y="1282"/>
              <a:ext cx="59"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3433" name="Line 263">
              <a:extLst>
                <a:ext uri="{FF2B5EF4-FFF2-40B4-BE49-F238E27FC236}">
                  <a16:creationId xmlns:a16="http://schemas.microsoft.com/office/drawing/2014/main" id="{5ED28F9D-738B-4271-8CB3-21D63D9DB3B1}"/>
                </a:ext>
              </a:extLst>
            </p:cNvPr>
            <p:cNvSpPr>
              <a:spLocks noChangeShapeType="1"/>
            </p:cNvSpPr>
            <p:nvPr/>
          </p:nvSpPr>
          <p:spPr bwMode="auto">
            <a:xfrm>
              <a:off x="3430" y="1252"/>
              <a:ext cx="1" cy="30"/>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34" name="Rectangle 264">
              <a:extLst>
                <a:ext uri="{FF2B5EF4-FFF2-40B4-BE49-F238E27FC236}">
                  <a16:creationId xmlns:a16="http://schemas.microsoft.com/office/drawing/2014/main" id="{0A5798C8-6013-4ACD-98E6-B221FFD8B38D}"/>
                </a:ext>
              </a:extLst>
            </p:cNvPr>
            <p:cNvSpPr>
              <a:spLocks noChangeArrowheads="1"/>
            </p:cNvSpPr>
            <p:nvPr/>
          </p:nvSpPr>
          <p:spPr bwMode="auto">
            <a:xfrm>
              <a:off x="3412" y="1282"/>
              <a:ext cx="59"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13435" name="Rectangle 265">
              <a:extLst>
                <a:ext uri="{FF2B5EF4-FFF2-40B4-BE49-F238E27FC236}">
                  <a16:creationId xmlns:a16="http://schemas.microsoft.com/office/drawing/2014/main" id="{35C8698B-CD41-463F-B160-7DEE45A22E8E}"/>
                </a:ext>
              </a:extLst>
            </p:cNvPr>
            <p:cNvSpPr>
              <a:spLocks noChangeArrowheads="1"/>
            </p:cNvSpPr>
            <p:nvPr/>
          </p:nvSpPr>
          <p:spPr bwMode="auto">
            <a:xfrm>
              <a:off x="1707" y="1605"/>
              <a:ext cx="6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436" name="Line 266">
              <a:extLst>
                <a:ext uri="{FF2B5EF4-FFF2-40B4-BE49-F238E27FC236}">
                  <a16:creationId xmlns:a16="http://schemas.microsoft.com/office/drawing/2014/main" id="{CF424D5B-D6F1-4353-9659-13E378DFC8E4}"/>
                </a:ext>
              </a:extLst>
            </p:cNvPr>
            <p:cNvSpPr>
              <a:spLocks noChangeShapeType="1"/>
            </p:cNvSpPr>
            <p:nvPr/>
          </p:nvSpPr>
          <p:spPr bwMode="auto">
            <a:xfrm>
              <a:off x="1755" y="1628"/>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37" name="Rectangle 267">
              <a:extLst>
                <a:ext uri="{FF2B5EF4-FFF2-40B4-BE49-F238E27FC236}">
                  <a16:creationId xmlns:a16="http://schemas.microsoft.com/office/drawing/2014/main" id="{80C2B82F-C146-47FA-A3C0-FAFA727B65E0}"/>
                </a:ext>
              </a:extLst>
            </p:cNvPr>
            <p:cNvSpPr>
              <a:spLocks noChangeArrowheads="1"/>
            </p:cNvSpPr>
            <p:nvPr/>
          </p:nvSpPr>
          <p:spPr bwMode="auto">
            <a:xfrm>
              <a:off x="1730" y="882"/>
              <a:ext cx="43"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3438" name="Line 268">
              <a:extLst>
                <a:ext uri="{FF2B5EF4-FFF2-40B4-BE49-F238E27FC236}">
                  <a16:creationId xmlns:a16="http://schemas.microsoft.com/office/drawing/2014/main" id="{30D13D80-6BE9-4268-AD84-EF243DBC8B9F}"/>
                </a:ext>
              </a:extLst>
            </p:cNvPr>
            <p:cNvSpPr>
              <a:spLocks noChangeShapeType="1"/>
            </p:cNvSpPr>
            <p:nvPr/>
          </p:nvSpPr>
          <p:spPr bwMode="auto">
            <a:xfrm>
              <a:off x="1755" y="905"/>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39" name="Line 271">
              <a:extLst>
                <a:ext uri="{FF2B5EF4-FFF2-40B4-BE49-F238E27FC236}">
                  <a16:creationId xmlns:a16="http://schemas.microsoft.com/office/drawing/2014/main" id="{C2AFF2A9-C3A9-4A0B-B439-BDB0AB72FDC0}"/>
                </a:ext>
              </a:extLst>
            </p:cNvPr>
            <p:cNvSpPr>
              <a:spLocks noChangeShapeType="1"/>
            </p:cNvSpPr>
            <p:nvPr/>
          </p:nvSpPr>
          <p:spPr bwMode="auto">
            <a:xfrm flipH="1" flipV="1">
              <a:off x="1813" y="715"/>
              <a:ext cx="1" cy="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40" name="Line 273">
              <a:extLst>
                <a:ext uri="{FF2B5EF4-FFF2-40B4-BE49-F238E27FC236}">
                  <a16:creationId xmlns:a16="http://schemas.microsoft.com/office/drawing/2014/main" id="{65B4D656-5EC1-4104-B0D7-AA4383EB21B1}"/>
                </a:ext>
              </a:extLst>
            </p:cNvPr>
            <p:cNvSpPr>
              <a:spLocks noChangeShapeType="1"/>
            </p:cNvSpPr>
            <p:nvPr/>
          </p:nvSpPr>
          <p:spPr bwMode="auto">
            <a:xfrm flipH="1">
              <a:off x="2227" y="1801"/>
              <a:ext cx="4" cy="1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41" name="Line 275">
              <a:extLst>
                <a:ext uri="{FF2B5EF4-FFF2-40B4-BE49-F238E27FC236}">
                  <a16:creationId xmlns:a16="http://schemas.microsoft.com/office/drawing/2014/main" id="{0A196D30-A714-4485-A34D-C2C9772BA887}"/>
                </a:ext>
              </a:extLst>
            </p:cNvPr>
            <p:cNvSpPr>
              <a:spLocks noChangeShapeType="1"/>
            </p:cNvSpPr>
            <p:nvPr/>
          </p:nvSpPr>
          <p:spPr bwMode="auto">
            <a:xfrm flipH="1" flipV="1">
              <a:off x="2644" y="706"/>
              <a:ext cx="1" cy="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42" name="Line 277">
              <a:extLst>
                <a:ext uri="{FF2B5EF4-FFF2-40B4-BE49-F238E27FC236}">
                  <a16:creationId xmlns:a16="http://schemas.microsoft.com/office/drawing/2014/main" id="{0C0A3614-F060-438B-A2DE-44E51A56629E}"/>
                </a:ext>
              </a:extLst>
            </p:cNvPr>
            <p:cNvSpPr>
              <a:spLocks noChangeShapeType="1"/>
            </p:cNvSpPr>
            <p:nvPr/>
          </p:nvSpPr>
          <p:spPr bwMode="auto">
            <a:xfrm flipH="1">
              <a:off x="3059" y="1799"/>
              <a:ext cx="3" cy="1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43" name="Rectangle 279">
              <a:extLst>
                <a:ext uri="{FF2B5EF4-FFF2-40B4-BE49-F238E27FC236}">
                  <a16:creationId xmlns:a16="http://schemas.microsoft.com/office/drawing/2014/main" id="{A041FF72-1C04-4CBD-A221-CF27A270B527}"/>
                </a:ext>
              </a:extLst>
            </p:cNvPr>
            <p:cNvSpPr>
              <a:spLocks noChangeArrowheads="1"/>
            </p:cNvSpPr>
            <p:nvPr/>
          </p:nvSpPr>
          <p:spPr bwMode="auto">
            <a:xfrm>
              <a:off x="1352" y="722"/>
              <a:ext cx="2111" cy="1089"/>
            </a:xfrm>
            <a:prstGeom prst="rect">
              <a:avLst/>
            </a:prstGeom>
            <a:noFill/>
            <a:ln w="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3444" name="Line 246">
              <a:extLst>
                <a:ext uri="{FF2B5EF4-FFF2-40B4-BE49-F238E27FC236}">
                  <a16:creationId xmlns:a16="http://schemas.microsoft.com/office/drawing/2014/main" id="{5CED64BF-3F6A-4568-BE1A-5F56FE9E9AD7}"/>
                </a:ext>
              </a:extLst>
            </p:cNvPr>
            <p:cNvSpPr>
              <a:spLocks noChangeShapeType="1"/>
            </p:cNvSpPr>
            <p:nvPr/>
          </p:nvSpPr>
          <p:spPr bwMode="auto">
            <a:xfrm flipH="1" flipV="1">
              <a:off x="1767" y="726"/>
              <a:ext cx="0" cy="1085"/>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grpSp>
      <p:sp>
        <p:nvSpPr>
          <p:cNvPr id="13333" name="Freeform 202">
            <a:extLst>
              <a:ext uri="{FF2B5EF4-FFF2-40B4-BE49-F238E27FC236}">
                <a16:creationId xmlns:a16="http://schemas.microsoft.com/office/drawing/2014/main" id="{8BC3057D-1257-43DE-9652-49A525E7E1E4}"/>
              </a:ext>
            </a:extLst>
          </p:cNvPr>
          <p:cNvSpPr>
            <a:spLocks/>
          </p:cNvSpPr>
          <p:nvPr/>
        </p:nvSpPr>
        <p:spPr bwMode="auto">
          <a:xfrm>
            <a:off x="2301875" y="2863850"/>
            <a:ext cx="9525" cy="82550"/>
          </a:xfrm>
          <a:custGeom>
            <a:avLst/>
            <a:gdLst>
              <a:gd name="T0" fmla="*/ 2147483646 w 3"/>
              <a:gd name="T1" fmla="*/ 2147483646 h 31"/>
              <a:gd name="T2" fmla="*/ 2147483646 w 3"/>
              <a:gd name="T3" fmla="*/ 2147483646 h 31"/>
              <a:gd name="T4" fmla="*/ 2147483646 w 3"/>
              <a:gd name="T5" fmla="*/ 2147483646 h 31"/>
              <a:gd name="T6" fmla="*/ 0 w 3"/>
              <a:gd name="T7" fmla="*/ 0 h 31"/>
              <a:gd name="T8" fmla="*/ 0 60000 65536"/>
              <a:gd name="T9" fmla="*/ 0 60000 65536"/>
              <a:gd name="T10" fmla="*/ 0 60000 65536"/>
              <a:gd name="T11" fmla="*/ 0 60000 65536"/>
              <a:gd name="T12" fmla="*/ 0 w 3"/>
              <a:gd name="T13" fmla="*/ 0 h 31"/>
              <a:gd name="T14" fmla="*/ 3 w 3"/>
              <a:gd name="T15" fmla="*/ 31 h 31"/>
            </a:gdLst>
            <a:ahLst/>
            <a:cxnLst>
              <a:cxn ang="T8">
                <a:pos x="T0" y="T1"/>
              </a:cxn>
              <a:cxn ang="T9">
                <a:pos x="T2" y="T3"/>
              </a:cxn>
              <a:cxn ang="T10">
                <a:pos x="T4" y="T5"/>
              </a:cxn>
              <a:cxn ang="T11">
                <a:pos x="T6" y="T7"/>
              </a:cxn>
            </a:cxnLst>
            <a:rect l="T12" t="T13" r="T14" b="T15"/>
            <a:pathLst>
              <a:path w="3" h="31">
                <a:moveTo>
                  <a:pt x="3" y="31"/>
                </a:moveTo>
                <a:lnTo>
                  <a:pt x="2" y="21"/>
                </a:lnTo>
                <a:lnTo>
                  <a:pt x="1" y="11"/>
                </a:lnTo>
                <a:lnTo>
                  <a:pt x="0" y="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6" name="Group 311">
            <a:extLst>
              <a:ext uri="{FF2B5EF4-FFF2-40B4-BE49-F238E27FC236}">
                <a16:creationId xmlns:a16="http://schemas.microsoft.com/office/drawing/2014/main" id="{8529F0F5-240B-43AD-98FB-4D3943E054C9}"/>
              </a:ext>
            </a:extLst>
          </p:cNvPr>
          <p:cNvGrpSpPr>
            <a:grpSpLocks/>
          </p:cNvGrpSpPr>
          <p:nvPr/>
        </p:nvGrpSpPr>
        <p:grpSpPr bwMode="auto">
          <a:xfrm>
            <a:off x="1895475" y="2847975"/>
            <a:ext cx="3417888" cy="1725613"/>
            <a:chOff x="1894738" y="2966139"/>
            <a:chExt cx="3418007" cy="1724163"/>
          </a:xfrm>
        </p:grpSpPr>
        <p:cxnSp>
          <p:nvCxnSpPr>
            <p:cNvPr id="206" name="Straight Connector 205">
              <a:extLst>
                <a:ext uri="{FF2B5EF4-FFF2-40B4-BE49-F238E27FC236}">
                  <a16:creationId xmlns:a16="http://schemas.microsoft.com/office/drawing/2014/main" id="{10B07658-0E9B-4C8E-8F87-F6AD001372AC}"/>
                </a:ext>
              </a:extLst>
            </p:cNvPr>
            <p:cNvCxnSpPr/>
            <p:nvPr/>
          </p:nvCxnSpPr>
          <p:spPr>
            <a:xfrm rot="5400000" flipH="1" flipV="1">
              <a:off x="1401743" y="3816325"/>
              <a:ext cx="1678164"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A80EA589-243D-40A4-AEFF-BF6A8A1DA6AE}"/>
                </a:ext>
              </a:extLst>
            </p:cNvPr>
            <p:cNvCxnSpPr/>
            <p:nvPr/>
          </p:nvCxnSpPr>
          <p:spPr>
            <a:xfrm rot="5400000" flipH="1" flipV="1">
              <a:off x="2071691" y="3805221"/>
              <a:ext cx="1678164"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AB7977AD-7FB1-4061-BFA8-8D70A70C9D81}"/>
                </a:ext>
              </a:extLst>
            </p:cNvPr>
            <p:cNvCxnSpPr/>
            <p:nvPr/>
          </p:nvCxnSpPr>
          <p:spPr>
            <a:xfrm rot="5400000" flipH="1" flipV="1">
              <a:off x="2730527" y="3835359"/>
              <a:ext cx="1678164"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B6D3DFAB-5090-455F-9EE3-6E590B02DB28}"/>
                </a:ext>
              </a:extLst>
            </p:cNvPr>
            <p:cNvCxnSpPr/>
            <p:nvPr/>
          </p:nvCxnSpPr>
          <p:spPr>
            <a:xfrm rot="5400000" flipH="1" flipV="1">
              <a:off x="3414763" y="3851221"/>
              <a:ext cx="1678164"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A10DC536-B5DF-4F37-B266-06771AF1BA4A}"/>
                </a:ext>
              </a:extLst>
            </p:cNvPr>
            <p:cNvCxnSpPr/>
            <p:nvPr/>
          </p:nvCxnSpPr>
          <p:spPr>
            <a:xfrm rot="5400000" flipH="1" flipV="1">
              <a:off x="4086299" y="3825842"/>
              <a:ext cx="1678164"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378" name="Freeform 201">
              <a:extLst>
                <a:ext uri="{FF2B5EF4-FFF2-40B4-BE49-F238E27FC236}">
                  <a16:creationId xmlns:a16="http://schemas.microsoft.com/office/drawing/2014/main" id="{70486A5D-C543-456C-AB4A-54BB5B0A2A8D}"/>
                </a:ext>
              </a:extLst>
            </p:cNvPr>
            <p:cNvSpPr>
              <a:spLocks/>
            </p:cNvSpPr>
            <p:nvPr/>
          </p:nvSpPr>
          <p:spPr bwMode="auto">
            <a:xfrm>
              <a:off x="1894738" y="4089400"/>
              <a:ext cx="266024" cy="557213"/>
            </a:xfrm>
            <a:custGeom>
              <a:avLst/>
              <a:gdLst>
                <a:gd name="T0" fmla="*/ 0 w 99"/>
                <a:gd name="T1" fmla="*/ 0 h 211"/>
                <a:gd name="T2" fmla="*/ 2147483646 w 99"/>
                <a:gd name="T3" fmla="*/ 0 h 211"/>
                <a:gd name="T4" fmla="*/ 2147483646 w 99"/>
                <a:gd name="T5" fmla="*/ 0 h 211"/>
                <a:gd name="T6" fmla="*/ 2147483646 w 99"/>
                <a:gd name="T7" fmla="*/ 0 h 211"/>
                <a:gd name="T8" fmla="*/ 2147483646 w 99"/>
                <a:gd name="T9" fmla="*/ 0 h 211"/>
                <a:gd name="T10" fmla="*/ 2147483646 w 99"/>
                <a:gd name="T11" fmla="*/ 0 h 211"/>
                <a:gd name="T12" fmla="*/ 2147483646 w 99"/>
                <a:gd name="T13" fmla="*/ 2147483646 h 211"/>
                <a:gd name="T14" fmla="*/ 2147483646 w 99"/>
                <a:gd name="T15" fmla="*/ 2147483646 h 211"/>
                <a:gd name="T16" fmla="*/ 2147483646 w 99"/>
                <a:gd name="T17" fmla="*/ 2147483646 h 211"/>
                <a:gd name="T18" fmla="*/ 2147483646 w 99"/>
                <a:gd name="T19" fmla="*/ 2147483646 h 211"/>
                <a:gd name="T20" fmla="*/ 2147483646 w 99"/>
                <a:gd name="T21" fmla="*/ 2147483646 h 211"/>
                <a:gd name="T22" fmla="*/ 2147483646 w 99"/>
                <a:gd name="T23" fmla="*/ 2147483646 h 211"/>
                <a:gd name="T24" fmla="*/ 2147483646 w 99"/>
                <a:gd name="T25" fmla="*/ 2147483646 h 211"/>
                <a:gd name="T26" fmla="*/ 2147483646 w 99"/>
                <a:gd name="T27" fmla="*/ 2147483646 h 211"/>
                <a:gd name="T28" fmla="*/ 2147483646 w 99"/>
                <a:gd name="T29" fmla="*/ 2147483646 h 211"/>
                <a:gd name="T30" fmla="*/ 2147483646 w 99"/>
                <a:gd name="T31" fmla="*/ 2147483646 h 211"/>
                <a:gd name="T32" fmla="*/ 2147483646 w 99"/>
                <a:gd name="T33" fmla="*/ 2147483646 h 211"/>
                <a:gd name="T34" fmla="*/ 2147483646 w 99"/>
                <a:gd name="T35" fmla="*/ 2147483646 h 211"/>
                <a:gd name="T36" fmla="*/ 2147483646 w 99"/>
                <a:gd name="T37" fmla="*/ 2147483646 h 211"/>
                <a:gd name="T38" fmla="*/ 2147483646 w 99"/>
                <a:gd name="T39" fmla="*/ 2147483646 h 211"/>
                <a:gd name="T40" fmla="*/ 2147483646 w 99"/>
                <a:gd name="T41" fmla="*/ 2147483646 h 211"/>
                <a:gd name="T42" fmla="*/ 2147483646 w 99"/>
                <a:gd name="T43" fmla="*/ 2147483646 h 211"/>
                <a:gd name="T44" fmla="*/ 2147483646 w 99"/>
                <a:gd name="T45" fmla="*/ 2147483646 h 211"/>
                <a:gd name="T46" fmla="*/ 2147483646 w 99"/>
                <a:gd name="T47" fmla="*/ 2147483646 h 211"/>
                <a:gd name="T48" fmla="*/ 2147483646 w 99"/>
                <a:gd name="T49" fmla="*/ 2147483646 h 211"/>
                <a:gd name="T50" fmla="*/ 2147483646 w 99"/>
                <a:gd name="T51" fmla="*/ 2147483646 h 211"/>
                <a:gd name="T52" fmla="*/ 2147483646 w 99"/>
                <a:gd name="T53" fmla="*/ 2147483646 h 211"/>
                <a:gd name="T54" fmla="*/ 2147483646 w 99"/>
                <a:gd name="T55" fmla="*/ 2147483646 h 211"/>
                <a:gd name="T56" fmla="*/ 2147483646 w 99"/>
                <a:gd name="T57" fmla="*/ 2147483646 h 211"/>
                <a:gd name="T58" fmla="*/ 2147483646 w 99"/>
                <a:gd name="T59" fmla="*/ 2147483646 h 211"/>
                <a:gd name="T60" fmla="*/ 2147483646 w 99"/>
                <a:gd name="T61" fmla="*/ 2147483646 h 211"/>
                <a:gd name="T62" fmla="*/ 2147483646 w 99"/>
                <a:gd name="T63" fmla="*/ 2147483646 h 211"/>
                <a:gd name="T64" fmla="*/ 2147483646 w 99"/>
                <a:gd name="T65" fmla="*/ 2147483646 h 211"/>
                <a:gd name="T66" fmla="*/ 2147483646 w 99"/>
                <a:gd name="T67" fmla="*/ 2147483646 h 211"/>
                <a:gd name="T68" fmla="*/ 2147483646 w 99"/>
                <a:gd name="T69" fmla="*/ 2147483646 h 211"/>
                <a:gd name="T70" fmla="*/ 2147483646 w 99"/>
                <a:gd name="T71" fmla="*/ 2147483646 h 211"/>
                <a:gd name="T72" fmla="*/ 2147483646 w 99"/>
                <a:gd name="T73" fmla="*/ 2147483646 h 211"/>
                <a:gd name="T74" fmla="*/ 2147483646 w 99"/>
                <a:gd name="T75" fmla="*/ 2147483646 h 211"/>
                <a:gd name="T76" fmla="*/ 2147483646 w 99"/>
                <a:gd name="T77" fmla="*/ 2147483646 h 211"/>
                <a:gd name="T78" fmla="*/ 2147483646 w 99"/>
                <a:gd name="T79" fmla="*/ 2147483646 h 211"/>
                <a:gd name="T80" fmla="*/ 2147483646 w 99"/>
                <a:gd name="T81" fmla="*/ 2147483646 h 211"/>
                <a:gd name="T82" fmla="*/ 2147483646 w 99"/>
                <a:gd name="T83" fmla="*/ 2147483646 h 211"/>
                <a:gd name="T84" fmla="*/ 2147483646 w 99"/>
                <a:gd name="T85" fmla="*/ 2147483646 h 211"/>
                <a:gd name="T86" fmla="*/ 2147483646 w 99"/>
                <a:gd name="T87" fmla="*/ 2147483646 h 211"/>
                <a:gd name="T88" fmla="*/ 2147483646 w 99"/>
                <a:gd name="T89" fmla="*/ 2147483646 h 211"/>
                <a:gd name="T90" fmla="*/ 2147483646 w 99"/>
                <a:gd name="T91" fmla="*/ 2147483646 h 211"/>
                <a:gd name="T92" fmla="*/ 2147483646 w 99"/>
                <a:gd name="T93" fmla="*/ 2147483646 h 211"/>
                <a:gd name="T94" fmla="*/ 2147483646 w 99"/>
                <a:gd name="T95" fmla="*/ 2147483646 h 211"/>
                <a:gd name="T96" fmla="*/ 2147483646 w 99"/>
                <a:gd name="T97" fmla="*/ 2147483646 h 211"/>
                <a:gd name="T98" fmla="*/ 2147483646 w 99"/>
                <a:gd name="T99" fmla="*/ 2147483646 h 211"/>
                <a:gd name="T100" fmla="*/ 2147483646 w 99"/>
                <a:gd name="T101" fmla="*/ 2147483646 h 211"/>
                <a:gd name="T102" fmla="*/ 2147483646 w 99"/>
                <a:gd name="T103" fmla="*/ 2147483646 h 211"/>
                <a:gd name="T104" fmla="*/ 2147483646 w 99"/>
                <a:gd name="T105" fmla="*/ 2147483646 h 211"/>
                <a:gd name="T106" fmla="*/ 2147483646 w 99"/>
                <a:gd name="T107" fmla="*/ 2147483646 h 21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9"/>
                <a:gd name="T163" fmla="*/ 0 h 211"/>
                <a:gd name="T164" fmla="*/ 99 w 99"/>
                <a:gd name="T165" fmla="*/ 211 h 211"/>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9" h="211">
                  <a:moveTo>
                    <a:pt x="0" y="0"/>
                  </a:moveTo>
                  <a:lnTo>
                    <a:pt x="2" y="0"/>
                  </a:lnTo>
                  <a:lnTo>
                    <a:pt x="4" y="0"/>
                  </a:lnTo>
                  <a:lnTo>
                    <a:pt x="6" y="0"/>
                  </a:lnTo>
                  <a:lnTo>
                    <a:pt x="8" y="0"/>
                  </a:lnTo>
                  <a:lnTo>
                    <a:pt x="10" y="0"/>
                  </a:lnTo>
                  <a:lnTo>
                    <a:pt x="12" y="1"/>
                  </a:lnTo>
                  <a:lnTo>
                    <a:pt x="14" y="1"/>
                  </a:lnTo>
                  <a:lnTo>
                    <a:pt x="16" y="2"/>
                  </a:lnTo>
                  <a:lnTo>
                    <a:pt x="18" y="2"/>
                  </a:lnTo>
                  <a:lnTo>
                    <a:pt x="20" y="3"/>
                  </a:lnTo>
                  <a:lnTo>
                    <a:pt x="22" y="4"/>
                  </a:lnTo>
                  <a:lnTo>
                    <a:pt x="24" y="5"/>
                  </a:lnTo>
                  <a:lnTo>
                    <a:pt x="26" y="5"/>
                  </a:lnTo>
                  <a:lnTo>
                    <a:pt x="28" y="6"/>
                  </a:lnTo>
                  <a:lnTo>
                    <a:pt x="30" y="7"/>
                  </a:lnTo>
                  <a:lnTo>
                    <a:pt x="32" y="9"/>
                  </a:lnTo>
                  <a:lnTo>
                    <a:pt x="34" y="10"/>
                  </a:lnTo>
                  <a:lnTo>
                    <a:pt x="36" y="11"/>
                  </a:lnTo>
                  <a:lnTo>
                    <a:pt x="38" y="13"/>
                  </a:lnTo>
                  <a:lnTo>
                    <a:pt x="40" y="14"/>
                  </a:lnTo>
                  <a:lnTo>
                    <a:pt x="42" y="16"/>
                  </a:lnTo>
                  <a:lnTo>
                    <a:pt x="44" y="18"/>
                  </a:lnTo>
                  <a:lnTo>
                    <a:pt x="46" y="19"/>
                  </a:lnTo>
                  <a:lnTo>
                    <a:pt x="48" y="21"/>
                  </a:lnTo>
                  <a:lnTo>
                    <a:pt x="50" y="24"/>
                  </a:lnTo>
                  <a:lnTo>
                    <a:pt x="52" y="26"/>
                  </a:lnTo>
                  <a:lnTo>
                    <a:pt x="54" y="29"/>
                  </a:lnTo>
                  <a:lnTo>
                    <a:pt x="56" y="31"/>
                  </a:lnTo>
                  <a:lnTo>
                    <a:pt x="58" y="34"/>
                  </a:lnTo>
                  <a:lnTo>
                    <a:pt x="60" y="37"/>
                  </a:lnTo>
                  <a:lnTo>
                    <a:pt x="62" y="41"/>
                  </a:lnTo>
                  <a:lnTo>
                    <a:pt x="64" y="45"/>
                  </a:lnTo>
                  <a:lnTo>
                    <a:pt x="66" y="48"/>
                  </a:lnTo>
                  <a:lnTo>
                    <a:pt x="68" y="53"/>
                  </a:lnTo>
                  <a:lnTo>
                    <a:pt x="70" y="57"/>
                  </a:lnTo>
                  <a:lnTo>
                    <a:pt x="72" y="62"/>
                  </a:lnTo>
                  <a:lnTo>
                    <a:pt x="74" y="68"/>
                  </a:lnTo>
                  <a:lnTo>
                    <a:pt x="76" y="74"/>
                  </a:lnTo>
                  <a:lnTo>
                    <a:pt x="78" y="80"/>
                  </a:lnTo>
                  <a:lnTo>
                    <a:pt x="80" y="87"/>
                  </a:lnTo>
                  <a:lnTo>
                    <a:pt x="82" y="95"/>
                  </a:lnTo>
                  <a:lnTo>
                    <a:pt x="84" y="104"/>
                  </a:lnTo>
                  <a:lnTo>
                    <a:pt x="86" y="113"/>
                  </a:lnTo>
                  <a:lnTo>
                    <a:pt x="88" y="124"/>
                  </a:lnTo>
                  <a:lnTo>
                    <a:pt x="90" y="136"/>
                  </a:lnTo>
                  <a:lnTo>
                    <a:pt x="92" y="149"/>
                  </a:lnTo>
                  <a:lnTo>
                    <a:pt x="93" y="156"/>
                  </a:lnTo>
                  <a:lnTo>
                    <a:pt x="94" y="164"/>
                  </a:lnTo>
                  <a:lnTo>
                    <a:pt x="95" y="172"/>
                  </a:lnTo>
                  <a:lnTo>
                    <a:pt x="96" y="181"/>
                  </a:lnTo>
                  <a:lnTo>
                    <a:pt x="97" y="190"/>
                  </a:lnTo>
                  <a:lnTo>
                    <a:pt x="98" y="201"/>
                  </a:lnTo>
                  <a:lnTo>
                    <a:pt x="99" y="211"/>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79" name="Freeform 203">
              <a:extLst>
                <a:ext uri="{FF2B5EF4-FFF2-40B4-BE49-F238E27FC236}">
                  <a16:creationId xmlns:a16="http://schemas.microsoft.com/office/drawing/2014/main" id="{EE60FC88-1172-4E8A-A960-86C357F0990F}"/>
                </a:ext>
              </a:extLst>
            </p:cNvPr>
            <p:cNvSpPr>
              <a:spLocks/>
            </p:cNvSpPr>
            <p:nvPr/>
          </p:nvSpPr>
          <p:spPr bwMode="auto">
            <a:xfrm>
              <a:off x="2310703" y="2976563"/>
              <a:ext cx="523987" cy="569913"/>
            </a:xfrm>
            <a:custGeom>
              <a:avLst/>
              <a:gdLst>
                <a:gd name="T0" fmla="*/ 2147483646 w 196"/>
                <a:gd name="T1" fmla="*/ 2147483646 h 216"/>
                <a:gd name="T2" fmla="*/ 2147483646 w 196"/>
                <a:gd name="T3" fmla="*/ 2147483646 h 216"/>
                <a:gd name="T4" fmla="*/ 2147483646 w 196"/>
                <a:gd name="T5" fmla="*/ 2147483646 h 216"/>
                <a:gd name="T6" fmla="*/ 2147483646 w 196"/>
                <a:gd name="T7" fmla="*/ 2147483646 h 216"/>
                <a:gd name="T8" fmla="*/ 2147483646 w 196"/>
                <a:gd name="T9" fmla="*/ 2147483646 h 216"/>
                <a:gd name="T10" fmla="*/ 2147483646 w 196"/>
                <a:gd name="T11" fmla="*/ 2147483646 h 216"/>
                <a:gd name="T12" fmla="*/ 2147483646 w 196"/>
                <a:gd name="T13" fmla="*/ 2147483646 h 216"/>
                <a:gd name="T14" fmla="*/ 2147483646 w 196"/>
                <a:gd name="T15" fmla="*/ 2147483646 h 216"/>
                <a:gd name="T16" fmla="*/ 2147483646 w 196"/>
                <a:gd name="T17" fmla="*/ 2147483646 h 216"/>
                <a:gd name="T18" fmla="*/ 2147483646 w 196"/>
                <a:gd name="T19" fmla="*/ 2147483646 h 216"/>
                <a:gd name="T20" fmla="*/ 2147483646 w 196"/>
                <a:gd name="T21" fmla="*/ 2147483646 h 216"/>
                <a:gd name="T22" fmla="*/ 2147483646 w 196"/>
                <a:gd name="T23" fmla="*/ 2147483646 h 216"/>
                <a:gd name="T24" fmla="*/ 2147483646 w 196"/>
                <a:gd name="T25" fmla="*/ 2147483646 h 216"/>
                <a:gd name="T26" fmla="*/ 2147483646 w 196"/>
                <a:gd name="T27" fmla="*/ 2147483646 h 216"/>
                <a:gd name="T28" fmla="*/ 2147483646 w 196"/>
                <a:gd name="T29" fmla="*/ 2147483646 h 216"/>
                <a:gd name="T30" fmla="*/ 2147483646 w 196"/>
                <a:gd name="T31" fmla="*/ 2147483646 h 216"/>
                <a:gd name="T32" fmla="*/ 2147483646 w 196"/>
                <a:gd name="T33" fmla="*/ 2147483646 h 216"/>
                <a:gd name="T34" fmla="*/ 2147483646 w 196"/>
                <a:gd name="T35" fmla="*/ 2147483646 h 216"/>
                <a:gd name="T36" fmla="*/ 2147483646 w 196"/>
                <a:gd name="T37" fmla="*/ 2147483646 h 216"/>
                <a:gd name="T38" fmla="*/ 2147483646 w 196"/>
                <a:gd name="T39" fmla="*/ 2147483646 h 216"/>
                <a:gd name="T40" fmla="*/ 2147483646 w 196"/>
                <a:gd name="T41" fmla="*/ 2147483646 h 216"/>
                <a:gd name="T42" fmla="*/ 2147483646 w 196"/>
                <a:gd name="T43" fmla="*/ 2147483646 h 216"/>
                <a:gd name="T44" fmla="*/ 2147483646 w 196"/>
                <a:gd name="T45" fmla="*/ 2147483646 h 216"/>
                <a:gd name="T46" fmla="*/ 2147483646 w 196"/>
                <a:gd name="T47" fmla="*/ 2147483646 h 216"/>
                <a:gd name="T48" fmla="*/ 2147483646 w 196"/>
                <a:gd name="T49" fmla="*/ 2147483646 h 216"/>
                <a:gd name="T50" fmla="*/ 2147483646 w 196"/>
                <a:gd name="T51" fmla="*/ 2147483646 h 216"/>
                <a:gd name="T52" fmla="*/ 2147483646 w 196"/>
                <a:gd name="T53" fmla="*/ 2147483646 h 216"/>
                <a:gd name="T54" fmla="*/ 2147483646 w 196"/>
                <a:gd name="T55" fmla="*/ 2147483646 h 216"/>
                <a:gd name="T56" fmla="*/ 2147483646 w 196"/>
                <a:gd name="T57" fmla="*/ 2147483646 h 216"/>
                <a:gd name="T58" fmla="*/ 2147483646 w 196"/>
                <a:gd name="T59" fmla="*/ 2147483646 h 216"/>
                <a:gd name="T60" fmla="*/ 2147483646 w 196"/>
                <a:gd name="T61" fmla="*/ 2147483646 h 216"/>
                <a:gd name="T62" fmla="*/ 2147483646 w 196"/>
                <a:gd name="T63" fmla="*/ 2147483646 h 216"/>
                <a:gd name="T64" fmla="*/ 2147483646 w 196"/>
                <a:gd name="T65" fmla="*/ 2147483646 h 216"/>
                <a:gd name="T66" fmla="*/ 2147483646 w 196"/>
                <a:gd name="T67" fmla="*/ 2147483646 h 216"/>
                <a:gd name="T68" fmla="*/ 2147483646 w 196"/>
                <a:gd name="T69" fmla="*/ 2147483646 h 216"/>
                <a:gd name="T70" fmla="*/ 2147483646 w 196"/>
                <a:gd name="T71" fmla="*/ 2147483646 h 216"/>
                <a:gd name="T72" fmla="*/ 2147483646 w 196"/>
                <a:gd name="T73" fmla="*/ 2147483646 h 216"/>
                <a:gd name="T74" fmla="*/ 2147483646 w 196"/>
                <a:gd name="T75" fmla="*/ 2147483646 h 216"/>
                <a:gd name="T76" fmla="*/ 2147483646 w 196"/>
                <a:gd name="T77" fmla="*/ 2147483646 h 216"/>
                <a:gd name="T78" fmla="*/ 2147483646 w 196"/>
                <a:gd name="T79" fmla="*/ 2147483646 h 216"/>
                <a:gd name="T80" fmla="*/ 2147483646 w 196"/>
                <a:gd name="T81" fmla="*/ 2147483646 h 216"/>
                <a:gd name="T82" fmla="*/ 2147483646 w 196"/>
                <a:gd name="T83" fmla="*/ 2147483646 h 216"/>
                <a:gd name="T84" fmla="*/ 2147483646 w 196"/>
                <a:gd name="T85" fmla="*/ 2147483646 h 216"/>
                <a:gd name="T86" fmla="*/ 2147483646 w 196"/>
                <a:gd name="T87" fmla="*/ 2147483646 h 216"/>
                <a:gd name="T88" fmla="*/ 2147483646 w 196"/>
                <a:gd name="T89" fmla="*/ 2147483646 h 216"/>
                <a:gd name="T90" fmla="*/ 2147483646 w 196"/>
                <a:gd name="T91" fmla="*/ 2147483646 h 216"/>
                <a:gd name="T92" fmla="*/ 2147483646 w 196"/>
                <a:gd name="T93" fmla="*/ 2147483646 h 216"/>
                <a:gd name="T94" fmla="*/ 2147483646 w 196"/>
                <a:gd name="T95" fmla="*/ 2147483646 h 216"/>
                <a:gd name="T96" fmla="*/ 2147483646 w 196"/>
                <a:gd name="T97" fmla="*/ 2147483646 h 216"/>
                <a:gd name="T98" fmla="*/ 2147483646 w 196"/>
                <a:gd name="T99" fmla="*/ 2147483646 h 216"/>
                <a:gd name="T100" fmla="*/ 2147483646 w 196"/>
                <a:gd name="T101" fmla="*/ 2147483646 h 216"/>
                <a:gd name="T102" fmla="*/ 2147483646 w 196"/>
                <a:gd name="T103" fmla="*/ 2147483646 h 216"/>
                <a:gd name="T104" fmla="*/ 2147483646 w 196"/>
                <a:gd name="T105" fmla="*/ 2147483646 h 216"/>
                <a:gd name="T106" fmla="*/ 2147483646 w 196"/>
                <a:gd name="T107" fmla="*/ 2147483646 h 216"/>
                <a:gd name="T108" fmla="*/ 2147483646 w 196"/>
                <a:gd name="T109" fmla="*/ 2147483646 h 216"/>
                <a:gd name="T110" fmla="*/ 2147483646 w 196"/>
                <a:gd name="T111" fmla="*/ 2147483646 h 216"/>
                <a:gd name="T112" fmla="*/ 2147483646 w 196"/>
                <a:gd name="T113" fmla="*/ 2147483646 h 216"/>
                <a:gd name="T114" fmla="*/ 2147483646 w 196"/>
                <a:gd name="T115" fmla="*/ 0 h 2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6"/>
                <a:gd name="T175" fmla="*/ 0 h 216"/>
                <a:gd name="T176" fmla="*/ 196 w 196"/>
                <a:gd name="T177" fmla="*/ 216 h 2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6" h="216">
                  <a:moveTo>
                    <a:pt x="0" y="33"/>
                  </a:moveTo>
                  <a:lnTo>
                    <a:pt x="1" y="42"/>
                  </a:lnTo>
                  <a:lnTo>
                    <a:pt x="2" y="50"/>
                  </a:lnTo>
                  <a:lnTo>
                    <a:pt x="3" y="58"/>
                  </a:lnTo>
                  <a:lnTo>
                    <a:pt x="4" y="66"/>
                  </a:lnTo>
                  <a:lnTo>
                    <a:pt x="5" y="72"/>
                  </a:lnTo>
                  <a:lnTo>
                    <a:pt x="6" y="79"/>
                  </a:lnTo>
                  <a:lnTo>
                    <a:pt x="7" y="85"/>
                  </a:lnTo>
                  <a:lnTo>
                    <a:pt x="8" y="91"/>
                  </a:lnTo>
                  <a:lnTo>
                    <a:pt x="9" y="96"/>
                  </a:lnTo>
                  <a:lnTo>
                    <a:pt x="10" y="102"/>
                  </a:lnTo>
                  <a:lnTo>
                    <a:pt x="11" y="107"/>
                  </a:lnTo>
                  <a:lnTo>
                    <a:pt x="12" y="111"/>
                  </a:lnTo>
                  <a:lnTo>
                    <a:pt x="13" y="116"/>
                  </a:lnTo>
                  <a:lnTo>
                    <a:pt x="14" y="120"/>
                  </a:lnTo>
                  <a:lnTo>
                    <a:pt x="15" y="124"/>
                  </a:lnTo>
                  <a:lnTo>
                    <a:pt x="16" y="128"/>
                  </a:lnTo>
                  <a:lnTo>
                    <a:pt x="17" y="132"/>
                  </a:lnTo>
                  <a:lnTo>
                    <a:pt x="18" y="135"/>
                  </a:lnTo>
                  <a:lnTo>
                    <a:pt x="19" y="138"/>
                  </a:lnTo>
                  <a:lnTo>
                    <a:pt x="20" y="142"/>
                  </a:lnTo>
                  <a:lnTo>
                    <a:pt x="21" y="145"/>
                  </a:lnTo>
                  <a:lnTo>
                    <a:pt x="22" y="148"/>
                  </a:lnTo>
                  <a:lnTo>
                    <a:pt x="23" y="150"/>
                  </a:lnTo>
                  <a:lnTo>
                    <a:pt x="24" y="153"/>
                  </a:lnTo>
                  <a:lnTo>
                    <a:pt x="25" y="156"/>
                  </a:lnTo>
                  <a:lnTo>
                    <a:pt x="26" y="158"/>
                  </a:lnTo>
                  <a:lnTo>
                    <a:pt x="27" y="160"/>
                  </a:lnTo>
                  <a:lnTo>
                    <a:pt x="28" y="163"/>
                  </a:lnTo>
                  <a:lnTo>
                    <a:pt x="29" y="165"/>
                  </a:lnTo>
                  <a:lnTo>
                    <a:pt x="30" y="167"/>
                  </a:lnTo>
                  <a:lnTo>
                    <a:pt x="31" y="169"/>
                  </a:lnTo>
                  <a:lnTo>
                    <a:pt x="32" y="171"/>
                  </a:lnTo>
                  <a:lnTo>
                    <a:pt x="33" y="173"/>
                  </a:lnTo>
                  <a:lnTo>
                    <a:pt x="34" y="175"/>
                  </a:lnTo>
                  <a:lnTo>
                    <a:pt x="35" y="176"/>
                  </a:lnTo>
                  <a:lnTo>
                    <a:pt x="36" y="179"/>
                  </a:lnTo>
                  <a:lnTo>
                    <a:pt x="38" y="181"/>
                  </a:lnTo>
                  <a:lnTo>
                    <a:pt x="39" y="184"/>
                  </a:lnTo>
                  <a:lnTo>
                    <a:pt x="41" y="186"/>
                  </a:lnTo>
                  <a:lnTo>
                    <a:pt x="42" y="188"/>
                  </a:lnTo>
                  <a:lnTo>
                    <a:pt x="44" y="190"/>
                  </a:lnTo>
                  <a:lnTo>
                    <a:pt x="45" y="191"/>
                  </a:lnTo>
                  <a:lnTo>
                    <a:pt x="47" y="193"/>
                  </a:lnTo>
                  <a:lnTo>
                    <a:pt x="48" y="195"/>
                  </a:lnTo>
                  <a:lnTo>
                    <a:pt x="50" y="196"/>
                  </a:lnTo>
                  <a:lnTo>
                    <a:pt x="51" y="198"/>
                  </a:lnTo>
                  <a:lnTo>
                    <a:pt x="53" y="199"/>
                  </a:lnTo>
                  <a:lnTo>
                    <a:pt x="55" y="201"/>
                  </a:lnTo>
                  <a:lnTo>
                    <a:pt x="57" y="203"/>
                  </a:lnTo>
                  <a:lnTo>
                    <a:pt x="60" y="205"/>
                  </a:lnTo>
                  <a:lnTo>
                    <a:pt x="62" y="206"/>
                  </a:lnTo>
                  <a:lnTo>
                    <a:pt x="64" y="207"/>
                  </a:lnTo>
                  <a:lnTo>
                    <a:pt x="66" y="209"/>
                  </a:lnTo>
                  <a:lnTo>
                    <a:pt x="69" y="210"/>
                  </a:lnTo>
                  <a:lnTo>
                    <a:pt x="71" y="211"/>
                  </a:lnTo>
                  <a:lnTo>
                    <a:pt x="73" y="212"/>
                  </a:lnTo>
                  <a:lnTo>
                    <a:pt x="75" y="213"/>
                  </a:lnTo>
                  <a:lnTo>
                    <a:pt x="78" y="213"/>
                  </a:lnTo>
                  <a:lnTo>
                    <a:pt x="80" y="214"/>
                  </a:lnTo>
                  <a:lnTo>
                    <a:pt x="82" y="215"/>
                  </a:lnTo>
                  <a:lnTo>
                    <a:pt x="84" y="215"/>
                  </a:lnTo>
                  <a:lnTo>
                    <a:pt x="87" y="216"/>
                  </a:lnTo>
                  <a:lnTo>
                    <a:pt x="89" y="216"/>
                  </a:lnTo>
                  <a:lnTo>
                    <a:pt x="91" y="216"/>
                  </a:lnTo>
                  <a:lnTo>
                    <a:pt x="93" y="216"/>
                  </a:lnTo>
                  <a:lnTo>
                    <a:pt x="96" y="216"/>
                  </a:lnTo>
                  <a:lnTo>
                    <a:pt x="98" y="216"/>
                  </a:lnTo>
                  <a:lnTo>
                    <a:pt x="100" y="216"/>
                  </a:lnTo>
                  <a:lnTo>
                    <a:pt x="102" y="216"/>
                  </a:lnTo>
                  <a:lnTo>
                    <a:pt x="105" y="216"/>
                  </a:lnTo>
                  <a:lnTo>
                    <a:pt x="107" y="215"/>
                  </a:lnTo>
                  <a:lnTo>
                    <a:pt x="109" y="215"/>
                  </a:lnTo>
                  <a:lnTo>
                    <a:pt x="111" y="214"/>
                  </a:lnTo>
                  <a:lnTo>
                    <a:pt x="114" y="214"/>
                  </a:lnTo>
                  <a:lnTo>
                    <a:pt x="116" y="213"/>
                  </a:lnTo>
                  <a:lnTo>
                    <a:pt x="118" y="212"/>
                  </a:lnTo>
                  <a:lnTo>
                    <a:pt x="120" y="211"/>
                  </a:lnTo>
                  <a:lnTo>
                    <a:pt x="123" y="210"/>
                  </a:lnTo>
                  <a:lnTo>
                    <a:pt x="125" y="209"/>
                  </a:lnTo>
                  <a:lnTo>
                    <a:pt x="127" y="208"/>
                  </a:lnTo>
                  <a:lnTo>
                    <a:pt x="129" y="207"/>
                  </a:lnTo>
                  <a:lnTo>
                    <a:pt x="132" y="205"/>
                  </a:lnTo>
                  <a:lnTo>
                    <a:pt x="134" y="204"/>
                  </a:lnTo>
                  <a:lnTo>
                    <a:pt x="136" y="202"/>
                  </a:lnTo>
                  <a:lnTo>
                    <a:pt x="138" y="200"/>
                  </a:lnTo>
                  <a:lnTo>
                    <a:pt x="141" y="198"/>
                  </a:lnTo>
                  <a:lnTo>
                    <a:pt x="143" y="196"/>
                  </a:lnTo>
                  <a:lnTo>
                    <a:pt x="145" y="194"/>
                  </a:lnTo>
                  <a:lnTo>
                    <a:pt x="147" y="191"/>
                  </a:lnTo>
                  <a:lnTo>
                    <a:pt x="150" y="188"/>
                  </a:lnTo>
                  <a:lnTo>
                    <a:pt x="152" y="185"/>
                  </a:lnTo>
                  <a:lnTo>
                    <a:pt x="154" y="182"/>
                  </a:lnTo>
                  <a:lnTo>
                    <a:pt x="156" y="179"/>
                  </a:lnTo>
                  <a:lnTo>
                    <a:pt x="159" y="175"/>
                  </a:lnTo>
                  <a:lnTo>
                    <a:pt x="161" y="170"/>
                  </a:lnTo>
                  <a:lnTo>
                    <a:pt x="163" y="166"/>
                  </a:lnTo>
                  <a:lnTo>
                    <a:pt x="165" y="161"/>
                  </a:lnTo>
                  <a:lnTo>
                    <a:pt x="168" y="156"/>
                  </a:lnTo>
                  <a:lnTo>
                    <a:pt x="170" y="150"/>
                  </a:lnTo>
                  <a:lnTo>
                    <a:pt x="172" y="143"/>
                  </a:lnTo>
                  <a:lnTo>
                    <a:pt x="174" y="136"/>
                  </a:lnTo>
                  <a:lnTo>
                    <a:pt x="177" y="128"/>
                  </a:lnTo>
                  <a:lnTo>
                    <a:pt x="179" y="119"/>
                  </a:lnTo>
                  <a:lnTo>
                    <a:pt x="181" y="109"/>
                  </a:lnTo>
                  <a:lnTo>
                    <a:pt x="183" y="98"/>
                  </a:lnTo>
                  <a:lnTo>
                    <a:pt x="186" y="85"/>
                  </a:lnTo>
                  <a:lnTo>
                    <a:pt x="187" y="78"/>
                  </a:lnTo>
                  <a:lnTo>
                    <a:pt x="188" y="71"/>
                  </a:lnTo>
                  <a:lnTo>
                    <a:pt x="189" y="63"/>
                  </a:lnTo>
                  <a:lnTo>
                    <a:pt x="190" y="54"/>
                  </a:lnTo>
                  <a:lnTo>
                    <a:pt x="191" y="45"/>
                  </a:lnTo>
                  <a:lnTo>
                    <a:pt x="192" y="35"/>
                  </a:lnTo>
                  <a:lnTo>
                    <a:pt x="194" y="24"/>
                  </a:lnTo>
                  <a:lnTo>
                    <a:pt x="195" y="13"/>
                  </a:lnTo>
                  <a:lnTo>
                    <a:pt x="196"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0" name="Freeform 207">
              <a:extLst>
                <a:ext uri="{FF2B5EF4-FFF2-40B4-BE49-F238E27FC236}">
                  <a16:creationId xmlns:a16="http://schemas.microsoft.com/office/drawing/2014/main" id="{1D16AB94-574C-492C-9A6A-825347C7FD51}"/>
                </a:ext>
              </a:extLst>
            </p:cNvPr>
            <p:cNvSpPr>
              <a:spLocks/>
            </p:cNvSpPr>
            <p:nvPr/>
          </p:nvSpPr>
          <p:spPr bwMode="auto">
            <a:xfrm>
              <a:off x="3652110" y="3005138"/>
              <a:ext cx="527212" cy="541338"/>
            </a:xfrm>
            <a:custGeom>
              <a:avLst/>
              <a:gdLst>
                <a:gd name="T0" fmla="*/ 2147483646 w 197"/>
                <a:gd name="T1" fmla="*/ 2147483646 h 205"/>
                <a:gd name="T2" fmla="*/ 2147483646 w 197"/>
                <a:gd name="T3" fmla="*/ 2147483646 h 205"/>
                <a:gd name="T4" fmla="*/ 2147483646 w 197"/>
                <a:gd name="T5" fmla="*/ 2147483646 h 205"/>
                <a:gd name="T6" fmla="*/ 2147483646 w 197"/>
                <a:gd name="T7" fmla="*/ 2147483646 h 205"/>
                <a:gd name="T8" fmla="*/ 2147483646 w 197"/>
                <a:gd name="T9" fmla="*/ 2147483646 h 205"/>
                <a:gd name="T10" fmla="*/ 2147483646 w 197"/>
                <a:gd name="T11" fmla="*/ 2147483646 h 205"/>
                <a:gd name="T12" fmla="*/ 2147483646 w 197"/>
                <a:gd name="T13" fmla="*/ 2147483646 h 205"/>
                <a:gd name="T14" fmla="*/ 2147483646 w 197"/>
                <a:gd name="T15" fmla="*/ 2147483646 h 205"/>
                <a:gd name="T16" fmla="*/ 2147483646 w 197"/>
                <a:gd name="T17" fmla="*/ 2147483646 h 205"/>
                <a:gd name="T18" fmla="*/ 2147483646 w 197"/>
                <a:gd name="T19" fmla="*/ 2147483646 h 205"/>
                <a:gd name="T20" fmla="*/ 2147483646 w 197"/>
                <a:gd name="T21" fmla="*/ 2147483646 h 205"/>
                <a:gd name="T22" fmla="*/ 2147483646 w 197"/>
                <a:gd name="T23" fmla="*/ 2147483646 h 205"/>
                <a:gd name="T24" fmla="*/ 2147483646 w 197"/>
                <a:gd name="T25" fmla="*/ 2147483646 h 205"/>
                <a:gd name="T26" fmla="*/ 2147483646 w 197"/>
                <a:gd name="T27" fmla="*/ 2147483646 h 205"/>
                <a:gd name="T28" fmla="*/ 2147483646 w 197"/>
                <a:gd name="T29" fmla="*/ 2147483646 h 205"/>
                <a:gd name="T30" fmla="*/ 2147483646 w 197"/>
                <a:gd name="T31" fmla="*/ 2147483646 h 205"/>
                <a:gd name="T32" fmla="*/ 2147483646 w 197"/>
                <a:gd name="T33" fmla="*/ 2147483646 h 205"/>
                <a:gd name="T34" fmla="*/ 2147483646 w 197"/>
                <a:gd name="T35" fmla="*/ 2147483646 h 205"/>
                <a:gd name="T36" fmla="*/ 2147483646 w 197"/>
                <a:gd name="T37" fmla="*/ 2147483646 h 205"/>
                <a:gd name="T38" fmla="*/ 2147483646 w 197"/>
                <a:gd name="T39" fmla="*/ 2147483646 h 205"/>
                <a:gd name="T40" fmla="*/ 2147483646 w 197"/>
                <a:gd name="T41" fmla="*/ 2147483646 h 205"/>
                <a:gd name="T42" fmla="*/ 2147483646 w 197"/>
                <a:gd name="T43" fmla="*/ 2147483646 h 205"/>
                <a:gd name="T44" fmla="*/ 2147483646 w 197"/>
                <a:gd name="T45" fmla="*/ 2147483646 h 205"/>
                <a:gd name="T46" fmla="*/ 2147483646 w 197"/>
                <a:gd name="T47" fmla="*/ 2147483646 h 205"/>
                <a:gd name="T48" fmla="*/ 2147483646 w 197"/>
                <a:gd name="T49" fmla="*/ 2147483646 h 205"/>
                <a:gd name="T50" fmla="*/ 2147483646 w 197"/>
                <a:gd name="T51" fmla="*/ 2147483646 h 205"/>
                <a:gd name="T52" fmla="*/ 2147483646 w 197"/>
                <a:gd name="T53" fmla="*/ 2147483646 h 205"/>
                <a:gd name="T54" fmla="*/ 2147483646 w 197"/>
                <a:gd name="T55" fmla="*/ 2147483646 h 205"/>
                <a:gd name="T56" fmla="*/ 2147483646 w 197"/>
                <a:gd name="T57" fmla="*/ 2147483646 h 205"/>
                <a:gd name="T58" fmla="*/ 2147483646 w 197"/>
                <a:gd name="T59" fmla="*/ 2147483646 h 205"/>
                <a:gd name="T60" fmla="*/ 2147483646 w 197"/>
                <a:gd name="T61" fmla="*/ 2147483646 h 205"/>
                <a:gd name="T62" fmla="*/ 2147483646 w 197"/>
                <a:gd name="T63" fmla="*/ 2147483646 h 205"/>
                <a:gd name="T64" fmla="*/ 2147483646 w 197"/>
                <a:gd name="T65" fmla="*/ 2147483646 h 205"/>
                <a:gd name="T66" fmla="*/ 2147483646 w 197"/>
                <a:gd name="T67" fmla="*/ 2147483646 h 205"/>
                <a:gd name="T68" fmla="*/ 2147483646 w 197"/>
                <a:gd name="T69" fmla="*/ 2147483646 h 205"/>
                <a:gd name="T70" fmla="*/ 2147483646 w 197"/>
                <a:gd name="T71" fmla="*/ 2147483646 h 205"/>
                <a:gd name="T72" fmla="*/ 2147483646 w 197"/>
                <a:gd name="T73" fmla="*/ 2147483646 h 205"/>
                <a:gd name="T74" fmla="*/ 2147483646 w 197"/>
                <a:gd name="T75" fmla="*/ 2147483646 h 205"/>
                <a:gd name="T76" fmla="*/ 2147483646 w 197"/>
                <a:gd name="T77" fmla="*/ 2147483646 h 205"/>
                <a:gd name="T78" fmla="*/ 2147483646 w 197"/>
                <a:gd name="T79" fmla="*/ 2147483646 h 205"/>
                <a:gd name="T80" fmla="*/ 2147483646 w 197"/>
                <a:gd name="T81" fmla="*/ 2147483646 h 205"/>
                <a:gd name="T82" fmla="*/ 2147483646 w 197"/>
                <a:gd name="T83" fmla="*/ 2147483646 h 205"/>
                <a:gd name="T84" fmla="*/ 2147483646 w 197"/>
                <a:gd name="T85" fmla="*/ 2147483646 h 205"/>
                <a:gd name="T86" fmla="*/ 2147483646 w 197"/>
                <a:gd name="T87" fmla="*/ 2147483646 h 205"/>
                <a:gd name="T88" fmla="*/ 2147483646 w 197"/>
                <a:gd name="T89" fmla="*/ 2147483646 h 205"/>
                <a:gd name="T90" fmla="*/ 2147483646 w 197"/>
                <a:gd name="T91" fmla="*/ 2147483646 h 205"/>
                <a:gd name="T92" fmla="*/ 2147483646 w 197"/>
                <a:gd name="T93" fmla="*/ 2147483646 h 205"/>
                <a:gd name="T94" fmla="*/ 2147483646 w 197"/>
                <a:gd name="T95" fmla="*/ 2147483646 h 205"/>
                <a:gd name="T96" fmla="*/ 2147483646 w 197"/>
                <a:gd name="T97" fmla="*/ 2147483646 h 205"/>
                <a:gd name="T98" fmla="*/ 2147483646 w 197"/>
                <a:gd name="T99" fmla="*/ 2147483646 h 205"/>
                <a:gd name="T100" fmla="*/ 2147483646 w 197"/>
                <a:gd name="T101" fmla="*/ 2147483646 h 205"/>
                <a:gd name="T102" fmla="*/ 2147483646 w 197"/>
                <a:gd name="T103" fmla="*/ 2147483646 h 205"/>
                <a:gd name="T104" fmla="*/ 2147483646 w 197"/>
                <a:gd name="T105" fmla="*/ 2147483646 h 205"/>
                <a:gd name="T106" fmla="*/ 2147483646 w 197"/>
                <a:gd name="T107" fmla="*/ 2147483646 h 205"/>
                <a:gd name="T108" fmla="*/ 2147483646 w 197"/>
                <a:gd name="T109" fmla="*/ 2147483646 h 205"/>
                <a:gd name="T110" fmla="*/ 2147483646 w 197"/>
                <a:gd name="T111" fmla="*/ 2147483646 h 205"/>
                <a:gd name="T112" fmla="*/ 2147483646 w 197"/>
                <a:gd name="T113" fmla="*/ 2147483646 h 205"/>
                <a:gd name="T114" fmla="*/ 2147483646 w 197"/>
                <a:gd name="T115" fmla="*/ 2147483646 h 20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7"/>
                <a:gd name="T175" fmla="*/ 0 h 205"/>
                <a:gd name="T176" fmla="*/ 197 w 197"/>
                <a:gd name="T177" fmla="*/ 205 h 20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7" h="205">
                  <a:moveTo>
                    <a:pt x="0" y="4"/>
                  </a:moveTo>
                  <a:lnTo>
                    <a:pt x="1" y="14"/>
                  </a:lnTo>
                  <a:lnTo>
                    <a:pt x="2" y="23"/>
                  </a:lnTo>
                  <a:lnTo>
                    <a:pt x="3" y="32"/>
                  </a:lnTo>
                  <a:lnTo>
                    <a:pt x="4" y="41"/>
                  </a:lnTo>
                  <a:lnTo>
                    <a:pt x="5" y="48"/>
                  </a:lnTo>
                  <a:lnTo>
                    <a:pt x="6" y="56"/>
                  </a:lnTo>
                  <a:lnTo>
                    <a:pt x="7" y="63"/>
                  </a:lnTo>
                  <a:lnTo>
                    <a:pt x="8" y="69"/>
                  </a:lnTo>
                  <a:lnTo>
                    <a:pt x="9" y="75"/>
                  </a:lnTo>
                  <a:lnTo>
                    <a:pt x="10" y="81"/>
                  </a:lnTo>
                  <a:lnTo>
                    <a:pt x="11" y="86"/>
                  </a:lnTo>
                  <a:lnTo>
                    <a:pt x="12" y="91"/>
                  </a:lnTo>
                  <a:lnTo>
                    <a:pt x="13" y="96"/>
                  </a:lnTo>
                  <a:lnTo>
                    <a:pt x="14" y="101"/>
                  </a:lnTo>
                  <a:lnTo>
                    <a:pt x="15" y="105"/>
                  </a:lnTo>
                  <a:lnTo>
                    <a:pt x="16" y="110"/>
                  </a:lnTo>
                  <a:lnTo>
                    <a:pt x="17" y="114"/>
                  </a:lnTo>
                  <a:lnTo>
                    <a:pt x="18" y="117"/>
                  </a:lnTo>
                  <a:lnTo>
                    <a:pt x="19" y="121"/>
                  </a:lnTo>
                  <a:lnTo>
                    <a:pt x="20" y="125"/>
                  </a:lnTo>
                  <a:lnTo>
                    <a:pt x="21" y="128"/>
                  </a:lnTo>
                  <a:lnTo>
                    <a:pt x="22" y="131"/>
                  </a:lnTo>
                  <a:lnTo>
                    <a:pt x="23" y="134"/>
                  </a:lnTo>
                  <a:lnTo>
                    <a:pt x="24" y="137"/>
                  </a:lnTo>
                  <a:lnTo>
                    <a:pt x="25" y="140"/>
                  </a:lnTo>
                  <a:lnTo>
                    <a:pt x="26" y="142"/>
                  </a:lnTo>
                  <a:lnTo>
                    <a:pt x="27" y="145"/>
                  </a:lnTo>
                  <a:lnTo>
                    <a:pt x="28" y="147"/>
                  </a:lnTo>
                  <a:lnTo>
                    <a:pt x="29" y="150"/>
                  </a:lnTo>
                  <a:lnTo>
                    <a:pt x="30" y="152"/>
                  </a:lnTo>
                  <a:lnTo>
                    <a:pt x="31" y="154"/>
                  </a:lnTo>
                  <a:lnTo>
                    <a:pt x="32" y="156"/>
                  </a:lnTo>
                  <a:lnTo>
                    <a:pt x="33" y="158"/>
                  </a:lnTo>
                  <a:lnTo>
                    <a:pt x="34" y="160"/>
                  </a:lnTo>
                  <a:lnTo>
                    <a:pt x="35" y="162"/>
                  </a:lnTo>
                  <a:lnTo>
                    <a:pt x="36" y="164"/>
                  </a:lnTo>
                  <a:lnTo>
                    <a:pt x="37" y="166"/>
                  </a:lnTo>
                  <a:lnTo>
                    <a:pt x="39" y="168"/>
                  </a:lnTo>
                  <a:lnTo>
                    <a:pt x="40" y="171"/>
                  </a:lnTo>
                  <a:lnTo>
                    <a:pt x="42" y="173"/>
                  </a:lnTo>
                  <a:lnTo>
                    <a:pt x="43" y="175"/>
                  </a:lnTo>
                  <a:lnTo>
                    <a:pt x="45" y="177"/>
                  </a:lnTo>
                  <a:lnTo>
                    <a:pt x="46" y="179"/>
                  </a:lnTo>
                  <a:lnTo>
                    <a:pt x="48" y="181"/>
                  </a:lnTo>
                  <a:lnTo>
                    <a:pt x="49" y="182"/>
                  </a:lnTo>
                  <a:lnTo>
                    <a:pt x="51" y="184"/>
                  </a:lnTo>
                  <a:lnTo>
                    <a:pt x="52" y="185"/>
                  </a:lnTo>
                  <a:lnTo>
                    <a:pt x="54" y="187"/>
                  </a:lnTo>
                  <a:lnTo>
                    <a:pt x="55" y="188"/>
                  </a:lnTo>
                  <a:lnTo>
                    <a:pt x="57" y="190"/>
                  </a:lnTo>
                  <a:lnTo>
                    <a:pt x="60" y="192"/>
                  </a:lnTo>
                  <a:lnTo>
                    <a:pt x="62" y="194"/>
                  </a:lnTo>
                  <a:lnTo>
                    <a:pt x="64" y="195"/>
                  </a:lnTo>
                  <a:lnTo>
                    <a:pt x="66" y="197"/>
                  </a:lnTo>
                  <a:lnTo>
                    <a:pt x="69" y="198"/>
                  </a:lnTo>
                  <a:lnTo>
                    <a:pt x="71" y="199"/>
                  </a:lnTo>
                  <a:lnTo>
                    <a:pt x="73" y="200"/>
                  </a:lnTo>
                  <a:lnTo>
                    <a:pt x="75" y="201"/>
                  </a:lnTo>
                  <a:lnTo>
                    <a:pt x="78" y="202"/>
                  </a:lnTo>
                  <a:lnTo>
                    <a:pt x="80" y="203"/>
                  </a:lnTo>
                  <a:lnTo>
                    <a:pt x="82" y="203"/>
                  </a:lnTo>
                  <a:lnTo>
                    <a:pt x="84" y="204"/>
                  </a:lnTo>
                  <a:lnTo>
                    <a:pt x="87" y="204"/>
                  </a:lnTo>
                  <a:lnTo>
                    <a:pt x="89" y="205"/>
                  </a:lnTo>
                  <a:lnTo>
                    <a:pt x="91" y="205"/>
                  </a:lnTo>
                  <a:lnTo>
                    <a:pt x="93" y="205"/>
                  </a:lnTo>
                  <a:lnTo>
                    <a:pt x="96" y="205"/>
                  </a:lnTo>
                  <a:lnTo>
                    <a:pt x="98" y="205"/>
                  </a:lnTo>
                  <a:lnTo>
                    <a:pt x="100" y="205"/>
                  </a:lnTo>
                  <a:lnTo>
                    <a:pt x="102" y="205"/>
                  </a:lnTo>
                  <a:lnTo>
                    <a:pt x="105" y="205"/>
                  </a:lnTo>
                  <a:lnTo>
                    <a:pt x="107" y="205"/>
                  </a:lnTo>
                  <a:lnTo>
                    <a:pt x="109" y="204"/>
                  </a:lnTo>
                  <a:lnTo>
                    <a:pt x="111" y="204"/>
                  </a:lnTo>
                  <a:lnTo>
                    <a:pt x="114" y="203"/>
                  </a:lnTo>
                  <a:lnTo>
                    <a:pt x="116" y="203"/>
                  </a:lnTo>
                  <a:lnTo>
                    <a:pt x="118" y="202"/>
                  </a:lnTo>
                  <a:lnTo>
                    <a:pt x="120" y="201"/>
                  </a:lnTo>
                  <a:lnTo>
                    <a:pt x="123" y="200"/>
                  </a:lnTo>
                  <a:lnTo>
                    <a:pt x="125" y="199"/>
                  </a:lnTo>
                  <a:lnTo>
                    <a:pt x="127" y="198"/>
                  </a:lnTo>
                  <a:lnTo>
                    <a:pt x="129" y="197"/>
                  </a:lnTo>
                  <a:lnTo>
                    <a:pt x="132" y="196"/>
                  </a:lnTo>
                  <a:lnTo>
                    <a:pt x="134" y="194"/>
                  </a:lnTo>
                  <a:lnTo>
                    <a:pt x="136" y="193"/>
                  </a:lnTo>
                  <a:lnTo>
                    <a:pt x="138" y="191"/>
                  </a:lnTo>
                  <a:lnTo>
                    <a:pt x="141" y="189"/>
                  </a:lnTo>
                  <a:lnTo>
                    <a:pt x="143" y="187"/>
                  </a:lnTo>
                  <a:lnTo>
                    <a:pt x="145" y="185"/>
                  </a:lnTo>
                  <a:lnTo>
                    <a:pt x="147" y="183"/>
                  </a:lnTo>
                  <a:lnTo>
                    <a:pt x="150" y="180"/>
                  </a:lnTo>
                  <a:lnTo>
                    <a:pt x="152" y="177"/>
                  </a:lnTo>
                  <a:lnTo>
                    <a:pt x="154" y="174"/>
                  </a:lnTo>
                  <a:lnTo>
                    <a:pt x="156" y="171"/>
                  </a:lnTo>
                  <a:lnTo>
                    <a:pt x="159" y="167"/>
                  </a:lnTo>
                  <a:lnTo>
                    <a:pt x="161" y="163"/>
                  </a:lnTo>
                  <a:lnTo>
                    <a:pt x="163" y="159"/>
                  </a:lnTo>
                  <a:lnTo>
                    <a:pt x="165" y="155"/>
                  </a:lnTo>
                  <a:lnTo>
                    <a:pt x="168" y="150"/>
                  </a:lnTo>
                  <a:lnTo>
                    <a:pt x="170" y="144"/>
                  </a:lnTo>
                  <a:lnTo>
                    <a:pt x="172" y="138"/>
                  </a:lnTo>
                  <a:lnTo>
                    <a:pt x="174" y="132"/>
                  </a:lnTo>
                  <a:lnTo>
                    <a:pt x="177" y="124"/>
                  </a:lnTo>
                  <a:lnTo>
                    <a:pt x="179" y="116"/>
                  </a:lnTo>
                  <a:lnTo>
                    <a:pt x="181" y="107"/>
                  </a:lnTo>
                  <a:lnTo>
                    <a:pt x="183" y="97"/>
                  </a:lnTo>
                  <a:lnTo>
                    <a:pt x="186" y="86"/>
                  </a:lnTo>
                  <a:lnTo>
                    <a:pt x="188" y="73"/>
                  </a:lnTo>
                  <a:lnTo>
                    <a:pt x="189" y="66"/>
                  </a:lnTo>
                  <a:lnTo>
                    <a:pt x="190" y="58"/>
                  </a:lnTo>
                  <a:lnTo>
                    <a:pt x="191" y="50"/>
                  </a:lnTo>
                  <a:lnTo>
                    <a:pt x="192" y="42"/>
                  </a:lnTo>
                  <a:lnTo>
                    <a:pt x="193" y="33"/>
                  </a:lnTo>
                  <a:lnTo>
                    <a:pt x="195" y="22"/>
                  </a:lnTo>
                  <a:lnTo>
                    <a:pt x="196" y="12"/>
                  </a:lnTo>
                  <a:lnTo>
                    <a:pt x="197"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1" name="Freeform 205">
              <a:extLst>
                <a:ext uri="{FF2B5EF4-FFF2-40B4-BE49-F238E27FC236}">
                  <a16:creationId xmlns:a16="http://schemas.microsoft.com/office/drawing/2014/main" id="{3EFB372B-36AA-4C57-84C4-4F16B9A19AC4}"/>
                </a:ext>
              </a:extLst>
            </p:cNvPr>
            <p:cNvSpPr>
              <a:spLocks/>
            </p:cNvSpPr>
            <p:nvPr/>
          </p:nvSpPr>
          <p:spPr bwMode="auto">
            <a:xfrm>
              <a:off x="2979794" y="4089400"/>
              <a:ext cx="527212" cy="558800"/>
            </a:xfrm>
            <a:custGeom>
              <a:avLst/>
              <a:gdLst>
                <a:gd name="T0" fmla="*/ 2147483646 w 197"/>
                <a:gd name="T1" fmla="*/ 2147483646 h 212"/>
                <a:gd name="T2" fmla="*/ 2147483646 w 197"/>
                <a:gd name="T3" fmla="*/ 2147483646 h 212"/>
                <a:gd name="T4" fmla="*/ 2147483646 w 197"/>
                <a:gd name="T5" fmla="*/ 2147483646 h 212"/>
                <a:gd name="T6" fmla="*/ 2147483646 w 197"/>
                <a:gd name="T7" fmla="*/ 2147483646 h 212"/>
                <a:gd name="T8" fmla="*/ 2147483646 w 197"/>
                <a:gd name="T9" fmla="*/ 2147483646 h 212"/>
                <a:gd name="T10" fmla="*/ 2147483646 w 197"/>
                <a:gd name="T11" fmla="*/ 2147483646 h 212"/>
                <a:gd name="T12" fmla="*/ 2147483646 w 197"/>
                <a:gd name="T13" fmla="*/ 2147483646 h 212"/>
                <a:gd name="T14" fmla="*/ 2147483646 w 197"/>
                <a:gd name="T15" fmla="*/ 2147483646 h 212"/>
                <a:gd name="T16" fmla="*/ 2147483646 w 197"/>
                <a:gd name="T17" fmla="*/ 2147483646 h 212"/>
                <a:gd name="T18" fmla="*/ 2147483646 w 197"/>
                <a:gd name="T19" fmla="*/ 2147483646 h 212"/>
                <a:gd name="T20" fmla="*/ 2147483646 w 197"/>
                <a:gd name="T21" fmla="*/ 2147483646 h 212"/>
                <a:gd name="T22" fmla="*/ 2147483646 w 197"/>
                <a:gd name="T23" fmla="*/ 2147483646 h 212"/>
                <a:gd name="T24" fmla="*/ 2147483646 w 197"/>
                <a:gd name="T25" fmla="*/ 2147483646 h 212"/>
                <a:gd name="T26" fmla="*/ 2147483646 w 197"/>
                <a:gd name="T27" fmla="*/ 2147483646 h 212"/>
                <a:gd name="T28" fmla="*/ 2147483646 w 197"/>
                <a:gd name="T29" fmla="*/ 2147483646 h 212"/>
                <a:gd name="T30" fmla="*/ 2147483646 w 197"/>
                <a:gd name="T31" fmla="*/ 2147483646 h 212"/>
                <a:gd name="T32" fmla="*/ 2147483646 w 197"/>
                <a:gd name="T33" fmla="*/ 2147483646 h 212"/>
                <a:gd name="T34" fmla="*/ 2147483646 w 197"/>
                <a:gd name="T35" fmla="*/ 2147483646 h 212"/>
                <a:gd name="T36" fmla="*/ 2147483646 w 197"/>
                <a:gd name="T37" fmla="*/ 2147483646 h 212"/>
                <a:gd name="T38" fmla="*/ 2147483646 w 197"/>
                <a:gd name="T39" fmla="*/ 2147483646 h 212"/>
                <a:gd name="T40" fmla="*/ 2147483646 w 197"/>
                <a:gd name="T41" fmla="*/ 2147483646 h 212"/>
                <a:gd name="T42" fmla="*/ 2147483646 w 197"/>
                <a:gd name="T43" fmla="*/ 2147483646 h 212"/>
                <a:gd name="T44" fmla="*/ 2147483646 w 197"/>
                <a:gd name="T45" fmla="*/ 2147483646 h 212"/>
                <a:gd name="T46" fmla="*/ 2147483646 w 197"/>
                <a:gd name="T47" fmla="*/ 2147483646 h 212"/>
                <a:gd name="T48" fmla="*/ 2147483646 w 197"/>
                <a:gd name="T49" fmla="*/ 2147483646 h 212"/>
                <a:gd name="T50" fmla="*/ 2147483646 w 197"/>
                <a:gd name="T51" fmla="*/ 2147483646 h 212"/>
                <a:gd name="T52" fmla="*/ 2147483646 w 197"/>
                <a:gd name="T53" fmla="*/ 2147483646 h 212"/>
                <a:gd name="T54" fmla="*/ 2147483646 w 197"/>
                <a:gd name="T55" fmla="*/ 2147483646 h 212"/>
                <a:gd name="T56" fmla="*/ 2147483646 w 197"/>
                <a:gd name="T57" fmla="*/ 2147483646 h 212"/>
                <a:gd name="T58" fmla="*/ 2147483646 w 197"/>
                <a:gd name="T59" fmla="*/ 2147483646 h 212"/>
                <a:gd name="T60" fmla="*/ 2147483646 w 197"/>
                <a:gd name="T61" fmla="*/ 2147483646 h 212"/>
                <a:gd name="T62" fmla="*/ 2147483646 w 197"/>
                <a:gd name="T63" fmla="*/ 2147483646 h 212"/>
                <a:gd name="T64" fmla="*/ 2147483646 w 197"/>
                <a:gd name="T65" fmla="*/ 0 h 212"/>
                <a:gd name="T66" fmla="*/ 2147483646 w 197"/>
                <a:gd name="T67" fmla="*/ 0 h 212"/>
                <a:gd name="T68" fmla="*/ 2147483646 w 197"/>
                <a:gd name="T69" fmla="*/ 0 h 212"/>
                <a:gd name="T70" fmla="*/ 2147483646 w 197"/>
                <a:gd name="T71" fmla="*/ 0 h 212"/>
                <a:gd name="T72" fmla="*/ 2147483646 w 197"/>
                <a:gd name="T73" fmla="*/ 2147483646 h 212"/>
                <a:gd name="T74" fmla="*/ 2147483646 w 197"/>
                <a:gd name="T75" fmla="*/ 2147483646 h 212"/>
                <a:gd name="T76" fmla="*/ 2147483646 w 197"/>
                <a:gd name="T77" fmla="*/ 2147483646 h 212"/>
                <a:gd name="T78" fmla="*/ 2147483646 w 197"/>
                <a:gd name="T79" fmla="*/ 2147483646 h 212"/>
                <a:gd name="T80" fmla="*/ 2147483646 w 197"/>
                <a:gd name="T81" fmla="*/ 2147483646 h 212"/>
                <a:gd name="T82" fmla="*/ 2147483646 w 197"/>
                <a:gd name="T83" fmla="*/ 2147483646 h 212"/>
                <a:gd name="T84" fmla="*/ 2147483646 w 197"/>
                <a:gd name="T85" fmla="*/ 2147483646 h 212"/>
                <a:gd name="T86" fmla="*/ 2147483646 w 197"/>
                <a:gd name="T87" fmla="*/ 2147483646 h 212"/>
                <a:gd name="T88" fmla="*/ 2147483646 w 197"/>
                <a:gd name="T89" fmla="*/ 2147483646 h 212"/>
                <a:gd name="T90" fmla="*/ 2147483646 w 197"/>
                <a:gd name="T91" fmla="*/ 2147483646 h 212"/>
                <a:gd name="T92" fmla="*/ 2147483646 w 197"/>
                <a:gd name="T93" fmla="*/ 2147483646 h 212"/>
                <a:gd name="T94" fmla="*/ 2147483646 w 197"/>
                <a:gd name="T95" fmla="*/ 2147483646 h 212"/>
                <a:gd name="T96" fmla="*/ 2147483646 w 197"/>
                <a:gd name="T97" fmla="*/ 2147483646 h 212"/>
                <a:gd name="T98" fmla="*/ 2147483646 w 197"/>
                <a:gd name="T99" fmla="*/ 2147483646 h 212"/>
                <a:gd name="T100" fmla="*/ 2147483646 w 197"/>
                <a:gd name="T101" fmla="*/ 2147483646 h 212"/>
                <a:gd name="T102" fmla="*/ 2147483646 w 197"/>
                <a:gd name="T103" fmla="*/ 2147483646 h 212"/>
                <a:gd name="T104" fmla="*/ 2147483646 w 197"/>
                <a:gd name="T105" fmla="*/ 2147483646 h 212"/>
                <a:gd name="T106" fmla="*/ 2147483646 w 197"/>
                <a:gd name="T107" fmla="*/ 2147483646 h 212"/>
                <a:gd name="T108" fmla="*/ 2147483646 w 197"/>
                <a:gd name="T109" fmla="*/ 2147483646 h 212"/>
                <a:gd name="T110" fmla="*/ 2147483646 w 197"/>
                <a:gd name="T111" fmla="*/ 2147483646 h 212"/>
                <a:gd name="T112" fmla="*/ 2147483646 w 197"/>
                <a:gd name="T113" fmla="*/ 2147483646 h 212"/>
                <a:gd name="T114" fmla="*/ 2147483646 w 197"/>
                <a:gd name="T115" fmla="*/ 2147483646 h 21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7"/>
                <a:gd name="T175" fmla="*/ 0 h 212"/>
                <a:gd name="T176" fmla="*/ 197 w 197"/>
                <a:gd name="T177" fmla="*/ 212 h 21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7" h="212">
                  <a:moveTo>
                    <a:pt x="0" y="199"/>
                  </a:moveTo>
                  <a:lnTo>
                    <a:pt x="1" y="189"/>
                  </a:lnTo>
                  <a:lnTo>
                    <a:pt x="2" y="179"/>
                  </a:lnTo>
                  <a:lnTo>
                    <a:pt x="3" y="171"/>
                  </a:lnTo>
                  <a:lnTo>
                    <a:pt x="4" y="163"/>
                  </a:lnTo>
                  <a:lnTo>
                    <a:pt x="5" y="155"/>
                  </a:lnTo>
                  <a:lnTo>
                    <a:pt x="6" y="148"/>
                  </a:lnTo>
                  <a:lnTo>
                    <a:pt x="7" y="141"/>
                  </a:lnTo>
                  <a:lnTo>
                    <a:pt x="8" y="135"/>
                  </a:lnTo>
                  <a:lnTo>
                    <a:pt x="9" y="129"/>
                  </a:lnTo>
                  <a:lnTo>
                    <a:pt x="10" y="123"/>
                  </a:lnTo>
                  <a:lnTo>
                    <a:pt x="11" y="117"/>
                  </a:lnTo>
                  <a:lnTo>
                    <a:pt x="12" y="112"/>
                  </a:lnTo>
                  <a:lnTo>
                    <a:pt x="13" y="108"/>
                  </a:lnTo>
                  <a:lnTo>
                    <a:pt x="14" y="103"/>
                  </a:lnTo>
                  <a:lnTo>
                    <a:pt x="15" y="99"/>
                  </a:lnTo>
                  <a:lnTo>
                    <a:pt x="16" y="94"/>
                  </a:lnTo>
                  <a:lnTo>
                    <a:pt x="17" y="90"/>
                  </a:lnTo>
                  <a:lnTo>
                    <a:pt x="18" y="87"/>
                  </a:lnTo>
                  <a:lnTo>
                    <a:pt x="19" y="83"/>
                  </a:lnTo>
                  <a:lnTo>
                    <a:pt x="20" y="80"/>
                  </a:lnTo>
                  <a:lnTo>
                    <a:pt x="21" y="76"/>
                  </a:lnTo>
                  <a:lnTo>
                    <a:pt x="22" y="73"/>
                  </a:lnTo>
                  <a:lnTo>
                    <a:pt x="23" y="70"/>
                  </a:lnTo>
                  <a:lnTo>
                    <a:pt x="24" y="67"/>
                  </a:lnTo>
                  <a:lnTo>
                    <a:pt x="25" y="65"/>
                  </a:lnTo>
                  <a:lnTo>
                    <a:pt x="26" y="62"/>
                  </a:lnTo>
                  <a:lnTo>
                    <a:pt x="27" y="59"/>
                  </a:lnTo>
                  <a:lnTo>
                    <a:pt x="28" y="57"/>
                  </a:lnTo>
                  <a:lnTo>
                    <a:pt x="29" y="55"/>
                  </a:lnTo>
                  <a:lnTo>
                    <a:pt x="30" y="52"/>
                  </a:lnTo>
                  <a:lnTo>
                    <a:pt x="31" y="50"/>
                  </a:lnTo>
                  <a:lnTo>
                    <a:pt x="32" y="48"/>
                  </a:lnTo>
                  <a:lnTo>
                    <a:pt x="33" y="46"/>
                  </a:lnTo>
                  <a:lnTo>
                    <a:pt x="34" y="44"/>
                  </a:lnTo>
                  <a:lnTo>
                    <a:pt x="35" y="42"/>
                  </a:lnTo>
                  <a:lnTo>
                    <a:pt x="36" y="41"/>
                  </a:lnTo>
                  <a:lnTo>
                    <a:pt x="37" y="38"/>
                  </a:lnTo>
                  <a:lnTo>
                    <a:pt x="39" y="36"/>
                  </a:lnTo>
                  <a:lnTo>
                    <a:pt x="40" y="33"/>
                  </a:lnTo>
                  <a:lnTo>
                    <a:pt x="42" y="31"/>
                  </a:lnTo>
                  <a:lnTo>
                    <a:pt x="43" y="29"/>
                  </a:lnTo>
                  <a:lnTo>
                    <a:pt x="45" y="27"/>
                  </a:lnTo>
                  <a:lnTo>
                    <a:pt x="46" y="25"/>
                  </a:lnTo>
                  <a:lnTo>
                    <a:pt x="48" y="24"/>
                  </a:lnTo>
                  <a:lnTo>
                    <a:pt x="49" y="22"/>
                  </a:lnTo>
                  <a:lnTo>
                    <a:pt x="51" y="20"/>
                  </a:lnTo>
                  <a:lnTo>
                    <a:pt x="52" y="19"/>
                  </a:lnTo>
                  <a:lnTo>
                    <a:pt x="54" y="17"/>
                  </a:lnTo>
                  <a:lnTo>
                    <a:pt x="55" y="16"/>
                  </a:lnTo>
                  <a:lnTo>
                    <a:pt x="58" y="14"/>
                  </a:lnTo>
                  <a:lnTo>
                    <a:pt x="60" y="12"/>
                  </a:lnTo>
                  <a:lnTo>
                    <a:pt x="62" y="11"/>
                  </a:lnTo>
                  <a:lnTo>
                    <a:pt x="64" y="9"/>
                  </a:lnTo>
                  <a:lnTo>
                    <a:pt x="67" y="8"/>
                  </a:lnTo>
                  <a:lnTo>
                    <a:pt x="69" y="7"/>
                  </a:lnTo>
                  <a:lnTo>
                    <a:pt x="71" y="6"/>
                  </a:lnTo>
                  <a:lnTo>
                    <a:pt x="73" y="5"/>
                  </a:lnTo>
                  <a:lnTo>
                    <a:pt x="76" y="4"/>
                  </a:lnTo>
                  <a:lnTo>
                    <a:pt x="78" y="3"/>
                  </a:lnTo>
                  <a:lnTo>
                    <a:pt x="80" y="2"/>
                  </a:lnTo>
                  <a:lnTo>
                    <a:pt x="82" y="2"/>
                  </a:lnTo>
                  <a:lnTo>
                    <a:pt x="85" y="1"/>
                  </a:lnTo>
                  <a:lnTo>
                    <a:pt x="87" y="1"/>
                  </a:lnTo>
                  <a:lnTo>
                    <a:pt x="89" y="0"/>
                  </a:lnTo>
                  <a:lnTo>
                    <a:pt x="91" y="0"/>
                  </a:lnTo>
                  <a:lnTo>
                    <a:pt x="94" y="0"/>
                  </a:lnTo>
                  <a:lnTo>
                    <a:pt x="96" y="0"/>
                  </a:lnTo>
                  <a:lnTo>
                    <a:pt x="98" y="0"/>
                  </a:lnTo>
                  <a:lnTo>
                    <a:pt x="100" y="0"/>
                  </a:lnTo>
                  <a:lnTo>
                    <a:pt x="103" y="0"/>
                  </a:lnTo>
                  <a:lnTo>
                    <a:pt x="105" y="0"/>
                  </a:lnTo>
                  <a:lnTo>
                    <a:pt x="107" y="0"/>
                  </a:lnTo>
                  <a:lnTo>
                    <a:pt x="109" y="1"/>
                  </a:lnTo>
                  <a:lnTo>
                    <a:pt x="112" y="1"/>
                  </a:lnTo>
                  <a:lnTo>
                    <a:pt x="114" y="2"/>
                  </a:lnTo>
                  <a:lnTo>
                    <a:pt x="116" y="2"/>
                  </a:lnTo>
                  <a:lnTo>
                    <a:pt x="118" y="3"/>
                  </a:lnTo>
                  <a:lnTo>
                    <a:pt x="121" y="4"/>
                  </a:lnTo>
                  <a:lnTo>
                    <a:pt x="123" y="5"/>
                  </a:lnTo>
                  <a:lnTo>
                    <a:pt x="125" y="6"/>
                  </a:lnTo>
                  <a:lnTo>
                    <a:pt x="127" y="7"/>
                  </a:lnTo>
                  <a:lnTo>
                    <a:pt x="130" y="8"/>
                  </a:lnTo>
                  <a:lnTo>
                    <a:pt x="132" y="10"/>
                  </a:lnTo>
                  <a:lnTo>
                    <a:pt x="134" y="11"/>
                  </a:lnTo>
                  <a:lnTo>
                    <a:pt x="136" y="13"/>
                  </a:lnTo>
                  <a:lnTo>
                    <a:pt x="139" y="15"/>
                  </a:lnTo>
                  <a:lnTo>
                    <a:pt x="141" y="17"/>
                  </a:lnTo>
                  <a:lnTo>
                    <a:pt x="143" y="19"/>
                  </a:lnTo>
                  <a:lnTo>
                    <a:pt x="145" y="21"/>
                  </a:lnTo>
                  <a:lnTo>
                    <a:pt x="148" y="23"/>
                  </a:lnTo>
                  <a:lnTo>
                    <a:pt x="150" y="26"/>
                  </a:lnTo>
                  <a:lnTo>
                    <a:pt x="152" y="29"/>
                  </a:lnTo>
                  <a:lnTo>
                    <a:pt x="154" y="32"/>
                  </a:lnTo>
                  <a:lnTo>
                    <a:pt x="157" y="35"/>
                  </a:lnTo>
                  <a:lnTo>
                    <a:pt x="159" y="39"/>
                  </a:lnTo>
                  <a:lnTo>
                    <a:pt x="161" y="43"/>
                  </a:lnTo>
                  <a:lnTo>
                    <a:pt x="163" y="47"/>
                  </a:lnTo>
                  <a:lnTo>
                    <a:pt x="166" y="52"/>
                  </a:lnTo>
                  <a:lnTo>
                    <a:pt x="168" y="57"/>
                  </a:lnTo>
                  <a:lnTo>
                    <a:pt x="170" y="63"/>
                  </a:lnTo>
                  <a:lnTo>
                    <a:pt x="172" y="69"/>
                  </a:lnTo>
                  <a:lnTo>
                    <a:pt x="175" y="76"/>
                  </a:lnTo>
                  <a:lnTo>
                    <a:pt x="177" y="83"/>
                  </a:lnTo>
                  <a:lnTo>
                    <a:pt x="179" y="92"/>
                  </a:lnTo>
                  <a:lnTo>
                    <a:pt x="181" y="101"/>
                  </a:lnTo>
                  <a:lnTo>
                    <a:pt x="184" y="111"/>
                  </a:lnTo>
                  <a:lnTo>
                    <a:pt x="186" y="123"/>
                  </a:lnTo>
                  <a:lnTo>
                    <a:pt x="188" y="137"/>
                  </a:lnTo>
                  <a:lnTo>
                    <a:pt x="189" y="144"/>
                  </a:lnTo>
                  <a:lnTo>
                    <a:pt x="190" y="152"/>
                  </a:lnTo>
                  <a:lnTo>
                    <a:pt x="192" y="160"/>
                  </a:lnTo>
                  <a:lnTo>
                    <a:pt x="193" y="169"/>
                  </a:lnTo>
                  <a:lnTo>
                    <a:pt x="194" y="179"/>
                  </a:lnTo>
                  <a:lnTo>
                    <a:pt x="195" y="189"/>
                  </a:lnTo>
                  <a:lnTo>
                    <a:pt x="196" y="201"/>
                  </a:lnTo>
                  <a:lnTo>
                    <a:pt x="197" y="212"/>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2" name="Freeform 209">
              <a:extLst>
                <a:ext uri="{FF2B5EF4-FFF2-40B4-BE49-F238E27FC236}">
                  <a16:creationId xmlns:a16="http://schemas.microsoft.com/office/drawing/2014/main" id="{84366790-55F2-4056-80CE-AF637B91C072}"/>
                </a:ext>
              </a:extLst>
            </p:cNvPr>
            <p:cNvSpPr>
              <a:spLocks/>
            </p:cNvSpPr>
            <p:nvPr/>
          </p:nvSpPr>
          <p:spPr bwMode="auto">
            <a:xfrm>
              <a:off x="4348609" y="4089400"/>
              <a:ext cx="506252" cy="554038"/>
            </a:xfrm>
            <a:custGeom>
              <a:avLst/>
              <a:gdLst>
                <a:gd name="T0" fmla="*/ 2147483646 w 189"/>
                <a:gd name="T1" fmla="*/ 2147483646 h 210"/>
                <a:gd name="T2" fmla="*/ 2147483646 w 189"/>
                <a:gd name="T3" fmla="*/ 2147483646 h 210"/>
                <a:gd name="T4" fmla="*/ 2147483646 w 189"/>
                <a:gd name="T5" fmla="*/ 2147483646 h 210"/>
                <a:gd name="T6" fmla="*/ 2147483646 w 189"/>
                <a:gd name="T7" fmla="*/ 2147483646 h 210"/>
                <a:gd name="T8" fmla="*/ 2147483646 w 189"/>
                <a:gd name="T9" fmla="*/ 2147483646 h 210"/>
                <a:gd name="T10" fmla="*/ 2147483646 w 189"/>
                <a:gd name="T11" fmla="*/ 2147483646 h 210"/>
                <a:gd name="T12" fmla="*/ 2147483646 w 189"/>
                <a:gd name="T13" fmla="*/ 2147483646 h 210"/>
                <a:gd name="T14" fmla="*/ 2147483646 w 189"/>
                <a:gd name="T15" fmla="*/ 2147483646 h 210"/>
                <a:gd name="T16" fmla="*/ 2147483646 w 189"/>
                <a:gd name="T17" fmla="*/ 2147483646 h 210"/>
                <a:gd name="T18" fmla="*/ 2147483646 w 189"/>
                <a:gd name="T19" fmla="*/ 2147483646 h 210"/>
                <a:gd name="T20" fmla="*/ 2147483646 w 189"/>
                <a:gd name="T21" fmla="*/ 2147483646 h 210"/>
                <a:gd name="T22" fmla="*/ 2147483646 w 189"/>
                <a:gd name="T23" fmla="*/ 2147483646 h 210"/>
                <a:gd name="T24" fmla="*/ 2147483646 w 189"/>
                <a:gd name="T25" fmla="*/ 2147483646 h 210"/>
                <a:gd name="T26" fmla="*/ 2147483646 w 189"/>
                <a:gd name="T27" fmla="*/ 2147483646 h 210"/>
                <a:gd name="T28" fmla="*/ 2147483646 w 189"/>
                <a:gd name="T29" fmla="*/ 2147483646 h 210"/>
                <a:gd name="T30" fmla="*/ 2147483646 w 189"/>
                <a:gd name="T31" fmla="*/ 2147483646 h 210"/>
                <a:gd name="T32" fmla="*/ 2147483646 w 189"/>
                <a:gd name="T33" fmla="*/ 2147483646 h 210"/>
                <a:gd name="T34" fmla="*/ 2147483646 w 189"/>
                <a:gd name="T35" fmla="*/ 2147483646 h 210"/>
                <a:gd name="T36" fmla="*/ 2147483646 w 189"/>
                <a:gd name="T37" fmla="*/ 2147483646 h 210"/>
                <a:gd name="T38" fmla="*/ 2147483646 w 189"/>
                <a:gd name="T39" fmla="*/ 2147483646 h 210"/>
                <a:gd name="T40" fmla="*/ 2147483646 w 189"/>
                <a:gd name="T41" fmla="*/ 0 h 210"/>
                <a:gd name="T42" fmla="*/ 2147483646 w 189"/>
                <a:gd name="T43" fmla="*/ 0 h 210"/>
                <a:gd name="T44" fmla="*/ 2147483646 w 189"/>
                <a:gd name="T45" fmla="*/ 0 h 210"/>
                <a:gd name="T46" fmla="*/ 2147483646 w 189"/>
                <a:gd name="T47" fmla="*/ 0 h 210"/>
                <a:gd name="T48" fmla="*/ 2147483646 w 189"/>
                <a:gd name="T49" fmla="*/ 0 h 210"/>
                <a:gd name="T50" fmla="*/ 2147483646 w 189"/>
                <a:gd name="T51" fmla="*/ 2147483646 h 210"/>
                <a:gd name="T52" fmla="*/ 2147483646 w 189"/>
                <a:gd name="T53" fmla="*/ 2147483646 h 210"/>
                <a:gd name="T54" fmla="*/ 2147483646 w 189"/>
                <a:gd name="T55" fmla="*/ 2147483646 h 210"/>
                <a:gd name="T56" fmla="*/ 2147483646 w 189"/>
                <a:gd name="T57" fmla="*/ 2147483646 h 210"/>
                <a:gd name="T58" fmla="*/ 2147483646 w 189"/>
                <a:gd name="T59" fmla="*/ 2147483646 h 210"/>
                <a:gd name="T60" fmla="*/ 2147483646 w 189"/>
                <a:gd name="T61" fmla="*/ 2147483646 h 210"/>
                <a:gd name="T62" fmla="*/ 2147483646 w 189"/>
                <a:gd name="T63" fmla="*/ 2147483646 h 210"/>
                <a:gd name="T64" fmla="*/ 2147483646 w 189"/>
                <a:gd name="T65" fmla="*/ 2147483646 h 210"/>
                <a:gd name="T66" fmla="*/ 2147483646 w 189"/>
                <a:gd name="T67" fmla="*/ 2147483646 h 210"/>
                <a:gd name="T68" fmla="*/ 2147483646 w 189"/>
                <a:gd name="T69" fmla="*/ 2147483646 h 210"/>
                <a:gd name="T70" fmla="*/ 2147483646 w 189"/>
                <a:gd name="T71" fmla="*/ 2147483646 h 210"/>
                <a:gd name="T72" fmla="*/ 2147483646 w 189"/>
                <a:gd name="T73" fmla="*/ 2147483646 h 210"/>
                <a:gd name="T74" fmla="*/ 2147483646 w 189"/>
                <a:gd name="T75" fmla="*/ 2147483646 h 210"/>
                <a:gd name="T76" fmla="*/ 2147483646 w 189"/>
                <a:gd name="T77" fmla="*/ 2147483646 h 210"/>
                <a:gd name="T78" fmla="*/ 2147483646 w 189"/>
                <a:gd name="T79" fmla="*/ 2147483646 h 210"/>
                <a:gd name="T80" fmla="*/ 2147483646 w 189"/>
                <a:gd name="T81" fmla="*/ 2147483646 h 210"/>
                <a:gd name="T82" fmla="*/ 2147483646 w 189"/>
                <a:gd name="T83" fmla="*/ 2147483646 h 210"/>
                <a:gd name="T84" fmla="*/ 2147483646 w 189"/>
                <a:gd name="T85" fmla="*/ 2147483646 h 210"/>
                <a:gd name="T86" fmla="*/ 2147483646 w 189"/>
                <a:gd name="T87" fmla="*/ 2147483646 h 210"/>
                <a:gd name="T88" fmla="*/ 2147483646 w 189"/>
                <a:gd name="T89" fmla="*/ 2147483646 h 210"/>
                <a:gd name="T90" fmla="*/ 2147483646 w 189"/>
                <a:gd name="T91" fmla="*/ 2147483646 h 210"/>
                <a:gd name="T92" fmla="*/ 2147483646 w 189"/>
                <a:gd name="T93" fmla="*/ 2147483646 h 210"/>
                <a:gd name="T94" fmla="*/ 2147483646 w 189"/>
                <a:gd name="T95" fmla="*/ 2147483646 h 210"/>
                <a:gd name="T96" fmla="*/ 2147483646 w 189"/>
                <a:gd name="T97" fmla="*/ 2147483646 h 21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89"/>
                <a:gd name="T148" fmla="*/ 0 h 210"/>
                <a:gd name="T149" fmla="*/ 189 w 189"/>
                <a:gd name="T150" fmla="*/ 210 h 21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89" h="210">
                  <a:moveTo>
                    <a:pt x="0" y="134"/>
                  </a:moveTo>
                  <a:lnTo>
                    <a:pt x="2" y="123"/>
                  </a:lnTo>
                  <a:lnTo>
                    <a:pt x="4" y="112"/>
                  </a:lnTo>
                  <a:lnTo>
                    <a:pt x="6" y="103"/>
                  </a:lnTo>
                  <a:lnTo>
                    <a:pt x="8" y="94"/>
                  </a:lnTo>
                  <a:lnTo>
                    <a:pt x="10" y="87"/>
                  </a:lnTo>
                  <a:lnTo>
                    <a:pt x="12" y="80"/>
                  </a:lnTo>
                  <a:lnTo>
                    <a:pt x="14" y="73"/>
                  </a:lnTo>
                  <a:lnTo>
                    <a:pt x="16" y="67"/>
                  </a:lnTo>
                  <a:lnTo>
                    <a:pt x="18" y="62"/>
                  </a:lnTo>
                  <a:lnTo>
                    <a:pt x="20" y="57"/>
                  </a:lnTo>
                  <a:lnTo>
                    <a:pt x="22" y="52"/>
                  </a:lnTo>
                  <a:lnTo>
                    <a:pt x="24" y="48"/>
                  </a:lnTo>
                  <a:lnTo>
                    <a:pt x="26" y="44"/>
                  </a:lnTo>
                  <a:lnTo>
                    <a:pt x="28" y="41"/>
                  </a:lnTo>
                  <a:lnTo>
                    <a:pt x="30" y="37"/>
                  </a:lnTo>
                  <a:lnTo>
                    <a:pt x="32" y="34"/>
                  </a:lnTo>
                  <a:lnTo>
                    <a:pt x="34" y="31"/>
                  </a:lnTo>
                  <a:lnTo>
                    <a:pt x="36" y="28"/>
                  </a:lnTo>
                  <a:lnTo>
                    <a:pt x="38" y="26"/>
                  </a:lnTo>
                  <a:lnTo>
                    <a:pt x="40" y="23"/>
                  </a:lnTo>
                  <a:lnTo>
                    <a:pt x="42" y="21"/>
                  </a:lnTo>
                  <a:lnTo>
                    <a:pt x="44" y="19"/>
                  </a:lnTo>
                  <a:lnTo>
                    <a:pt x="46" y="17"/>
                  </a:lnTo>
                  <a:lnTo>
                    <a:pt x="48" y="16"/>
                  </a:lnTo>
                  <a:lnTo>
                    <a:pt x="50" y="14"/>
                  </a:lnTo>
                  <a:lnTo>
                    <a:pt x="52" y="12"/>
                  </a:lnTo>
                  <a:lnTo>
                    <a:pt x="54" y="11"/>
                  </a:lnTo>
                  <a:lnTo>
                    <a:pt x="56" y="10"/>
                  </a:lnTo>
                  <a:lnTo>
                    <a:pt x="58" y="8"/>
                  </a:lnTo>
                  <a:lnTo>
                    <a:pt x="60" y="7"/>
                  </a:lnTo>
                  <a:lnTo>
                    <a:pt x="62" y="6"/>
                  </a:lnTo>
                  <a:lnTo>
                    <a:pt x="64" y="5"/>
                  </a:lnTo>
                  <a:lnTo>
                    <a:pt x="66" y="4"/>
                  </a:lnTo>
                  <a:lnTo>
                    <a:pt x="68" y="4"/>
                  </a:lnTo>
                  <a:lnTo>
                    <a:pt x="70" y="3"/>
                  </a:lnTo>
                  <a:lnTo>
                    <a:pt x="72" y="2"/>
                  </a:lnTo>
                  <a:lnTo>
                    <a:pt x="74" y="2"/>
                  </a:lnTo>
                  <a:lnTo>
                    <a:pt x="76" y="1"/>
                  </a:lnTo>
                  <a:lnTo>
                    <a:pt x="78" y="1"/>
                  </a:lnTo>
                  <a:lnTo>
                    <a:pt x="80" y="0"/>
                  </a:lnTo>
                  <a:lnTo>
                    <a:pt x="82" y="0"/>
                  </a:lnTo>
                  <a:lnTo>
                    <a:pt x="84" y="0"/>
                  </a:lnTo>
                  <a:lnTo>
                    <a:pt x="86" y="0"/>
                  </a:lnTo>
                  <a:lnTo>
                    <a:pt x="88" y="0"/>
                  </a:lnTo>
                  <a:lnTo>
                    <a:pt x="90" y="0"/>
                  </a:lnTo>
                  <a:lnTo>
                    <a:pt x="92" y="0"/>
                  </a:lnTo>
                  <a:lnTo>
                    <a:pt x="94" y="0"/>
                  </a:lnTo>
                  <a:lnTo>
                    <a:pt x="96" y="0"/>
                  </a:lnTo>
                  <a:lnTo>
                    <a:pt x="98" y="0"/>
                  </a:lnTo>
                  <a:lnTo>
                    <a:pt x="100" y="0"/>
                  </a:lnTo>
                  <a:lnTo>
                    <a:pt x="102" y="1"/>
                  </a:lnTo>
                  <a:lnTo>
                    <a:pt x="104" y="1"/>
                  </a:lnTo>
                  <a:lnTo>
                    <a:pt x="106" y="2"/>
                  </a:lnTo>
                  <a:lnTo>
                    <a:pt x="108" y="2"/>
                  </a:lnTo>
                  <a:lnTo>
                    <a:pt x="110" y="3"/>
                  </a:lnTo>
                  <a:lnTo>
                    <a:pt x="112" y="4"/>
                  </a:lnTo>
                  <a:lnTo>
                    <a:pt x="114" y="4"/>
                  </a:lnTo>
                  <a:lnTo>
                    <a:pt x="116" y="5"/>
                  </a:lnTo>
                  <a:lnTo>
                    <a:pt x="118" y="6"/>
                  </a:lnTo>
                  <a:lnTo>
                    <a:pt x="120" y="7"/>
                  </a:lnTo>
                  <a:lnTo>
                    <a:pt x="122" y="8"/>
                  </a:lnTo>
                  <a:lnTo>
                    <a:pt x="124" y="10"/>
                  </a:lnTo>
                  <a:lnTo>
                    <a:pt x="126" y="11"/>
                  </a:lnTo>
                  <a:lnTo>
                    <a:pt x="128" y="12"/>
                  </a:lnTo>
                  <a:lnTo>
                    <a:pt x="130" y="14"/>
                  </a:lnTo>
                  <a:lnTo>
                    <a:pt x="132" y="16"/>
                  </a:lnTo>
                  <a:lnTo>
                    <a:pt x="134" y="17"/>
                  </a:lnTo>
                  <a:lnTo>
                    <a:pt x="136" y="19"/>
                  </a:lnTo>
                  <a:lnTo>
                    <a:pt x="138" y="21"/>
                  </a:lnTo>
                  <a:lnTo>
                    <a:pt x="140" y="24"/>
                  </a:lnTo>
                  <a:lnTo>
                    <a:pt x="142" y="26"/>
                  </a:lnTo>
                  <a:lnTo>
                    <a:pt x="144" y="29"/>
                  </a:lnTo>
                  <a:lnTo>
                    <a:pt x="146" y="31"/>
                  </a:lnTo>
                  <a:lnTo>
                    <a:pt x="148" y="34"/>
                  </a:lnTo>
                  <a:lnTo>
                    <a:pt x="150" y="37"/>
                  </a:lnTo>
                  <a:lnTo>
                    <a:pt x="152" y="41"/>
                  </a:lnTo>
                  <a:lnTo>
                    <a:pt x="154" y="44"/>
                  </a:lnTo>
                  <a:lnTo>
                    <a:pt x="156" y="48"/>
                  </a:lnTo>
                  <a:lnTo>
                    <a:pt x="158" y="53"/>
                  </a:lnTo>
                  <a:lnTo>
                    <a:pt x="160" y="57"/>
                  </a:lnTo>
                  <a:lnTo>
                    <a:pt x="162" y="62"/>
                  </a:lnTo>
                  <a:lnTo>
                    <a:pt x="164" y="68"/>
                  </a:lnTo>
                  <a:lnTo>
                    <a:pt x="166" y="74"/>
                  </a:lnTo>
                  <a:lnTo>
                    <a:pt x="168" y="80"/>
                  </a:lnTo>
                  <a:lnTo>
                    <a:pt x="170" y="87"/>
                  </a:lnTo>
                  <a:lnTo>
                    <a:pt x="172" y="95"/>
                  </a:lnTo>
                  <a:lnTo>
                    <a:pt x="174" y="103"/>
                  </a:lnTo>
                  <a:lnTo>
                    <a:pt x="176" y="113"/>
                  </a:lnTo>
                  <a:lnTo>
                    <a:pt x="178" y="123"/>
                  </a:lnTo>
                  <a:lnTo>
                    <a:pt x="180" y="135"/>
                  </a:lnTo>
                  <a:lnTo>
                    <a:pt x="182" y="148"/>
                  </a:lnTo>
                  <a:lnTo>
                    <a:pt x="183" y="156"/>
                  </a:lnTo>
                  <a:lnTo>
                    <a:pt x="184" y="163"/>
                  </a:lnTo>
                  <a:lnTo>
                    <a:pt x="185" y="172"/>
                  </a:lnTo>
                  <a:lnTo>
                    <a:pt x="186" y="180"/>
                  </a:lnTo>
                  <a:lnTo>
                    <a:pt x="187" y="190"/>
                  </a:lnTo>
                  <a:lnTo>
                    <a:pt x="188" y="200"/>
                  </a:lnTo>
                  <a:lnTo>
                    <a:pt x="189" y="21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3" name="Freeform 208">
              <a:extLst>
                <a:ext uri="{FF2B5EF4-FFF2-40B4-BE49-F238E27FC236}">
                  <a16:creationId xmlns:a16="http://schemas.microsoft.com/office/drawing/2014/main" id="{05A7BFD1-14F0-48F9-A801-09FC6D67D13A}"/>
                </a:ext>
              </a:extLst>
            </p:cNvPr>
            <p:cNvSpPr>
              <a:spLocks/>
            </p:cNvSpPr>
            <p:nvPr/>
          </p:nvSpPr>
          <p:spPr bwMode="auto">
            <a:xfrm>
              <a:off x="4324425" y="4443413"/>
              <a:ext cx="24184" cy="195263"/>
            </a:xfrm>
            <a:custGeom>
              <a:avLst/>
              <a:gdLst>
                <a:gd name="T0" fmla="*/ 2147483646 w 9"/>
                <a:gd name="T1" fmla="*/ 0 h 74"/>
                <a:gd name="T2" fmla="*/ 2147483646 w 9"/>
                <a:gd name="T3" fmla="*/ 2147483646 h 74"/>
                <a:gd name="T4" fmla="*/ 2147483646 w 9"/>
                <a:gd name="T5" fmla="*/ 2147483646 h 74"/>
                <a:gd name="T6" fmla="*/ 2147483646 w 9"/>
                <a:gd name="T7" fmla="*/ 2147483646 h 74"/>
                <a:gd name="T8" fmla="*/ 2147483646 w 9"/>
                <a:gd name="T9" fmla="*/ 2147483646 h 74"/>
                <a:gd name="T10" fmla="*/ 2147483646 w 9"/>
                <a:gd name="T11" fmla="*/ 2147483646 h 74"/>
                <a:gd name="T12" fmla="*/ 2147483646 w 9"/>
                <a:gd name="T13" fmla="*/ 2147483646 h 74"/>
                <a:gd name="T14" fmla="*/ 2147483646 w 9"/>
                <a:gd name="T15" fmla="*/ 2147483646 h 74"/>
                <a:gd name="T16" fmla="*/ 0 w 9"/>
                <a:gd name="T17" fmla="*/ 2147483646 h 7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74"/>
                <a:gd name="T29" fmla="*/ 9 w 9"/>
                <a:gd name="T30" fmla="*/ 74 h 7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74">
                  <a:moveTo>
                    <a:pt x="9" y="0"/>
                  </a:moveTo>
                  <a:lnTo>
                    <a:pt x="8" y="8"/>
                  </a:lnTo>
                  <a:lnTo>
                    <a:pt x="7" y="15"/>
                  </a:lnTo>
                  <a:lnTo>
                    <a:pt x="5" y="23"/>
                  </a:lnTo>
                  <a:lnTo>
                    <a:pt x="4" y="32"/>
                  </a:lnTo>
                  <a:lnTo>
                    <a:pt x="3" y="42"/>
                  </a:lnTo>
                  <a:lnTo>
                    <a:pt x="2" y="52"/>
                  </a:lnTo>
                  <a:lnTo>
                    <a:pt x="1" y="63"/>
                  </a:lnTo>
                  <a:lnTo>
                    <a:pt x="0" y="74"/>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4" name="Freeform 211">
              <a:extLst>
                <a:ext uri="{FF2B5EF4-FFF2-40B4-BE49-F238E27FC236}">
                  <a16:creationId xmlns:a16="http://schemas.microsoft.com/office/drawing/2014/main" id="{714EF25B-1F78-4A0C-829C-D6DE423A0CD3}"/>
                </a:ext>
              </a:extLst>
            </p:cNvPr>
            <p:cNvSpPr>
              <a:spLocks/>
            </p:cNvSpPr>
            <p:nvPr/>
          </p:nvSpPr>
          <p:spPr bwMode="auto">
            <a:xfrm>
              <a:off x="5004802" y="3060700"/>
              <a:ext cx="307943" cy="485775"/>
            </a:xfrm>
            <a:custGeom>
              <a:avLst/>
              <a:gdLst>
                <a:gd name="T0" fmla="*/ 2147483646 w 115"/>
                <a:gd name="T1" fmla="*/ 2147483646 h 184"/>
                <a:gd name="T2" fmla="*/ 2147483646 w 115"/>
                <a:gd name="T3" fmla="*/ 2147483646 h 184"/>
                <a:gd name="T4" fmla="*/ 2147483646 w 115"/>
                <a:gd name="T5" fmla="*/ 2147483646 h 184"/>
                <a:gd name="T6" fmla="*/ 2147483646 w 115"/>
                <a:gd name="T7" fmla="*/ 2147483646 h 184"/>
                <a:gd name="T8" fmla="*/ 2147483646 w 115"/>
                <a:gd name="T9" fmla="*/ 2147483646 h 184"/>
                <a:gd name="T10" fmla="*/ 2147483646 w 115"/>
                <a:gd name="T11" fmla="*/ 2147483646 h 184"/>
                <a:gd name="T12" fmla="*/ 2147483646 w 115"/>
                <a:gd name="T13" fmla="*/ 2147483646 h 184"/>
                <a:gd name="T14" fmla="*/ 2147483646 w 115"/>
                <a:gd name="T15" fmla="*/ 2147483646 h 184"/>
                <a:gd name="T16" fmla="*/ 2147483646 w 115"/>
                <a:gd name="T17" fmla="*/ 2147483646 h 184"/>
                <a:gd name="T18" fmla="*/ 2147483646 w 115"/>
                <a:gd name="T19" fmla="*/ 2147483646 h 184"/>
                <a:gd name="T20" fmla="*/ 2147483646 w 115"/>
                <a:gd name="T21" fmla="*/ 2147483646 h 184"/>
                <a:gd name="T22" fmla="*/ 2147483646 w 115"/>
                <a:gd name="T23" fmla="*/ 2147483646 h 184"/>
                <a:gd name="T24" fmla="*/ 2147483646 w 115"/>
                <a:gd name="T25" fmla="*/ 2147483646 h 184"/>
                <a:gd name="T26" fmla="*/ 2147483646 w 115"/>
                <a:gd name="T27" fmla="*/ 2147483646 h 184"/>
                <a:gd name="T28" fmla="*/ 2147483646 w 115"/>
                <a:gd name="T29" fmla="*/ 2147483646 h 184"/>
                <a:gd name="T30" fmla="*/ 2147483646 w 115"/>
                <a:gd name="T31" fmla="*/ 2147483646 h 184"/>
                <a:gd name="T32" fmla="*/ 2147483646 w 115"/>
                <a:gd name="T33" fmla="*/ 2147483646 h 184"/>
                <a:gd name="T34" fmla="*/ 2147483646 w 115"/>
                <a:gd name="T35" fmla="*/ 2147483646 h 184"/>
                <a:gd name="T36" fmla="*/ 2147483646 w 115"/>
                <a:gd name="T37" fmla="*/ 2147483646 h 184"/>
                <a:gd name="T38" fmla="*/ 2147483646 w 115"/>
                <a:gd name="T39" fmla="*/ 2147483646 h 184"/>
                <a:gd name="T40" fmla="*/ 2147483646 w 115"/>
                <a:gd name="T41" fmla="*/ 2147483646 h 184"/>
                <a:gd name="T42" fmla="*/ 2147483646 w 115"/>
                <a:gd name="T43" fmla="*/ 2147483646 h 184"/>
                <a:gd name="T44" fmla="*/ 2147483646 w 115"/>
                <a:gd name="T45" fmla="*/ 2147483646 h 184"/>
                <a:gd name="T46" fmla="*/ 2147483646 w 115"/>
                <a:gd name="T47" fmla="*/ 2147483646 h 184"/>
                <a:gd name="T48" fmla="*/ 2147483646 w 115"/>
                <a:gd name="T49" fmla="*/ 2147483646 h 184"/>
                <a:gd name="T50" fmla="*/ 2147483646 w 115"/>
                <a:gd name="T51" fmla="*/ 2147483646 h 184"/>
                <a:gd name="T52" fmla="*/ 2147483646 w 115"/>
                <a:gd name="T53" fmla="*/ 2147483646 h 184"/>
                <a:gd name="T54" fmla="*/ 2147483646 w 115"/>
                <a:gd name="T55" fmla="*/ 2147483646 h 184"/>
                <a:gd name="T56" fmla="*/ 2147483646 w 115"/>
                <a:gd name="T57" fmla="*/ 2147483646 h 184"/>
                <a:gd name="T58" fmla="*/ 2147483646 w 115"/>
                <a:gd name="T59" fmla="*/ 2147483646 h 184"/>
                <a:gd name="T60" fmla="*/ 2147483646 w 115"/>
                <a:gd name="T61" fmla="*/ 2147483646 h 184"/>
                <a:gd name="T62" fmla="*/ 2147483646 w 115"/>
                <a:gd name="T63" fmla="*/ 2147483646 h 184"/>
                <a:gd name="T64" fmla="*/ 2147483646 w 115"/>
                <a:gd name="T65" fmla="*/ 2147483646 h 184"/>
                <a:gd name="T66" fmla="*/ 2147483646 w 115"/>
                <a:gd name="T67" fmla="*/ 2147483646 h 184"/>
                <a:gd name="T68" fmla="*/ 2147483646 w 115"/>
                <a:gd name="T69" fmla="*/ 2147483646 h 184"/>
                <a:gd name="T70" fmla="*/ 2147483646 w 115"/>
                <a:gd name="T71" fmla="*/ 2147483646 h 184"/>
                <a:gd name="T72" fmla="*/ 2147483646 w 115"/>
                <a:gd name="T73" fmla="*/ 2147483646 h 184"/>
                <a:gd name="T74" fmla="*/ 2147483646 w 115"/>
                <a:gd name="T75" fmla="*/ 2147483646 h 18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5"/>
                <a:gd name="T115" fmla="*/ 0 h 184"/>
                <a:gd name="T116" fmla="*/ 115 w 115"/>
                <a:gd name="T117" fmla="*/ 184 h 18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5" h="184">
                  <a:moveTo>
                    <a:pt x="0" y="0"/>
                  </a:moveTo>
                  <a:lnTo>
                    <a:pt x="1" y="9"/>
                  </a:lnTo>
                  <a:lnTo>
                    <a:pt x="2" y="18"/>
                  </a:lnTo>
                  <a:lnTo>
                    <a:pt x="3" y="26"/>
                  </a:lnTo>
                  <a:lnTo>
                    <a:pt x="4" y="33"/>
                  </a:lnTo>
                  <a:lnTo>
                    <a:pt x="5" y="40"/>
                  </a:lnTo>
                  <a:lnTo>
                    <a:pt x="6" y="47"/>
                  </a:lnTo>
                  <a:lnTo>
                    <a:pt x="7" y="53"/>
                  </a:lnTo>
                  <a:lnTo>
                    <a:pt x="8" y="59"/>
                  </a:lnTo>
                  <a:lnTo>
                    <a:pt x="9" y="64"/>
                  </a:lnTo>
                  <a:lnTo>
                    <a:pt x="10" y="69"/>
                  </a:lnTo>
                  <a:lnTo>
                    <a:pt x="11" y="74"/>
                  </a:lnTo>
                  <a:lnTo>
                    <a:pt x="12" y="79"/>
                  </a:lnTo>
                  <a:lnTo>
                    <a:pt x="13" y="83"/>
                  </a:lnTo>
                  <a:lnTo>
                    <a:pt x="14" y="88"/>
                  </a:lnTo>
                  <a:lnTo>
                    <a:pt x="15" y="92"/>
                  </a:lnTo>
                  <a:lnTo>
                    <a:pt x="16" y="96"/>
                  </a:lnTo>
                  <a:lnTo>
                    <a:pt x="17" y="99"/>
                  </a:lnTo>
                  <a:lnTo>
                    <a:pt x="18" y="103"/>
                  </a:lnTo>
                  <a:lnTo>
                    <a:pt x="19" y="106"/>
                  </a:lnTo>
                  <a:lnTo>
                    <a:pt x="20" y="109"/>
                  </a:lnTo>
                  <a:lnTo>
                    <a:pt x="21" y="112"/>
                  </a:lnTo>
                  <a:lnTo>
                    <a:pt x="22" y="115"/>
                  </a:lnTo>
                  <a:lnTo>
                    <a:pt x="23" y="118"/>
                  </a:lnTo>
                  <a:lnTo>
                    <a:pt x="24" y="121"/>
                  </a:lnTo>
                  <a:lnTo>
                    <a:pt x="25" y="123"/>
                  </a:lnTo>
                  <a:lnTo>
                    <a:pt x="26" y="126"/>
                  </a:lnTo>
                  <a:lnTo>
                    <a:pt x="27" y="128"/>
                  </a:lnTo>
                  <a:lnTo>
                    <a:pt x="28" y="131"/>
                  </a:lnTo>
                  <a:lnTo>
                    <a:pt x="29" y="133"/>
                  </a:lnTo>
                  <a:lnTo>
                    <a:pt x="30" y="135"/>
                  </a:lnTo>
                  <a:lnTo>
                    <a:pt x="31" y="137"/>
                  </a:lnTo>
                  <a:lnTo>
                    <a:pt x="32" y="139"/>
                  </a:lnTo>
                  <a:lnTo>
                    <a:pt x="33" y="141"/>
                  </a:lnTo>
                  <a:lnTo>
                    <a:pt x="34" y="143"/>
                  </a:lnTo>
                  <a:lnTo>
                    <a:pt x="35" y="144"/>
                  </a:lnTo>
                  <a:lnTo>
                    <a:pt x="36" y="147"/>
                  </a:lnTo>
                  <a:lnTo>
                    <a:pt x="38" y="149"/>
                  </a:lnTo>
                  <a:lnTo>
                    <a:pt x="39" y="151"/>
                  </a:lnTo>
                  <a:lnTo>
                    <a:pt x="41" y="154"/>
                  </a:lnTo>
                  <a:lnTo>
                    <a:pt x="42" y="156"/>
                  </a:lnTo>
                  <a:lnTo>
                    <a:pt x="44" y="158"/>
                  </a:lnTo>
                  <a:lnTo>
                    <a:pt x="45" y="159"/>
                  </a:lnTo>
                  <a:lnTo>
                    <a:pt x="47" y="161"/>
                  </a:lnTo>
                  <a:lnTo>
                    <a:pt x="48" y="163"/>
                  </a:lnTo>
                  <a:lnTo>
                    <a:pt x="50" y="164"/>
                  </a:lnTo>
                  <a:lnTo>
                    <a:pt x="51" y="166"/>
                  </a:lnTo>
                  <a:lnTo>
                    <a:pt x="53" y="167"/>
                  </a:lnTo>
                  <a:lnTo>
                    <a:pt x="55" y="169"/>
                  </a:lnTo>
                  <a:lnTo>
                    <a:pt x="57" y="171"/>
                  </a:lnTo>
                  <a:lnTo>
                    <a:pt x="60" y="173"/>
                  </a:lnTo>
                  <a:lnTo>
                    <a:pt x="62" y="174"/>
                  </a:lnTo>
                  <a:lnTo>
                    <a:pt x="64" y="175"/>
                  </a:lnTo>
                  <a:lnTo>
                    <a:pt x="66" y="177"/>
                  </a:lnTo>
                  <a:lnTo>
                    <a:pt x="69" y="178"/>
                  </a:lnTo>
                  <a:lnTo>
                    <a:pt x="71" y="179"/>
                  </a:lnTo>
                  <a:lnTo>
                    <a:pt x="73" y="180"/>
                  </a:lnTo>
                  <a:lnTo>
                    <a:pt x="75" y="181"/>
                  </a:lnTo>
                  <a:lnTo>
                    <a:pt x="78" y="181"/>
                  </a:lnTo>
                  <a:lnTo>
                    <a:pt x="80" y="182"/>
                  </a:lnTo>
                  <a:lnTo>
                    <a:pt x="82" y="183"/>
                  </a:lnTo>
                  <a:lnTo>
                    <a:pt x="84" y="183"/>
                  </a:lnTo>
                  <a:lnTo>
                    <a:pt x="87" y="184"/>
                  </a:lnTo>
                  <a:lnTo>
                    <a:pt x="89" y="184"/>
                  </a:lnTo>
                  <a:lnTo>
                    <a:pt x="91" y="184"/>
                  </a:lnTo>
                  <a:lnTo>
                    <a:pt x="93" y="184"/>
                  </a:lnTo>
                  <a:lnTo>
                    <a:pt x="96" y="184"/>
                  </a:lnTo>
                  <a:lnTo>
                    <a:pt x="98" y="184"/>
                  </a:lnTo>
                  <a:lnTo>
                    <a:pt x="100" y="184"/>
                  </a:lnTo>
                  <a:lnTo>
                    <a:pt x="102" y="184"/>
                  </a:lnTo>
                  <a:lnTo>
                    <a:pt x="105" y="184"/>
                  </a:lnTo>
                  <a:lnTo>
                    <a:pt x="107" y="183"/>
                  </a:lnTo>
                  <a:lnTo>
                    <a:pt x="109" y="183"/>
                  </a:lnTo>
                  <a:lnTo>
                    <a:pt x="111" y="182"/>
                  </a:lnTo>
                  <a:lnTo>
                    <a:pt x="114" y="182"/>
                  </a:lnTo>
                  <a:lnTo>
                    <a:pt x="115" y="182"/>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356">
            <a:extLst>
              <a:ext uri="{FF2B5EF4-FFF2-40B4-BE49-F238E27FC236}">
                <a16:creationId xmlns:a16="http://schemas.microsoft.com/office/drawing/2014/main" id="{6CBF937C-D58F-4A0B-809C-D1D52895B448}"/>
              </a:ext>
            </a:extLst>
          </p:cNvPr>
          <p:cNvGrpSpPr>
            <a:grpSpLocks/>
          </p:cNvGrpSpPr>
          <p:nvPr/>
        </p:nvGrpSpPr>
        <p:grpSpPr bwMode="auto">
          <a:xfrm>
            <a:off x="1966913" y="1000125"/>
            <a:ext cx="3224212" cy="1785938"/>
            <a:chOff x="1967692" y="1117600"/>
            <a:chExt cx="3223479" cy="1785938"/>
          </a:xfrm>
        </p:grpSpPr>
        <p:cxnSp>
          <p:nvCxnSpPr>
            <p:cNvPr id="219" name="Straight Connector 218">
              <a:extLst>
                <a:ext uri="{FF2B5EF4-FFF2-40B4-BE49-F238E27FC236}">
                  <a16:creationId xmlns:a16="http://schemas.microsoft.com/office/drawing/2014/main" id="{8C7BD4FA-96AC-453A-8FB9-BE8A66F84AF5}"/>
                </a:ext>
              </a:extLst>
            </p:cNvPr>
            <p:cNvCxnSpPr/>
            <p:nvPr/>
          </p:nvCxnSpPr>
          <p:spPr>
            <a:xfrm rot="5400000" flipH="1" flipV="1">
              <a:off x="2411106" y="2015332"/>
              <a:ext cx="1677987"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39D2C433-7D0E-4444-A801-4782E22E363D}"/>
                </a:ext>
              </a:extLst>
            </p:cNvPr>
            <p:cNvCxnSpPr/>
            <p:nvPr/>
          </p:nvCxnSpPr>
          <p:spPr>
            <a:xfrm rot="5400000" flipH="1" flipV="1">
              <a:off x="3082466" y="1989932"/>
              <a:ext cx="1677987"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11A633D3-5BF5-4A68-82CB-97E7DEBEEBDC}"/>
                </a:ext>
              </a:extLst>
            </p:cNvPr>
            <p:cNvCxnSpPr/>
            <p:nvPr/>
          </p:nvCxnSpPr>
          <p:spPr>
            <a:xfrm rot="5400000" flipH="1" flipV="1">
              <a:off x="3739541" y="2005807"/>
              <a:ext cx="1677987"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grpSp>
          <p:nvGrpSpPr>
            <p:cNvPr id="13364" name="Group 290">
              <a:extLst>
                <a:ext uri="{FF2B5EF4-FFF2-40B4-BE49-F238E27FC236}">
                  <a16:creationId xmlns:a16="http://schemas.microsoft.com/office/drawing/2014/main" id="{D53636FF-5F44-4D15-AED1-FE7E62F515A8}"/>
                </a:ext>
              </a:extLst>
            </p:cNvPr>
            <p:cNvGrpSpPr>
              <a:grpSpLocks/>
            </p:cNvGrpSpPr>
            <p:nvPr/>
          </p:nvGrpSpPr>
          <p:grpSpPr bwMode="auto">
            <a:xfrm>
              <a:off x="1967692" y="1117600"/>
              <a:ext cx="3223479" cy="1785938"/>
              <a:chOff x="1967692" y="1117600"/>
              <a:chExt cx="3223479" cy="1785938"/>
            </a:xfrm>
          </p:grpSpPr>
          <p:grpSp>
            <p:nvGrpSpPr>
              <p:cNvPr id="13366" name="Group 287">
                <a:extLst>
                  <a:ext uri="{FF2B5EF4-FFF2-40B4-BE49-F238E27FC236}">
                    <a16:creationId xmlns:a16="http://schemas.microsoft.com/office/drawing/2014/main" id="{5A98A9AE-19A7-485D-AB2E-272FDA2C642C}"/>
                  </a:ext>
                </a:extLst>
              </p:cNvPr>
              <p:cNvGrpSpPr>
                <a:grpSpLocks/>
              </p:cNvGrpSpPr>
              <p:nvPr/>
            </p:nvGrpSpPr>
            <p:grpSpPr bwMode="auto">
              <a:xfrm>
                <a:off x="1980658" y="1117600"/>
                <a:ext cx="3210513" cy="1785938"/>
                <a:chOff x="1980658" y="1117600"/>
                <a:chExt cx="3210513" cy="1785938"/>
              </a:xfrm>
            </p:grpSpPr>
            <p:sp>
              <p:nvSpPr>
                <p:cNvPr id="13368" name="Freeform 270">
                  <a:extLst>
                    <a:ext uri="{FF2B5EF4-FFF2-40B4-BE49-F238E27FC236}">
                      <a16:creationId xmlns:a16="http://schemas.microsoft.com/office/drawing/2014/main" id="{031E8062-0CE7-47B4-8DD8-E2D854DFC2F2}"/>
                    </a:ext>
                  </a:extLst>
                </p:cNvPr>
                <p:cNvSpPr>
                  <a:spLocks/>
                </p:cNvSpPr>
                <p:nvPr/>
              </p:nvSpPr>
              <p:spPr bwMode="auto">
                <a:xfrm>
                  <a:off x="1980658" y="2298700"/>
                  <a:ext cx="516988" cy="604838"/>
                </a:xfrm>
                <a:custGeom>
                  <a:avLst/>
                  <a:gdLst>
                    <a:gd name="T0" fmla="*/ 2147483646 w 193"/>
                    <a:gd name="T1" fmla="*/ 2147483646 h 216"/>
                    <a:gd name="T2" fmla="*/ 2147483646 w 193"/>
                    <a:gd name="T3" fmla="*/ 2147483646 h 216"/>
                    <a:gd name="T4" fmla="*/ 2147483646 w 193"/>
                    <a:gd name="T5" fmla="*/ 2147483646 h 216"/>
                    <a:gd name="T6" fmla="*/ 2147483646 w 193"/>
                    <a:gd name="T7" fmla="*/ 2147483646 h 216"/>
                    <a:gd name="T8" fmla="*/ 2147483646 w 193"/>
                    <a:gd name="T9" fmla="*/ 2147483646 h 216"/>
                    <a:gd name="T10" fmla="*/ 2147483646 w 193"/>
                    <a:gd name="T11" fmla="*/ 2147483646 h 216"/>
                    <a:gd name="T12" fmla="*/ 2147483646 w 193"/>
                    <a:gd name="T13" fmla="*/ 2147483646 h 216"/>
                    <a:gd name="T14" fmla="*/ 2147483646 w 193"/>
                    <a:gd name="T15" fmla="*/ 2147483646 h 216"/>
                    <a:gd name="T16" fmla="*/ 2147483646 w 193"/>
                    <a:gd name="T17" fmla="*/ 2147483646 h 216"/>
                    <a:gd name="T18" fmla="*/ 2147483646 w 193"/>
                    <a:gd name="T19" fmla="*/ 2147483646 h 216"/>
                    <a:gd name="T20" fmla="*/ 2147483646 w 193"/>
                    <a:gd name="T21" fmla="*/ 2147483646 h 216"/>
                    <a:gd name="T22" fmla="*/ 2147483646 w 193"/>
                    <a:gd name="T23" fmla="*/ 2147483646 h 216"/>
                    <a:gd name="T24" fmla="*/ 2147483646 w 193"/>
                    <a:gd name="T25" fmla="*/ 2147483646 h 216"/>
                    <a:gd name="T26" fmla="*/ 2147483646 w 193"/>
                    <a:gd name="T27" fmla="*/ 2147483646 h 216"/>
                    <a:gd name="T28" fmla="*/ 2147483646 w 193"/>
                    <a:gd name="T29" fmla="*/ 2147483646 h 216"/>
                    <a:gd name="T30" fmla="*/ 2147483646 w 193"/>
                    <a:gd name="T31" fmla="*/ 2147483646 h 216"/>
                    <a:gd name="T32" fmla="*/ 2147483646 w 193"/>
                    <a:gd name="T33" fmla="*/ 2147483646 h 216"/>
                    <a:gd name="T34" fmla="*/ 2147483646 w 193"/>
                    <a:gd name="T35" fmla="*/ 2147483646 h 216"/>
                    <a:gd name="T36" fmla="*/ 2147483646 w 193"/>
                    <a:gd name="T37" fmla="*/ 2147483646 h 216"/>
                    <a:gd name="T38" fmla="*/ 2147483646 w 193"/>
                    <a:gd name="T39" fmla="*/ 2147483646 h 216"/>
                    <a:gd name="T40" fmla="*/ 2147483646 w 193"/>
                    <a:gd name="T41" fmla="*/ 2147483646 h 216"/>
                    <a:gd name="T42" fmla="*/ 2147483646 w 193"/>
                    <a:gd name="T43" fmla="*/ 2147483646 h 216"/>
                    <a:gd name="T44" fmla="*/ 2147483646 w 193"/>
                    <a:gd name="T45" fmla="*/ 2147483646 h 216"/>
                    <a:gd name="T46" fmla="*/ 2147483646 w 193"/>
                    <a:gd name="T47" fmla="*/ 2147483646 h 216"/>
                    <a:gd name="T48" fmla="*/ 2147483646 w 193"/>
                    <a:gd name="T49" fmla="*/ 2147483646 h 216"/>
                    <a:gd name="T50" fmla="*/ 2147483646 w 193"/>
                    <a:gd name="T51" fmla="*/ 2147483646 h 216"/>
                    <a:gd name="T52" fmla="*/ 2147483646 w 193"/>
                    <a:gd name="T53" fmla="*/ 2147483646 h 216"/>
                    <a:gd name="T54" fmla="*/ 2147483646 w 193"/>
                    <a:gd name="T55" fmla="*/ 2147483646 h 216"/>
                    <a:gd name="T56" fmla="*/ 2147483646 w 193"/>
                    <a:gd name="T57" fmla="*/ 2147483646 h 216"/>
                    <a:gd name="T58" fmla="*/ 2147483646 w 193"/>
                    <a:gd name="T59" fmla="*/ 2147483646 h 216"/>
                    <a:gd name="T60" fmla="*/ 2147483646 w 193"/>
                    <a:gd name="T61" fmla="*/ 0 h 216"/>
                    <a:gd name="T62" fmla="*/ 2147483646 w 193"/>
                    <a:gd name="T63" fmla="*/ 0 h 216"/>
                    <a:gd name="T64" fmla="*/ 2147483646 w 193"/>
                    <a:gd name="T65" fmla="*/ 0 h 216"/>
                    <a:gd name="T66" fmla="*/ 2147483646 w 193"/>
                    <a:gd name="T67" fmla="*/ 0 h 216"/>
                    <a:gd name="T68" fmla="*/ 2147483646 w 193"/>
                    <a:gd name="T69" fmla="*/ 2147483646 h 216"/>
                    <a:gd name="T70" fmla="*/ 2147483646 w 193"/>
                    <a:gd name="T71" fmla="*/ 2147483646 h 216"/>
                    <a:gd name="T72" fmla="*/ 2147483646 w 193"/>
                    <a:gd name="T73" fmla="*/ 2147483646 h 216"/>
                    <a:gd name="T74" fmla="*/ 2147483646 w 193"/>
                    <a:gd name="T75" fmla="*/ 2147483646 h 216"/>
                    <a:gd name="T76" fmla="*/ 2147483646 w 193"/>
                    <a:gd name="T77" fmla="*/ 2147483646 h 216"/>
                    <a:gd name="T78" fmla="*/ 2147483646 w 193"/>
                    <a:gd name="T79" fmla="*/ 2147483646 h 216"/>
                    <a:gd name="T80" fmla="*/ 2147483646 w 193"/>
                    <a:gd name="T81" fmla="*/ 2147483646 h 216"/>
                    <a:gd name="T82" fmla="*/ 2147483646 w 193"/>
                    <a:gd name="T83" fmla="*/ 2147483646 h 216"/>
                    <a:gd name="T84" fmla="*/ 2147483646 w 193"/>
                    <a:gd name="T85" fmla="*/ 2147483646 h 216"/>
                    <a:gd name="T86" fmla="*/ 2147483646 w 193"/>
                    <a:gd name="T87" fmla="*/ 2147483646 h 216"/>
                    <a:gd name="T88" fmla="*/ 2147483646 w 193"/>
                    <a:gd name="T89" fmla="*/ 2147483646 h 216"/>
                    <a:gd name="T90" fmla="*/ 2147483646 w 193"/>
                    <a:gd name="T91" fmla="*/ 2147483646 h 216"/>
                    <a:gd name="T92" fmla="*/ 2147483646 w 193"/>
                    <a:gd name="T93" fmla="*/ 2147483646 h 216"/>
                    <a:gd name="T94" fmla="*/ 2147483646 w 193"/>
                    <a:gd name="T95" fmla="*/ 2147483646 h 216"/>
                    <a:gd name="T96" fmla="*/ 2147483646 w 193"/>
                    <a:gd name="T97" fmla="*/ 2147483646 h 216"/>
                    <a:gd name="T98" fmla="*/ 2147483646 w 193"/>
                    <a:gd name="T99" fmla="*/ 2147483646 h 216"/>
                    <a:gd name="T100" fmla="*/ 2147483646 w 193"/>
                    <a:gd name="T101" fmla="*/ 2147483646 h 216"/>
                    <a:gd name="T102" fmla="*/ 2147483646 w 193"/>
                    <a:gd name="T103" fmla="*/ 2147483646 h 216"/>
                    <a:gd name="T104" fmla="*/ 2147483646 w 193"/>
                    <a:gd name="T105" fmla="*/ 2147483646 h 216"/>
                    <a:gd name="T106" fmla="*/ 2147483646 w 193"/>
                    <a:gd name="T107" fmla="*/ 2147483646 h 216"/>
                    <a:gd name="T108" fmla="*/ 2147483646 w 193"/>
                    <a:gd name="T109" fmla="*/ 2147483646 h 216"/>
                    <a:gd name="T110" fmla="*/ 2147483646 w 193"/>
                    <a:gd name="T111" fmla="*/ 2147483646 h 21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3"/>
                    <a:gd name="T169" fmla="*/ 0 h 216"/>
                    <a:gd name="T170" fmla="*/ 193 w 193"/>
                    <a:gd name="T171" fmla="*/ 216 h 21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3" h="216">
                      <a:moveTo>
                        <a:pt x="0" y="160"/>
                      </a:moveTo>
                      <a:lnTo>
                        <a:pt x="1" y="152"/>
                      </a:lnTo>
                      <a:lnTo>
                        <a:pt x="2" y="145"/>
                      </a:lnTo>
                      <a:lnTo>
                        <a:pt x="3" y="139"/>
                      </a:lnTo>
                      <a:lnTo>
                        <a:pt x="4" y="132"/>
                      </a:lnTo>
                      <a:lnTo>
                        <a:pt x="5" y="126"/>
                      </a:lnTo>
                      <a:lnTo>
                        <a:pt x="6" y="121"/>
                      </a:lnTo>
                      <a:lnTo>
                        <a:pt x="7" y="116"/>
                      </a:lnTo>
                      <a:lnTo>
                        <a:pt x="8" y="111"/>
                      </a:lnTo>
                      <a:lnTo>
                        <a:pt x="9" y="106"/>
                      </a:lnTo>
                      <a:lnTo>
                        <a:pt x="10" y="101"/>
                      </a:lnTo>
                      <a:lnTo>
                        <a:pt x="11" y="97"/>
                      </a:lnTo>
                      <a:lnTo>
                        <a:pt x="12" y="93"/>
                      </a:lnTo>
                      <a:lnTo>
                        <a:pt x="13" y="89"/>
                      </a:lnTo>
                      <a:lnTo>
                        <a:pt x="14" y="85"/>
                      </a:lnTo>
                      <a:lnTo>
                        <a:pt x="15" y="82"/>
                      </a:lnTo>
                      <a:lnTo>
                        <a:pt x="16" y="79"/>
                      </a:lnTo>
                      <a:lnTo>
                        <a:pt x="17" y="75"/>
                      </a:lnTo>
                      <a:lnTo>
                        <a:pt x="18" y="72"/>
                      </a:lnTo>
                      <a:lnTo>
                        <a:pt x="19" y="69"/>
                      </a:lnTo>
                      <a:lnTo>
                        <a:pt x="20" y="66"/>
                      </a:lnTo>
                      <a:lnTo>
                        <a:pt x="21" y="64"/>
                      </a:lnTo>
                      <a:lnTo>
                        <a:pt x="22" y="61"/>
                      </a:lnTo>
                      <a:lnTo>
                        <a:pt x="23" y="59"/>
                      </a:lnTo>
                      <a:lnTo>
                        <a:pt x="24" y="56"/>
                      </a:lnTo>
                      <a:lnTo>
                        <a:pt x="25" y="54"/>
                      </a:lnTo>
                      <a:lnTo>
                        <a:pt x="26" y="52"/>
                      </a:lnTo>
                      <a:lnTo>
                        <a:pt x="27" y="49"/>
                      </a:lnTo>
                      <a:lnTo>
                        <a:pt x="28" y="47"/>
                      </a:lnTo>
                      <a:lnTo>
                        <a:pt x="29" y="45"/>
                      </a:lnTo>
                      <a:lnTo>
                        <a:pt x="30" y="44"/>
                      </a:lnTo>
                      <a:lnTo>
                        <a:pt x="31" y="42"/>
                      </a:lnTo>
                      <a:lnTo>
                        <a:pt x="32" y="40"/>
                      </a:lnTo>
                      <a:lnTo>
                        <a:pt x="34" y="37"/>
                      </a:lnTo>
                      <a:lnTo>
                        <a:pt x="35" y="35"/>
                      </a:lnTo>
                      <a:lnTo>
                        <a:pt x="37" y="33"/>
                      </a:lnTo>
                      <a:lnTo>
                        <a:pt x="38" y="31"/>
                      </a:lnTo>
                      <a:lnTo>
                        <a:pt x="40" y="29"/>
                      </a:lnTo>
                      <a:lnTo>
                        <a:pt x="41" y="27"/>
                      </a:lnTo>
                      <a:lnTo>
                        <a:pt x="43" y="25"/>
                      </a:lnTo>
                      <a:lnTo>
                        <a:pt x="44" y="23"/>
                      </a:lnTo>
                      <a:lnTo>
                        <a:pt x="46" y="21"/>
                      </a:lnTo>
                      <a:lnTo>
                        <a:pt x="47" y="20"/>
                      </a:lnTo>
                      <a:lnTo>
                        <a:pt x="49" y="18"/>
                      </a:lnTo>
                      <a:lnTo>
                        <a:pt x="50" y="17"/>
                      </a:lnTo>
                      <a:lnTo>
                        <a:pt x="52" y="16"/>
                      </a:lnTo>
                      <a:lnTo>
                        <a:pt x="54" y="14"/>
                      </a:lnTo>
                      <a:lnTo>
                        <a:pt x="56" y="12"/>
                      </a:lnTo>
                      <a:lnTo>
                        <a:pt x="58" y="11"/>
                      </a:lnTo>
                      <a:lnTo>
                        <a:pt x="61" y="9"/>
                      </a:lnTo>
                      <a:lnTo>
                        <a:pt x="63" y="8"/>
                      </a:lnTo>
                      <a:lnTo>
                        <a:pt x="65" y="7"/>
                      </a:lnTo>
                      <a:lnTo>
                        <a:pt x="67" y="5"/>
                      </a:lnTo>
                      <a:lnTo>
                        <a:pt x="70" y="5"/>
                      </a:lnTo>
                      <a:lnTo>
                        <a:pt x="72" y="4"/>
                      </a:lnTo>
                      <a:lnTo>
                        <a:pt x="74" y="3"/>
                      </a:lnTo>
                      <a:lnTo>
                        <a:pt x="76" y="2"/>
                      </a:lnTo>
                      <a:lnTo>
                        <a:pt x="79" y="2"/>
                      </a:lnTo>
                      <a:lnTo>
                        <a:pt x="81" y="1"/>
                      </a:lnTo>
                      <a:lnTo>
                        <a:pt x="83" y="1"/>
                      </a:lnTo>
                      <a:lnTo>
                        <a:pt x="85" y="0"/>
                      </a:lnTo>
                      <a:lnTo>
                        <a:pt x="88" y="0"/>
                      </a:lnTo>
                      <a:lnTo>
                        <a:pt x="90" y="0"/>
                      </a:lnTo>
                      <a:lnTo>
                        <a:pt x="92" y="0"/>
                      </a:lnTo>
                      <a:lnTo>
                        <a:pt x="94" y="0"/>
                      </a:lnTo>
                      <a:lnTo>
                        <a:pt x="97" y="0"/>
                      </a:lnTo>
                      <a:lnTo>
                        <a:pt x="99" y="0"/>
                      </a:lnTo>
                      <a:lnTo>
                        <a:pt x="101" y="0"/>
                      </a:lnTo>
                      <a:lnTo>
                        <a:pt x="103" y="0"/>
                      </a:lnTo>
                      <a:lnTo>
                        <a:pt x="106" y="1"/>
                      </a:lnTo>
                      <a:lnTo>
                        <a:pt x="108" y="1"/>
                      </a:lnTo>
                      <a:lnTo>
                        <a:pt x="110" y="2"/>
                      </a:lnTo>
                      <a:lnTo>
                        <a:pt x="112" y="3"/>
                      </a:lnTo>
                      <a:lnTo>
                        <a:pt x="115" y="3"/>
                      </a:lnTo>
                      <a:lnTo>
                        <a:pt x="117" y="4"/>
                      </a:lnTo>
                      <a:lnTo>
                        <a:pt x="119" y="5"/>
                      </a:lnTo>
                      <a:lnTo>
                        <a:pt x="121" y="6"/>
                      </a:lnTo>
                      <a:lnTo>
                        <a:pt x="124" y="7"/>
                      </a:lnTo>
                      <a:lnTo>
                        <a:pt x="126" y="9"/>
                      </a:lnTo>
                      <a:lnTo>
                        <a:pt x="128" y="10"/>
                      </a:lnTo>
                      <a:lnTo>
                        <a:pt x="130" y="11"/>
                      </a:lnTo>
                      <a:lnTo>
                        <a:pt x="133" y="13"/>
                      </a:lnTo>
                      <a:lnTo>
                        <a:pt x="135" y="15"/>
                      </a:lnTo>
                      <a:lnTo>
                        <a:pt x="137" y="17"/>
                      </a:lnTo>
                      <a:lnTo>
                        <a:pt x="139" y="19"/>
                      </a:lnTo>
                      <a:lnTo>
                        <a:pt x="142" y="21"/>
                      </a:lnTo>
                      <a:lnTo>
                        <a:pt x="144" y="24"/>
                      </a:lnTo>
                      <a:lnTo>
                        <a:pt x="146" y="26"/>
                      </a:lnTo>
                      <a:lnTo>
                        <a:pt x="148" y="29"/>
                      </a:lnTo>
                      <a:lnTo>
                        <a:pt x="151" y="32"/>
                      </a:lnTo>
                      <a:lnTo>
                        <a:pt x="153" y="36"/>
                      </a:lnTo>
                      <a:lnTo>
                        <a:pt x="155" y="40"/>
                      </a:lnTo>
                      <a:lnTo>
                        <a:pt x="157" y="44"/>
                      </a:lnTo>
                      <a:lnTo>
                        <a:pt x="160" y="48"/>
                      </a:lnTo>
                      <a:lnTo>
                        <a:pt x="162" y="53"/>
                      </a:lnTo>
                      <a:lnTo>
                        <a:pt x="164" y="58"/>
                      </a:lnTo>
                      <a:lnTo>
                        <a:pt x="166" y="64"/>
                      </a:lnTo>
                      <a:lnTo>
                        <a:pt x="169" y="70"/>
                      </a:lnTo>
                      <a:lnTo>
                        <a:pt x="171" y="77"/>
                      </a:lnTo>
                      <a:lnTo>
                        <a:pt x="173" y="85"/>
                      </a:lnTo>
                      <a:lnTo>
                        <a:pt x="175" y="93"/>
                      </a:lnTo>
                      <a:lnTo>
                        <a:pt x="178" y="103"/>
                      </a:lnTo>
                      <a:lnTo>
                        <a:pt x="180" y="113"/>
                      </a:lnTo>
                      <a:lnTo>
                        <a:pt x="182" y="125"/>
                      </a:lnTo>
                      <a:lnTo>
                        <a:pt x="184" y="139"/>
                      </a:lnTo>
                      <a:lnTo>
                        <a:pt x="185" y="146"/>
                      </a:lnTo>
                      <a:lnTo>
                        <a:pt x="187" y="154"/>
                      </a:lnTo>
                      <a:lnTo>
                        <a:pt x="188" y="163"/>
                      </a:lnTo>
                      <a:lnTo>
                        <a:pt x="189" y="172"/>
                      </a:lnTo>
                      <a:lnTo>
                        <a:pt x="190" y="182"/>
                      </a:lnTo>
                      <a:lnTo>
                        <a:pt x="191" y="193"/>
                      </a:lnTo>
                      <a:lnTo>
                        <a:pt x="192" y="205"/>
                      </a:lnTo>
                      <a:lnTo>
                        <a:pt x="193" y="216"/>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69" name="Freeform 272">
                  <a:extLst>
                    <a:ext uri="{FF2B5EF4-FFF2-40B4-BE49-F238E27FC236}">
                      <a16:creationId xmlns:a16="http://schemas.microsoft.com/office/drawing/2014/main" id="{287D8E63-31F2-42F1-89FF-A15E310599C9}"/>
                    </a:ext>
                  </a:extLst>
                </p:cNvPr>
                <p:cNvSpPr>
                  <a:spLocks/>
                </p:cNvSpPr>
                <p:nvPr/>
              </p:nvSpPr>
              <p:spPr bwMode="auto">
                <a:xfrm>
                  <a:off x="2641884" y="1120775"/>
                  <a:ext cx="529954" cy="601663"/>
                </a:xfrm>
                <a:custGeom>
                  <a:avLst/>
                  <a:gdLst>
                    <a:gd name="T0" fmla="*/ 2147483646 w 198"/>
                    <a:gd name="T1" fmla="*/ 2147483646 h 215"/>
                    <a:gd name="T2" fmla="*/ 2147483646 w 198"/>
                    <a:gd name="T3" fmla="*/ 2147483646 h 215"/>
                    <a:gd name="T4" fmla="*/ 2147483646 w 198"/>
                    <a:gd name="T5" fmla="*/ 2147483646 h 215"/>
                    <a:gd name="T6" fmla="*/ 2147483646 w 198"/>
                    <a:gd name="T7" fmla="*/ 2147483646 h 215"/>
                    <a:gd name="T8" fmla="*/ 2147483646 w 198"/>
                    <a:gd name="T9" fmla="*/ 2147483646 h 215"/>
                    <a:gd name="T10" fmla="*/ 2147483646 w 198"/>
                    <a:gd name="T11" fmla="*/ 2147483646 h 215"/>
                    <a:gd name="T12" fmla="*/ 2147483646 w 198"/>
                    <a:gd name="T13" fmla="*/ 2147483646 h 215"/>
                    <a:gd name="T14" fmla="*/ 2147483646 w 198"/>
                    <a:gd name="T15" fmla="*/ 2147483646 h 215"/>
                    <a:gd name="T16" fmla="*/ 2147483646 w 198"/>
                    <a:gd name="T17" fmla="*/ 2147483646 h 215"/>
                    <a:gd name="T18" fmla="*/ 2147483646 w 198"/>
                    <a:gd name="T19" fmla="*/ 2147483646 h 215"/>
                    <a:gd name="T20" fmla="*/ 2147483646 w 198"/>
                    <a:gd name="T21" fmla="*/ 2147483646 h 215"/>
                    <a:gd name="T22" fmla="*/ 2147483646 w 198"/>
                    <a:gd name="T23" fmla="*/ 2147483646 h 215"/>
                    <a:gd name="T24" fmla="*/ 2147483646 w 198"/>
                    <a:gd name="T25" fmla="*/ 2147483646 h 215"/>
                    <a:gd name="T26" fmla="*/ 2147483646 w 198"/>
                    <a:gd name="T27" fmla="*/ 2147483646 h 215"/>
                    <a:gd name="T28" fmla="*/ 2147483646 w 198"/>
                    <a:gd name="T29" fmla="*/ 2147483646 h 215"/>
                    <a:gd name="T30" fmla="*/ 2147483646 w 198"/>
                    <a:gd name="T31" fmla="*/ 2147483646 h 215"/>
                    <a:gd name="T32" fmla="*/ 2147483646 w 198"/>
                    <a:gd name="T33" fmla="*/ 2147483646 h 215"/>
                    <a:gd name="T34" fmla="*/ 2147483646 w 198"/>
                    <a:gd name="T35" fmla="*/ 2147483646 h 215"/>
                    <a:gd name="T36" fmla="*/ 2147483646 w 198"/>
                    <a:gd name="T37" fmla="*/ 2147483646 h 215"/>
                    <a:gd name="T38" fmla="*/ 2147483646 w 198"/>
                    <a:gd name="T39" fmla="*/ 2147483646 h 215"/>
                    <a:gd name="T40" fmla="*/ 2147483646 w 198"/>
                    <a:gd name="T41" fmla="*/ 2147483646 h 215"/>
                    <a:gd name="T42" fmla="*/ 2147483646 w 198"/>
                    <a:gd name="T43" fmla="*/ 2147483646 h 215"/>
                    <a:gd name="T44" fmla="*/ 2147483646 w 198"/>
                    <a:gd name="T45" fmla="*/ 2147483646 h 215"/>
                    <a:gd name="T46" fmla="*/ 2147483646 w 198"/>
                    <a:gd name="T47" fmla="*/ 2147483646 h 215"/>
                    <a:gd name="T48" fmla="*/ 2147483646 w 198"/>
                    <a:gd name="T49" fmla="*/ 2147483646 h 215"/>
                    <a:gd name="T50" fmla="*/ 2147483646 w 198"/>
                    <a:gd name="T51" fmla="*/ 2147483646 h 215"/>
                    <a:gd name="T52" fmla="*/ 2147483646 w 198"/>
                    <a:gd name="T53" fmla="*/ 2147483646 h 215"/>
                    <a:gd name="T54" fmla="*/ 2147483646 w 198"/>
                    <a:gd name="T55" fmla="*/ 2147483646 h 215"/>
                    <a:gd name="T56" fmla="*/ 2147483646 w 198"/>
                    <a:gd name="T57" fmla="*/ 2147483646 h 215"/>
                    <a:gd name="T58" fmla="*/ 2147483646 w 198"/>
                    <a:gd name="T59" fmla="*/ 2147483646 h 215"/>
                    <a:gd name="T60" fmla="*/ 2147483646 w 198"/>
                    <a:gd name="T61" fmla="*/ 2147483646 h 215"/>
                    <a:gd name="T62" fmla="*/ 2147483646 w 198"/>
                    <a:gd name="T63" fmla="*/ 2147483646 h 215"/>
                    <a:gd name="T64" fmla="*/ 2147483646 w 198"/>
                    <a:gd name="T65" fmla="*/ 2147483646 h 215"/>
                    <a:gd name="T66" fmla="*/ 2147483646 w 198"/>
                    <a:gd name="T67" fmla="*/ 2147483646 h 215"/>
                    <a:gd name="T68" fmla="*/ 2147483646 w 198"/>
                    <a:gd name="T69" fmla="*/ 2147483646 h 215"/>
                    <a:gd name="T70" fmla="*/ 2147483646 w 198"/>
                    <a:gd name="T71" fmla="*/ 2147483646 h 215"/>
                    <a:gd name="T72" fmla="*/ 2147483646 w 198"/>
                    <a:gd name="T73" fmla="*/ 2147483646 h 215"/>
                    <a:gd name="T74" fmla="*/ 2147483646 w 198"/>
                    <a:gd name="T75" fmla="*/ 2147483646 h 215"/>
                    <a:gd name="T76" fmla="*/ 2147483646 w 198"/>
                    <a:gd name="T77" fmla="*/ 2147483646 h 215"/>
                    <a:gd name="T78" fmla="*/ 2147483646 w 198"/>
                    <a:gd name="T79" fmla="*/ 2147483646 h 215"/>
                    <a:gd name="T80" fmla="*/ 2147483646 w 198"/>
                    <a:gd name="T81" fmla="*/ 2147483646 h 215"/>
                    <a:gd name="T82" fmla="*/ 2147483646 w 198"/>
                    <a:gd name="T83" fmla="*/ 2147483646 h 215"/>
                    <a:gd name="T84" fmla="*/ 2147483646 w 198"/>
                    <a:gd name="T85" fmla="*/ 2147483646 h 215"/>
                    <a:gd name="T86" fmla="*/ 2147483646 w 198"/>
                    <a:gd name="T87" fmla="*/ 2147483646 h 215"/>
                    <a:gd name="T88" fmla="*/ 2147483646 w 198"/>
                    <a:gd name="T89" fmla="*/ 2147483646 h 215"/>
                    <a:gd name="T90" fmla="*/ 2147483646 w 198"/>
                    <a:gd name="T91" fmla="*/ 2147483646 h 215"/>
                    <a:gd name="T92" fmla="*/ 2147483646 w 198"/>
                    <a:gd name="T93" fmla="*/ 2147483646 h 215"/>
                    <a:gd name="T94" fmla="*/ 2147483646 w 198"/>
                    <a:gd name="T95" fmla="*/ 2147483646 h 215"/>
                    <a:gd name="T96" fmla="*/ 2147483646 w 198"/>
                    <a:gd name="T97" fmla="*/ 2147483646 h 215"/>
                    <a:gd name="T98" fmla="*/ 2147483646 w 198"/>
                    <a:gd name="T99" fmla="*/ 2147483646 h 215"/>
                    <a:gd name="T100" fmla="*/ 2147483646 w 198"/>
                    <a:gd name="T101" fmla="*/ 2147483646 h 215"/>
                    <a:gd name="T102" fmla="*/ 2147483646 w 198"/>
                    <a:gd name="T103" fmla="*/ 2147483646 h 215"/>
                    <a:gd name="T104" fmla="*/ 2147483646 w 198"/>
                    <a:gd name="T105" fmla="*/ 2147483646 h 215"/>
                    <a:gd name="T106" fmla="*/ 2147483646 w 198"/>
                    <a:gd name="T107" fmla="*/ 2147483646 h 215"/>
                    <a:gd name="T108" fmla="*/ 2147483646 w 198"/>
                    <a:gd name="T109" fmla="*/ 2147483646 h 215"/>
                    <a:gd name="T110" fmla="*/ 2147483646 w 198"/>
                    <a:gd name="T111" fmla="*/ 2147483646 h 215"/>
                    <a:gd name="T112" fmla="*/ 2147483646 w 198"/>
                    <a:gd name="T113" fmla="*/ 2147483646 h 215"/>
                    <a:gd name="T114" fmla="*/ 2147483646 w 198"/>
                    <a:gd name="T115" fmla="*/ 2147483646 h 21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8"/>
                    <a:gd name="T175" fmla="*/ 0 h 215"/>
                    <a:gd name="T176" fmla="*/ 198 w 198"/>
                    <a:gd name="T177" fmla="*/ 215 h 21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8" h="215">
                      <a:moveTo>
                        <a:pt x="0" y="17"/>
                      </a:moveTo>
                      <a:lnTo>
                        <a:pt x="1" y="27"/>
                      </a:lnTo>
                      <a:lnTo>
                        <a:pt x="2" y="37"/>
                      </a:lnTo>
                      <a:lnTo>
                        <a:pt x="3" y="45"/>
                      </a:lnTo>
                      <a:lnTo>
                        <a:pt x="4" y="53"/>
                      </a:lnTo>
                      <a:lnTo>
                        <a:pt x="5" y="61"/>
                      </a:lnTo>
                      <a:lnTo>
                        <a:pt x="6" y="68"/>
                      </a:lnTo>
                      <a:lnTo>
                        <a:pt x="7" y="75"/>
                      </a:lnTo>
                      <a:lnTo>
                        <a:pt x="8" y="81"/>
                      </a:lnTo>
                      <a:lnTo>
                        <a:pt x="9" y="87"/>
                      </a:lnTo>
                      <a:lnTo>
                        <a:pt x="10" y="93"/>
                      </a:lnTo>
                      <a:lnTo>
                        <a:pt x="11" y="98"/>
                      </a:lnTo>
                      <a:lnTo>
                        <a:pt x="12" y="103"/>
                      </a:lnTo>
                      <a:lnTo>
                        <a:pt x="13" y="108"/>
                      </a:lnTo>
                      <a:lnTo>
                        <a:pt x="14" y="113"/>
                      </a:lnTo>
                      <a:lnTo>
                        <a:pt x="15" y="117"/>
                      </a:lnTo>
                      <a:lnTo>
                        <a:pt x="16" y="121"/>
                      </a:lnTo>
                      <a:lnTo>
                        <a:pt x="17" y="125"/>
                      </a:lnTo>
                      <a:lnTo>
                        <a:pt x="18" y="129"/>
                      </a:lnTo>
                      <a:lnTo>
                        <a:pt x="19" y="132"/>
                      </a:lnTo>
                      <a:lnTo>
                        <a:pt x="20" y="136"/>
                      </a:lnTo>
                      <a:lnTo>
                        <a:pt x="21" y="139"/>
                      </a:lnTo>
                      <a:lnTo>
                        <a:pt x="22" y="142"/>
                      </a:lnTo>
                      <a:lnTo>
                        <a:pt x="23" y="145"/>
                      </a:lnTo>
                      <a:lnTo>
                        <a:pt x="24" y="148"/>
                      </a:lnTo>
                      <a:lnTo>
                        <a:pt x="25" y="151"/>
                      </a:lnTo>
                      <a:lnTo>
                        <a:pt x="26" y="153"/>
                      </a:lnTo>
                      <a:lnTo>
                        <a:pt x="27" y="156"/>
                      </a:lnTo>
                      <a:lnTo>
                        <a:pt x="28" y="158"/>
                      </a:lnTo>
                      <a:lnTo>
                        <a:pt x="29" y="161"/>
                      </a:lnTo>
                      <a:lnTo>
                        <a:pt x="30" y="163"/>
                      </a:lnTo>
                      <a:lnTo>
                        <a:pt x="31" y="165"/>
                      </a:lnTo>
                      <a:lnTo>
                        <a:pt x="32" y="167"/>
                      </a:lnTo>
                      <a:lnTo>
                        <a:pt x="33" y="169"/>
                      </a:lnTo>
                      <a:lnTo>
                        <a:pt x="34" y="171"/>
                      </a:lnTo>
                      <a:lnTo>
                        <a:pt x="35" y="173"/>
                      </a:lnTo>
                      <a:lnTo>
                        <a:pt x="36" y="175"/>
                      </a:lnTo>
                      <a:lnTo>
                        <a:pt x="38" y="177"/>
                      </a:lnTo>
                      <a:lnTo>
                        <a:pt x="39" y="180"/>
                      </a:lnTo>
                      <a:lnTo>
                        <a:pt x="41" y="182"/>
                      </a:lnTo>
                      <a:lnTo>
                        <a:pt x="42" y="184"/>
                      </a:lnTo>
                      <a:lnTo>
                        <a:pt x="44" y="186"/>
                      </a:lnTo>
                      <a:lnTo>
                        <a:pt x="45" y="188"/>
                      </a:lnTo>
                      <a:lnTo>
                        <a:pt x="47" y="190"/>
                      </a:lnTo>
                      <a:lnTo>
                        <a:pt x="48" y="192"/>
                      </a:lnTo>
                      <a:lnTo>
                        <a:pt x="50" y="193"/>
                      </a:lnTo>
                      <a:lnTo>
                        <a:pt x="51" y="195"/>
                      </a:lnTo>
                      <a:lnTo>
                        <a:pt x="53" y="196"/>
                      </a:lnTo>
                      <a:lnTo>
                        <a:pt x="54" y="198"/>
                      </a:lnTo>
                      <a:lnTo>
                        <a:pt x="56" y="199"/>
                      </a:lnTo>
                      <a:lnTo>
                        <a:pt x="58" y="201"/>
                      </a:lnTo>
                      <a:lnTo>
                        <a:pt x="60" y="203"/>
                      </a:lnTo>
                      <a:lnTo>
                        <a:pt x="63" y="204"/>
                      </a:lnTo>
                      <a:lnTo>
                        <a:pt x="65" y="206"/>
                      </a:lnTo>
                      <a:lnTo>
                        <a:pt x="67" y="207"/>
                      </a:lnTo>
                      <a:lnTo>
                        <a:pt x="69" y="208"/>
                      </a:lnTo>
                      <a:lnTo>
                        <a:pt x="72" y="209"/>
                      </a:lnTo>
                      <a:lnTo>
                        <a:pt x="74" y="210"/>
                      </a:lnTo>
                      <a:lnTo>
                        <a:pt x="76" y="211"/>
                      </a:lnTo>
                      <a:lnTo>
                        <a:pt x="78" y="212"/>
                      </a:lnTo>
                      <a:lnTo>
                        <a:pt x="81" y="213"/>
                      </a:lnTo>
                      <a:lnTo>
                        <a:pt x="83" y="213"/>
                      </a:lnTo>
                      <a:lnTo>
                        <a:pt x="85" y="214"/>
                      </a:lnTo>
                      <a:lnTo>
                        <a:pt x="87" y="214"/>
                      </a:lnTo>
                      <a:lnTo>
                        <a:pt x="90" y="215"/>
                      </a:lnTo>
                      <a:lnTo>
                        <a:pt x="92" y="215"/>
                      </a:lnTo>
                      <a:lnTo>
                        <a:pt x="94" y="215"/>
                      </a:lnTo>
                      <a:lnTo>
                        <a:pt x="96" y="215"/>
                      </a:lnTo>
                      <a:lnTo>
                        <a:pt x="99" y="215"/>
                      </a:lnTo>
                      <a:lnTo>
                        <a:pt x="101" y="215"/>
                      </a:lnTo>
                      <a:lnTo>
                        <a:pt x="103" y="215"/>
                      </a:lnTo>
                      <a:lnTo>
                        <a:pt x="105" y="215"/>
                      </a:lnTo>
                      <a:lnTo>
                        <a:pt x="108" y="215"/>
                      </a:lnTo>
                      <a:lnTo>
                        <a:pt x="110" y="214"/>
                      </a:lnTo>
                      <a:lnTo>
                        <a:pt x="112" y="214"/>
                      </a:lnTo>
                      <a:lnTo>
                        <a:pt x="114" y="213"/>
                      </a:lnTo>
                      <a:lnTo>
                        <a:pt x="117" y="213"/>
                      </a:lnTo>
                      <a:lnTo>
                        <a:pt x="119" y="212"/>
                      </a:lnTo>
                      <a:lnTo>
                        <a:pt x="121" y="211"/>
                      </a:lnTo>
                      <a:lnTo>
                        <a:pt x="123" y="210"/>
                      </a:lnTo>
                      <a:lnTo>
                        <a:pt x="125" y="209"/>
                      </a:lnTo>
                      <a:lnTo>
                        <a:pt x="128" y="208"/>
                      </a:lnTo>
                      <a:lnTo>
                        <a:pt x="130" y="207"/>
                      </a:lnTo>
                      <a:lnTo>
                        <a:pt x="132" y="205"/>
                      </a:lnTo>
                      <a:lnTo>
                        <a:pt x="135" y="204"/>
                      </a:lnTo>
                      <a:lnTo>
                        <a:pt x="137" y="202"/>
                      </a:lnTo>
                      <a:lnTo>
                        <a:pt x="139" y="200"/>
                      </a:lnTo>
                      <a:lnTo>
                        <a:pt x="141" y="198"/>
                      </a:lnTo>
                      <a:lnTo>
                        <a:pt x="144" y="196"/>
                      </a:lnTo>
                      <a:lnTo>
                        <a:pt x="146" y="194"/>
                      </a:lnTo>
                      <a:lnTo>
                        <a:pt x="148" y="192"/>
                      </a:lnTo>
                      <a:lnTo>
                        <a:pt x="150" y="189"/>
                      </a:lnTo>
                      <a:lnTo>
                        <a:pt x="153" y="186"/>
                      </a:lnTo>
                      <a:lnTo>
                        <a:pt x="155" y="183"/>
                      </a:lnTo>
                      <a:lnTo>
                        <a:pt x="157" y="180"/>
                      </a:lnTo>
                      <a:lnTo>
                        <a:pt x="159" y="176"/>
                      </a:lnTo>
                      <a:lnTo>
                        <a:pt x="162" y="172"/>
                      </a:lnTo>
                      <a:lnTo>
                        <a:pt x="164" y="167"/>
                      </a:lnTo>
                      <a:lnTo>
                        <a:pt x="166" y="163"/>
                      </a:lnTo>
                      <a:lnTo>
                        <a:pt x="168" y="158"/>
                      </a:lnTo>
                      <a:lnTo>
                        <a:pt x="171" y="152"/>
                      </a:lnTo>
                      <a:lnTo>
                        <a:pt x="173" y="146"/>
                      </a:lnTo>
                      <a:lnTo>
                        <a:pt x="175" y="139"/>
                      </a:lnTo>
                      <a:lnTo>
                        <a:pt x="177" y="131"/>
                      </a:lnTo>
                      <a:lnTo>
                        <a:pt x="180" y="123"/>
                      </a:lnTo>
                      <a:lnTo>
                        <a:pt x="182" y="113"/>
                      </a:lnTo>
                      <a:lnTo>
                        <a:pt x="184" y="103"/>
                      </a:lnTo>
                      <a:lnTo>
                        <a:pt x="186" y="91"/>
                      </a:lnTo>
                      <a:lnTo>
                        <a:pt x="189" y="78"/>
                      </a:lnTo>
                      <a:lnTo>
                        <a:pt x="190" y="70"/>
                      </a:lnTo>
                      <a:lnTo>
                        <a:pt x="191" y="62"/>
                      </a:lnTo>
                      <a:lnTo>
                        <a:pt x="192" y="54"/>
                      </a:lnTo>
                      <a:lnTo>
                        <a:pt x="193" y="45"/>
                      </a:lnTo>
                      <a:lnTo>
                        <a:pt x="194" y="35"/>
                      </a:lnTo>
                      <a:lnTo>
                        <a:pt x="195" y="24"/>
                      </a:lnTo>
                      <a:lnTo>
                        <a:pt x="196" y="13"/>
                      </a:lnTo>
                      <a:lnTo>
                        <a:pt x="198" y="0"/>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70" name="Freeform 274">
                  <a:extLst>
                    <a:ext uri="{FF2B5EF4-FFF2-40B4-BE49-F238E27FC236}">
                      <a16:creationId xmlns:a16="http://schemas.microsoft.com/office/drawing/2014/main" id="{542A658A-D50C-46FD-88F7-FC64BC8DE78C}"/>
                    </a:ext>
                  </a:extLst>
                </p:cNvPr>
                <p:cNvSpPr>
                  <a:spLocks/>
                </p:cNvSpPr>
                <p:nvPr/>
              </p:nvSpPr>
              <p:spPr bwMode="auto">
                <a:xfrm>
                  <a:off x="3317696" y="2298700"/>
                  <a:ext cx="526712" cy="590550"/>
                </a:xfrm>
                <a:custGeom>
                  <a:avLst/>
                  <a:gdLst>
                    <a:gd name="T0" fmla="*/ 2147483646 w 197"/>
                    <a:gd name="T1" fmla="*/ 2147483646 h 211"/>
                    <a:gd name="T2" fmla="*/ 2147483646 w 197"/>
                    <a:gd name="T3" fmla="*/ 2147483646 h 211"/>
                    <a:gd name="T4" fmla="*/ 2147483646 w 197"/>
                    <a:gd name="T5" fmla="*/ 2147483646 h 211"/>
                    <a:gd name="T6" fmla="*/ 2147483646 w 197"/>
                    <a:gd name="T7" fmla="*/ 2147483646 h 211"/>
                    <a:gd name="T8" fmla="*/ 2147483646 w 197"/>
                    <a:gd name="T9" fmla="*/ 2147483646 h 211"/>
                    <a:gd name="T10" fmla="*/ 2147483646 w 197"/>
                    <a:gd name="T11" fmla="*/ 2147483646 h 211"/>
                    <a:gd name="T12" fmla="*/ 2147483646 w 197"/>
                    <a:gd name="T13" fmla="*/ 2147483646 h 211"/>
                    <a:gd name="T14" fmla="*/ 2147483646 w 197"/>
                    <a:gd name="T15" fmla="*/ 2147483646 h 211"/>
                    <a:gd name="T16" fmla="*/ 2147483646 w 197"/>
                    <a:gd name="T17" fmla="*/ 2147483646 h 211"/>
                    <a:gd name="T18" fmla="*/ 2147483646 w 197"/>
                    <a:gd name="T19" fmla="*/ 2147483646 h 211"/>
                    <a:gd name="T20" fmla="*/ 2147483646 w 197"/>
                    <a:gd name="T21" fmla="*/ 2147483646 h 211"/>
                    <a:gd name="T22" fmla="*/ 2147483646 w 197"/>
                    <a:gd name="T23" fmla="*/ 2147483646 h 211"/>
                    <a:gd name="T24" fmla="*/ 2147483646 w 197"/>
                    <a:gd name="T25" fmla="*/ 2147483646 h 211"/>
                    <a:gd name="T26" fmla="*/ 2147483646 w 197"/>
                    <a:gd name="T27" fmla="*/ 2147483646 h 211"/>
                    <a:gd name="T28" fmla="*/ 2147483646 w 197"/>
                    <a:gd name="T29" fmla="*/ 2147483646 h 211"/>
                    <a:gd name="T30" fmla="*/ 2147483646 w 197"/>
                    <a:gd name="T31" fmla="*/ 2147483646 h 211"/>
                    <a:gd name="T32" fmla="*/ 2147483646 w 197"/>
                    <a:gd name="T33" fmla="*/ 2147483646 h 211"/>
                    <a:gd name="T34" fmla="*/ 2147483646 w 197"/>
                    <a:gd name="T35" fmla="*/ 2147483646 h 211"/>
                    <a:gd name="T36" fmla="*/ 2147483646 w 197"/>
                    <a:gd name="T37" fmla="*/ 2147483646 h 211"/>
                    <a:gd name="T38" fmla="*/ 2147483646 w 197"/>
                    <a:gd name="T39" fmla="*/ 2147483646 h 211"/>
                    <a:gd name="T40" fmla="*/ 2147483646 w 197"/>
                    <a:gd name="T41" fmla="*/ 2147483646 h 211"/>
                    <a:gd name="T42" fmla="*/ 2147483646 w 197"/>
                    <a:gd name="T43" fmla="*/ 2147483646 h 211"/>
                    <a:gd name="T44" fmla="*/ 2147483646 w 197"/>
                    <a:gd name="T45" fmla="*/ 2147483646 h 211"/>
                    <a:gd name="T46" fmla="*/ 2147483646 w 197"/>
                    <a:gd name="T47" fmla="*/ 2147483646 h 211"/>
                    <a:gd name="T48" fmla="*/ 2147483646 w 197"/>
                    <a:gd name="T49" fmla="*/ 2147483646 h 211"/>
                    <a:gd name="T50" fmla="*/ 2147483646 w 197"/>
                    <a:gd name="T51" fmla="*/ 2147483646 h 211"/>
                    <a:gd name="T52" fmla="*/ 2147483646 w 197"/>
                    <a:gd name="T53" fmla="*/ 2147483646 h 211"/>
                    <a:gd name="T54" fmla="*/ 2147483646 w 197"/>
                    <a:gd name="T55" fmla="*/ 2147483646 h 211"/>
                    <a:gd name="T56" fmla="*/ 2147483646 w 197"/>
                    <a:gd name="T57" fmla="*/ 2147483646 h 211"/>
                    <a:gd name="T58" fmla="*/ 2147483646 w 197"/>
                    <a:gd name="T59" fmla="*/ 2147483646 h 211"/>
                    <a:gd name="T60" fmla="*/ 2147483646 w 197"/>
                    <a:gd name="T61" fmla="*/ 2147483646 h 211"/>
                    <a:gd name="T62" fmla="*/ 2147483646 w 197"/>
                    <a:gd name="T63" fmla="*/ 2147483646 h 211"/>
                    <a:gd name="T64" fmla="*/ 2147483646 w 197"/>
                    <a:gd name="T65" fmla="*/ 0 h 211"/>
                    <a:gd name="T66" fmla="*/ 2147483646 w 197"/>
                    <a:gd name="T67" fmla="*/ 0 h 211"/>
                    <a:gd name="T68" fmla="*/ 2147483646 w 197"/>
                    <a:gd name="T69" fmla="*/ 0 h 211"/>
                    <a:gd name="T70" fmla="*/ 2147483646 w 197"/>
                    <a:gd name="T71" fmla="*/ 0 h 211"/>
                    <a:gd name="T72" fmla="*/ 2147483646 w 197"/>
                    <a:gd name="T73" fmla="*/ 2147483646 h 211"/>
                    <a:gd name="T74" fmla="*/ 2147483646 w 197"/>
                    <a:gd name="T75" fmla="*/ 2147483646 h 211"/>
                    <a:gd name="T76" fmla="*/ 2147483646 w 197"/>
                    <a:gd name="T77" fmla="*/ 2147483646 h 211"/>
                    <a:gd name="T78" fmla="*/ 2147483646 w 197"/>
                    <a:gd name="T79" fmla="*/ 2147483646 h 211"/>
                    <a:gd name="T80" fmla="*/ 2147483646 w 197"/>
                    <a:gd name="T81" fmla="*/ 2147483646 h 211"/>
                    <a:gd name="T82" fmla="*/ 2147483646 w 197"/>
                    <a:gd name="T83" fmla="*/ 2147483646 h 211"/>
                    <a:gd name="T84" fmla="*/ 2147483646 w 197"/>
                    <a:gd name="T85" fmla="*/ 2147483646 h 211"/>
                    <a:gd name="T86" fmla="*/ 2147483646 w 197"/>
                    <a:gd name="T87" fmla="*/ 2147483646 h 211"/>
                    <a:gd name="T88" fmla="*/ 2147483646 w 197"/>
                    <a:gd name="T89" fmla="*/ 2147483646 h 211"/>
                    <a:gd name="T90" fmla="*/ 2147483646 w 197"/>
                    <a:gd name="T91" fmla="*/ 2147483646 h 211"/>
                    <a:gd name="T92" fmla="*/ 2147483646 w 197"/>
                    <a:gd name="T93" fmla="*/ 2147483646 h 211"/>
                    <a:gd name="T94" fmla="*/ 2147483646 w 197"/>
                    <a:gd name="T95" fmla="*/ 2147483646 h 211"/>
                    <a:gd name="T96" fmla="*/ 2147483646 w 197"/>
                    <a:gd name="T97" fmla="*/ 2147483646 h 211"/>
                    <a:gd name="T98" fmla="*/ 2147483646 w 197"/>
                    <a:gd name="T99" fmla="*/ 2147483646 h 211"/>
                    <a:gd name="T100" fmla="*/ 2147483646 w 197"/>
                    <a:gd name="T101" fmla="*/ 2147483646 h 211"/>
                    <a:gd name="T102" fmla="*/ 2147483646 w 197"/>
                    <a:gd name="T103" fmla="*/ 2147483646 h 211"/>
                    <a:gd name="T104" fmla="*/ 2147483646 w 197"/>
                    <a:gd name="T105" fmla="*/ 2147483646 h 211"/>
                    <a:gd name="T106" fmla="*/ 2147483646 w 197"/>
                    <a:gd name="T107" fmla="*/ 2147483646 h 211"/>
                    <a:gd name="T108" fmla="*/ 2147483646 w 197"/>
                    <a:gd name="T109" fmla="*/ 2147483646 h 211"/>
                    <a:gd name="T110" fmla="*/ 2147483646 w 197"/>
                    <a:gd name="T111" fmla="*/ 2147483646 h 211"/>
                    <a:gd name="T112" fmla="*/ 2147483646 w 197"/>
                    <a:gd name="T113" fmla="*/ 2147483646 h 211"/>
                    <a:gd name="T114" fmla="*/ 2147483646 w 197"/>
                    <a:gd name="T115" fmla="*/ 2147483646 h 21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7"/>
                    <a:gd name="T175" fmla="*/ 0 h 211"/>
                    <a:gd name="T176" fmla="*/ 197 w 197"/>
                    <a:gd name="T177" fmla="*/ 211 h 21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7" h="211">
                      <a:moveTo>
                        <a:pt x="0" y="200"/>
                      </a:moveTo>
                      <a:lnTo>
                        <a:pt x="1" y="190"/>
                      </a:lnTo>
                      <a:lnTo>
                        <a:pt x="2" y="181"/>
                      </a:lnTo>
                      <a:lnTo>
                        <a:pt x="3" y="172"/>
                      </a:lnTo>
                      <a:lnTo>
                        <a:pt x="4" y="164"/>
                      </a:lnTo>
                      <a:lnTo>
                        <a:pt x="5" y="156"/>
                      </a:lnTo>
                      <a:lnTo>
                        <a:pt x="6" y="149"/>
                      </a:lnTo>
                      <a:lnTo>
                        <a:pt x="7" y="142"/>
                      </a:lnTo>
                      <a:lnTo>
                        <a:pt x="8" y="135"/>
                      </a:lnTo>
                      <a:lnTo>
                        <a:pt x="9" y="129"/>
                      </a:lnTo>
                      <a:lnTo>
                        <a:pt x="10" y="124"/>
                      </a:lnTo>
                      <a:lnTo>
                        <a:pt x="11" y="118"/>
                      </a:lnTo>
                      <a:lnTo>
                        <a:pt x="12" y="113"/>
                      </a:lnTo>
                      <a:lnTo>
                        <a:pt x="13" y="108"/>
                      </a:lnTo>
                      <a:lnTo>
                        <a:pt x="14" y="103"/>
                      </a:lnTo>
                      <a:lnTo>
                        <a:pt x="15" y="99"/>
                      </a:lnTo>
                      <a:lnTo>
                        <a:pt x="16" y="95"/>
                      </a:lnTo>
                      <a:lnTo>
                        <a:pt x="17" y="91"/>
                      </a:lnTo>
                      <a:lnTo>
                        <a:pt x="18" y="87"/>
                      </a:lnTo>
                      <a:lnTo>
                        <a:pt x="19" y="84"/>
                      </a:lnTo>
                      <a:lnTo>
                        <a:pt x="20" y="80"/>
                      </a:lnTo>
                      <a:lnTo>
                        <a:pt x="21" y="77"/>
                      </a:lnTo>
                      <a:lnTo>
                        <a:pt x="22" y="74"/>
                      </a:lnTo>
                      <a:lnTo>
                        <a:pt x="23" y="71"/>
                      </a:lnTo>
                      <a:lnTo>
                        <a:pt x="24" y="68"/>
                      </a:lnTo>
                      <a:lnTo>
                        <a:pt x="25" y="65"/>
                      </a:lnTo>
                      <a:lnTo>
                        <a:pt x="26" y="62"/>
                      </a:lnTo>
                      <a:lnTo>
                        <a:pt x="27" y="60"/>
                      </a:lnTo>
                      <a:lnTo>
                        <a:pt x="28" y="57"/>
                      </a:lnTo>
                      <a:lnTo>
                        <a:pt x="29" y="55"/>
                      </a:lnTo>
                      <a:lnTo>
                        <a:pt x="30" y="53"/>
                      </a:lnTo>
                      <a:lnTo>
                        <a:pt x="31" y="50"/>
                      </a:lnTo>
                      <a:lnTo>
                        <a:pt x="32" y="48"/>
                      </a:lnTo>
                      <a:lnTo>
                        <a:pt x="33" y="46"/>
                      </a:lnTo>
                      <a:lnTo>
                        <a:pt x="34" y="44"/>
                      </a:lnTo>
                      <a:lnTo>
                        <a:pt x="35" y="43"/>
                      </a:lnTo>
                      <a:lnTo>
                        <a:pt x="36" y="41"/>
                      </a:lnTo>
                      <a:lnTo>
                        <a:pt x="37" y="38"/>
                      </a:lnTo>
                      <a:lnTo>
                        <a:pt x="39" y="36"/>
                      </a:lnTo>
                      <a:lnTo>
                        <a:pt x="40" y="33"/>
                      </a:lnTo>
                      <a:lnTo>
                        <a:pt x="42" y="31"/>
                      </a:lnTo>
                      <a:lnTo>
                        <a:pt x="43" y="29"/>
                      </a:lnTo>
                      <a:lnTo>
                        <a:pt x="45" y="27"/>
                      </a:lnTo>
                      <a:lnTo>
                        <a:pt x="46" y="25"/>
                      </a:lnTo>
                      <a:lnTo>
                        <a:pt x="48" y="24"/>
                      </a:lnTo>
                      <a:lnTo>
                        <a:pt x="49" y="22"/>
                      </a:lnTo>
                      <a:lnTo>
                        <a:pt x="51" y="20"/>
                      </a:lnTo>
                      <a:lnTo>
                        <a:pt x="52" y="19"/>
                      </a:lnTo>
                      <a:lnTo>
                        <a:pt x="54" y="17"/>
                      </a:lnTo>
                      <a:lnTo>
                        <a:pt x="55" y="16"/>
                      </a:lnTo>
                      <a:lnTo>
                        <a:pt x="57" y="14"/>
                      </a:lnTo>
                      <a:lnTo>
                        <a:pt x="60" y="12"/>
                      </a:lnTo>
                      <a:lnTo>
                        <a:pt x="62" y="11"/>
                      </a:lnTo>
                      <a:lnTo>
                        <a:pt x="64" y="9"/>
                      </a:lnTo>
                      <a:lnTo>
                        <a:pt x="66" y="8"/>
                      </a:lnTo>
                      <a:lnTo>
                        <a:pt x="69" y="7"/>
                      </a:lnTo>
                      <a:lnTo>
                        <a:pt x="71" y="6"/>
                      </a:lnTo>
                      <a:lnTo>
                        <a:pt x="73" y="5"/>
                      </a:lnTo>
                      <a:lnTo>
                        <a:pt x="75" y="4"/>
                      </a:lnTo>
                      <a:lnTo>
                        <a:pt x="78" y="3"/>
                      </a:lnTo>
                      <a:lnTo>
                        <a:pt x="80" y="2"/>
                      </a:lnTo>
                      <a:lnTo>
                        <a:pt x="82" y="2"/>
                      </a:lnTo>
                      <a:lnTo>
                        <a:pt x="84" y="1"/>
                      </a:lnTo>
                      <a:lnTo>
                        <a:pt x="87" y="1"/>
                      </a:lnTo>
                      <a:lnTo>
                        <a:pt x="89" y="0"/>
                      </a:lnTo>
                      <a:lnTo>
                        <a:pt x="91" y="0"/>
                      </a:lnTo>
                      <a:lnTo>
                        <a:pt x="93" y="0"/>
                      </a:lnTo>
                      <a:lnTo>
                        <a:pt x="96" y="0"/>
                      </a:lnTo>
                      <a:lnTo>
                        <a:pt x="98" y="0"/>
                      </a:lnTo>
                      <a:lnTo>
                        <a:pt x="100" y="0"/>
                      </a:lnTo>
                      <a:lnTo>
                        <a:pt x="102" y="0"/>
                      </a:lnTo>
                      <a:lnTo>
                        <a:pt x="105" y="0"/>
                      </a:lnTo>
                      <a:lnTo>
                        <a:pt x="107" y="0"/>
                      </a:lnTo>
                      <a:lnTo>
                        <a:pt x="109" y="1"/>
                      </a:lnTo>
                      <a:lnTo>
                        <a:pt x="111" y="1"/>
                      </a:lnTo>
                      <a:lnTo>
                        <a:pt x="114" y="2"/>
                      </a:lnTo>
                      <a:lnTo>
                        <a:pt x="116" y="2"/>
                      </a:lnTo>
                      <a:lnTo>
                        <a:pt x="118" y="3"/>
                      </a:lnTo>
                      <a:lnTo>
                        <a:pt x="120" y="4"/>
                      </a:lnTo>
                      <a:lnTo>
                        <a:pt x="123" y="5"/>
                      </a:lnTo>
                      <a:lnTo>
                        <a:pt x="125" y="6"/>
                      </a:lnTo>
                      <a:lnTo>
                        <a:pt x="127" y="7"/>
                      </a:lnTo>
                      <a:lnTo>
                        <a:pt x="129" y="8"/>
                      </a:lnTo>
                      <a:lnTo>
                        <a:pt x="131" y="10"/>
                      </a:lnTo>
                      <a:lnTo>
                        <a:pt x="134" y="11"/>
                      </a:lnTo>
                      <a:lnTo>
                        <a:pt x="136" y="13"/>
                      </a:lnTo>
                      <a:lnTo>
                        <a:pt x="138" y="15"/>
                      </a:lnTo>
                      <a:lnTo>
                        <a:pt x="140" y="16"/>
                      </a:lnTo>
                      <a:lnTo>
                        <a:pt x="143" y="18"/>
                      </a:lnTo>
                      <a:lnTo>
                        <a:pt x="145" y="21"/>
                      </a:lnTo>
                      <a:lnTo>
                        <a:pt x="147" y="23"/>
                      </a:lnTo>
                      <a:lnTo>
                        <a:pt x="149" y="26"/>
                      </a:lnTo>
                      <a:lnTo>
                        <a:pt x="152" y="29"/>
                      </a:lnTo>
                      <a:lnTo>
                        <a:pt x="154" y="32"/>
                      </a:lnTo>
                      <a:lnTo>
                        <a:pt x="156" y="35"/>
                      </a:lnTo>
                      <a:lnTo>
                        <a:pt x="158" y="39"/>
                      </a:lnTo>
                      <a:lnTo>
                        <a:pt x="161" y="43"/>
                      </a:lnTo>
                      <a:lnTo>
                        <a:pt x="163" y="47"/>
                      </a:lnTo>
                      <a:lnTo>
                        <a:pt x="165" y="52"/>
                      </a:lnTo>
                      <a:lnTo>
                        <a:pt x="167" y="57"/>
                      </a:lnTo>
                      <a:lnTo>
                        <a:pt x="170" y="62"/>
                      </a:lnTo>
                      <a:lnTo>
                        <a:pt x="172" y="69"/>
                      </a:lnTo>
                      <a:lnTo>
                        <a:pt x="174" y="75"/>
                      </a:lnTo>
                      <a:lnTo>
                        <a:pt x="176" y="83"/>
                      </a:lnTo>
                      <a:lnTo>
                        <a:pt x="179" y="91"/>
                      </a:lnTo>
                      <a:lnTo>
                        <a:pt x="181" y="101"/>
                      </a:lnTo>
                      <a:lnTo>
                        <a:pt x="183" y="111"/>
                      </a:lnTo>
                      <a:lnTo>
                        <a:pt x="185" y="123"/>
                      </a:lnTo>
                      <a:lnTo>
                        <a:pt x="188" y="136"/>
                      </a:lnTo>
                      <a:lnTo>
                        <a:pt x="189" y="143"/>
                      </a:lnTo>
                      <a:lnTo>
                        <a:pt x="190" y="151"/>
                      </a:lnTo>
                      <a:lnTo>
                        <a:pt x="191" y="159"/>
                      </a:lnTo>
                      <a:lnTo>
                        <a:pt x="192" y="168"/>
                      </a:lnTo>
                      <a:lnTo>
                        <a:pt x="193" y="178"/>
                      </a:lnTo>
                      <a:lnTo>
                        <a:pt x="194" y="188"/>
                      </a:lnTo>
                      <a:lnTo>
                        <a:pt x="196" y="200"/>
                      </a:lnTo>
                      <a:lnTo>
                        <a:pt x="197" y="211"/>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71" name="Freeform 276">
                  <a:extLst>
                    <a:ext uri="{FF2B5EF4-FFF2-40B4-BE49-F238E27FC236}">
                      <a16:creationId xmlns:a16="http://schemas.microsoft.com/office/drawing/2014/main" id="{C10410B0-ABF1-4DF6-8EE1-C1C74DE244ED}"/>
                    </a:ext>
                  </a:extLst>
                </p:cNvPr>
                <p:cNvSpPr>
                  <a:spLocks/>
                </p:cNvSpPr>
                <p:nvPr/>
              </p:nvSpPr>
              <p:spPr bwMode="auto">
                <a:xfrm>
                  <a:off x="3988647" y="1117600"/>
                  <a:ext cx="531574" cy="604838"/>
                </a:xfrm>
                <a:custGeom>
                  <a:avLst/>
                  <a:gdLst>
                    <a:gd name="T0" fmla="*/ 2147483646 w 198"/>
                    <a:gd name="T1" fmla="*/ 2147483646 h 216"/>
                    <a:gd name="T2" fmla="*/ 2147483646 w 198"/>
                    <a:gd name="T3" fmla="*/ 2147483646 h 216"/>
                    <a:gd name="T4" fmla="*/ 2147483646 w 198"/>
                    <a:gd name="T5" fmla="*/ 2147483646 h 216"/>
                    <a:gd name="T6" fmla="*/ 2147483646 w 198"/>
                    <a:gd name="T7" fmla="*/ 2147483646 h 216"/>
                    <a:gd name="T8" fmla="*/ 2147483646 w 198"/>
                    <a:gd name="T9" fmla="*/ 2147483646 h 216"/>
                    <a:gd name="T10" fmla="*/ 2147483646 w 198"/>
                    <a:gd name="T11" fmla="*/ 2147483646 h 216"/>
                    <a:gd name="T12" fmla="*/ 2147483646 w 198"/>
                    <a:gd name="T13" fmla="*/ 2147483646 h 216"/>
                    <a:gd name="T14" fmla="*/ 2147483646 w 198"/>
                    <a:gd name="T15" fmla="*/ 2147483646 h 216"/>
                    <a:gd name="T16" fmla="*/ 2147483646 w 198"/>
                    <a:gd name="T17" fmla="*/ 2147483646 h 216"/>
                    <a:gd name="T18" fmla="*/ 2147483646 w 198"/>
                    <a:gd name="T19" fmla="*/ 2147483646 h 216"/>
                    <a:gd name="T20" fmla="*/ 2147483646 w 198"/>
                    <a:gd name="T21" fmla="*/ 2147483646 h 216"/>
                    <a:gd name="T22" fmla="*/ 2147483646 w 198"/>
                    <a:gd name="T23" fmla="*/ 2147483646 h 216"/>
                    <a:gd name="T24" fmla="*/ 2147483646 w 198"/>
                    <a:gd name="T25" fmla="*/ 2147483646 h 216"/>
                    <a:gd name="T26" fmla="*/ 2147483646 w 198"/>
                    <a:gd name="T27" fmla="*/ 2147483646 h 216"/>
                    <a:gd name="T28" fmla="*/ 2147483646 w 198"/>
                    <a:gd name="T29" fmla="*/ 2147483646 h 216"/>
                    <a:gd name="T30" fmla="*/ 2147483646 w 198"/>
                    <a:gd name="T31" fmla="*/ 2147483646 h 216"/>
                    <a:gd name="T32" fmla="*/ 2147483646 w 198"/>
                    <a:gd name="T33" fmla="*/ 2147483646 h 216"/>
                    <a:gd name="T34" fmla="*/ 2147483646 w 198"/>
                    <a:gd name="T35" fmla="*/ 2147483646 h 216"/>
                    <a:gd name="T36" fmla="*/ 2147483646 w 198"/>
                    <a:gd name="T37" fmla="*/ 2147483646 h 216"/>
                    <a:gd name="T38" fmla="*/ 2147483646 w 198"/>
                    <a:gd name="T39" fmla="*/ 2147483646 h 216"/>
                    <a:gd name="T40" fmla="*/ 2147483646 w 198"/>
                    <a:gd name="T41" fmla="*/ 2147483646 h 216"/>
                    <a:gd name="T42" fmla="*/ 2147483646 w 198"/>
                    <a:gd name="T43" fmla="*/ 2147483646 h 216"/>
                    <a:gd name="T44" fmla="*/ 2147483646 w 198"/>
                    <a:gd name="T45" fmla="*/ 2147483646 h 216"/>
                    <a:gd name="T46" fmla="*/ 2147483646 w 198"/>
                    <a:gd name="T47" fmla="*/ 2147483646 h 216"/>
                    <a:gd name="T48" fmla="*/ 2147483646 w 198"/>
                    <a:gd name="T49" fmla="*/ 2147483646 h 216"/>
                    <a:gd name="T50" fmla="*/ 2147483646 w 198"/>
                    <a:gd name="T51" fmla="*/ 2147483646 h 216"/>
                    <a:gd name="T52" fmla="*/ 2147483646 w 198"/>
                    <a:gd name="T53" fmla="*/ 2147483646 h 216"/>
                    <a:gd name="T54" fmla="*/ 2147483646 w 198"/>
                    <a:gd name="T55" fmla="*/ 2147483646 h 216"/>
                    <a:gd name="T56" fmla="*/ 2147483646 w 198"/>
                    <a:gd name="T57" fmla="*/ 2147483646 h 216"/>
                    <a:gd name="T58" fmla="*/ 2147483646 w 198"/>
                    <a:gd name="T59" fmla="*/ 2147483646 h 216"/>
                    <a:gd name="T60" fmla="*/ 2147483646 w 198"/>
                    <a:gd name="T61" fmla="*/ 2147483646 h 216"/>
                    <a:gd name="T62" fmla="*/ 2147483646 w 198"/>
                    <a:gd name="T63" fmla="*/ 2147483646 h 216"/>
                    <a:gd name="T64" fmla="*/ 2147483646 w 198"/>
                    <a:gd name="T65" fmla="*/ 2147483646 h 216"/>
                    <a:gd name="T66" fmla="*/ 2147483646 w 198"/>
                    <a:gd name="T67" fmla="*/ 2147483646 h 216"/>
                    <a:gd name="T68" fmla="*/ 2147483646 w 198"/>
                    <a:gd name="T69" fmla="*/ 2147483646 h 216"/>
                    <a:gd name="T70" fmla="*/ 2147483646 w 198"/>
                    <a:gd name="T71" fmla="*/ 2147483646 h 216"/>
                    <a:gd name="T72" fmla="*/ 2147483646 w 198"/>
                    <a:gd name="T73" fmla="*/ 2147483646 h 216"/>
                    <a:gd name="T74" fmla="*/ 2147483646 w 198"/>
                    <a:gd name="T75" fmla="*/ 2147483646 h 216"/>
                    <a:gd name="T76" fmla="*/ 2147483646 w 198"/>
                    <a:gd name="T77" fmla="*/ 2147483646 h 216"/>
                    <a:gd name="T78" fmla="*/ 2147483646 w 198"/>
                    <a:gd name="T79" fmla="*/ 2147483646 h 216"/>
                    <a:gd name="T80" fmla="*/ 2147483646 w 198"/>
                    <a:gd name="T81" fmla="*/ 2147483646 h 216"/>
                    <a:gd name="T82" fmla="*/ 2147483646 w 198"/>
                    <a:gd name="T83" fmla="*/ 2147483646 h 216"/>
                    <a:gd name="T84" fmla="*/ 2147483646 w 198"/>
                    <a:gd name="T85" fmla="*/ 2147483646 h 216"/>
                    <a:gd name="T86" fmla="*/ 2147483646 w 198"/>
                    <a:gd name="T87" fmla="*/ 2147483646 h 216"/>
                    <a:gd name="T88" fmla="*/ 2147483646 w 198"/>
                    <a:gd name="T89" fmla="*/ 2147483646 h 216"/>
                    <a:gd name="T90" fmla="*/ 2147483646 w 198"/>
                    <a:gd name="T91" fmla="*/ 2147483646 h 216"/>
                    <a:gd name="T92" fmla="*/ 2147483646 w 198"/>
                    <a:gd name="T93" fmla="*/ 2147483646 h 216"/>
                    <a:gd name="T94" fmla="*/ 2147483646 w 198"/>
                    <a:gd name="T95" fmla="*/ 2147483646 h 216"/>
                    <a:gd name="T96" fmla="*/ 2147483646 w 198"/>
                    <a:gd name="T97" fmla="*/ 2147483646 h 216"/>
                    <a:gd name="T98" fmla="*/ 2147483646 w 198"/>
                    <a:gd name="T99" fmla="*/ 2147483646 h 216"/>
                    <a:gd name="T100" fmla="*/ 2147483646 w 198"/>
                    <a:gd name="T101" fmla="*/ 2147483646 h 216"/>
                    <a:gd name="T102" fmla="*/ 2147483646 w 198"/>
                    <a:gd name="T103" fmla="*/ 2147483646 h 216"/>
                    <a:gd name="T104" fmla="*/ 2147483646 w 198"/>
                    <a:gd name="T105" fmla="*/ 2147483646 h 216"/>
                    <a:gd name="T106" fmla="*/ 2147483646 w 198"/>
                    <a:gd name="T107" fmla="*/ 2147483646 h 216"/>
                    <a:gd name="T108" fmla="*/ 2147483646 w 198"/>
                    <a:gd name="T109" fmla="*/ 2147483646 h 216"/>
                    <a:gd name="T110" fmla="*/ 2147483646 w 198"/>
                    <a:gd name="T111" fmla="*/ 2147483646 h 216"/>
                    <a:gd name="T112" fmla="*/ 2147483646 w 198"/>
                    <a:gd name="T113" fmla="*/ 2147483646 h 216"/>
                    <a:gd name="T114" fmla="*/ 2147483646 w 198"/>
                    <a:gd name="T115" fmla="*/ 2147483646 h 216"/>
                    <a:gd name="T116" fmla="*/ 2147483646 w 198"/>
                    <a:gd name="T117" fmla="*/ 0 h 21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8"/>
                    <a:gd name="T178" fmla="*/ 0 h 216"/>
                    <a:gd name="T179" fmla="*/ 198 w 198"/>
                    <a:gd name="T180" fmla="*/ 216 h 21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8" h="216">
                      <a:moveTo>
                        <a:pt x="0" y="13"/>
                      </a:moveTo>
                      <a:lnTo>
                        <a:pt x="1" y="24"/>
                      </a:lnTo>
                      <a:lnTo>
                        <a:pt x="2" y="33"/>
                      </a:lnTo>
                      <a:lnTo>
                        <a:pt x="3" y="42"/>
                      </a:lnTo>
                      <a:lnTo>
                        <a:pt x="4" y="51"/>
                      </a:lnTo>
                      <a:lnTo>
                        <a:pt x="5" y="58"/>
                      </a:lnTo>
                      <a:lnTo>
                        <a:pt x="6" y="66"/>
                      </a:lnTo>
                      <a:lnTo>
                        <a:pt x="7" y="73"/>
                      </a:lnTo>
                      <a:lnTo>
                        <a:pt x="8" y="79"/>
                      </a:lnTo>
                      <a:lnTo>
                        <a:pt x="9" y="85"/>
                      </a:lnTo>
                      <a:lnTo>
                        <a:pt x="10" y="91"/>
                      </a:lnTo>
                      <a:lnTo>
                        <a:pt x="11" y="97"/>
                      </a:lnTo>
                      <a:lnTo>
                        <a:pt x="12" y="102"/>
                      </a:lnTo>
                      <a:lnTo>
                        <a:pt x="13" y="107"/>
                      </a:lnTo>
                      <a:lnTo>
                        <a:pt x="14" y="111"/>
                      </a:lnTo>
                      <a:lnTo>
                        <a:pt x="15" y="116"/>
                      </a:lnTo>
                      <a:lnTo>
                        <a:pt x="16" y="120"/>
                      </a:lnTo>
                      <a:lnTo>
                        <a:pt x="17" y="124"/>
                      </a:lnTo>
                      <a:lnTo>
                        <a:pt x="18" y="128"/>
                      </a:lnTo>
                      <a:lnTo>
                        <a:pt x="19" y="132"/>
                      </a:lnTo>
                      <a:lnTo>
                        <a:pt x="20" y="135"/>
                      </a:lnTo>
                      <a:lnTo>
                        <a:pt x="21" y="138"/>
                      </a:lnTo>
                      <a:lnTo>
                        <a:pt x="22" y="142"/>
                      </a:lnTo>
                      <a:lnTo>
                        <a:pt x="23" y="145"/>
                      </a:lnTo>
                      <a:lnTo>
                        <a:pt x="24" y="148"/>
                      </a:lnTo>
                      <a:lnTo>
                        <a:pt x="25" y="150"/>
                      </a:lnTo>
                      <a:lnTo>
                        <a:pt x="26" y="153"/>
                      </a:lnTo>
                      <a:lnTo>
                        <a:pt x="27" y="156"/>
                      </a:lnTo>
                      <a:lnTo>
                        <a:pt x="28" y="158"/>
                      </a:lnTo>
                      <a:lnTo>
                        <a:pt x="29" y="161"/>
                      </a:lnTo>
                      <a:lnTo>
                        <a:pt x="30" y="163"/>
                      </a:lnTo>
                      <a:lnTo>
                        <a:pt x="31" y="165"/>
                      </a:lnTo>
                      <a:lnTo>
                        <a:pt x="32" y="167"/>
                      </a:lnTo>
                      <a:lnTo>
                        <a:pt x="33" y="169"/>
                      </a:lnTo>
                      <a:lnTo>
                        <a:pt x="34" y="171"/>
                      </a:lnTo>
                      <a:lnTo>
                        <a:pt x="35" y="173"/>
                      </a:lnTo>
                      <a:lnTo>
                        <a:pt x="36" y="175"/>
                      </a:lnTo>
                      <a:lnTo>
                        <a:pt x="37" y="177"/>
                      </a:lnTo>
                      <a:lnTo>
                        <a:pt x="38" y="179"/>
                      </a:lnTo>
                      <a:lnTo>
                        <a:pt x="40" y="181"/>
                      </a:lnTo>
                      <a:lnTo>
                        <a:pt x="41" y="184"/>
                      </a:lnTo>
                      <a:lnTo>
                        <a:pt x="43" y="186"/>
                      </a:lnTo>
                      <a:lnTo>
                        <a:pt x="44" y="188"/>
                      </a:lnTo>
                      <a:lnTo>
                        <a:pt x="46" y="190"/>
                      </a:lnTo>
                      <a:lnTo>
                        <a:pt x="47" y="191"/>
                      </a:lnTo>
                      <a:lnTo>
                        <a:pt x="49" y="193"/>
                      </a:lnTo>
                      <a:lnTo>
                        <a:pt x="50" y="195"/>
                      </a:lnTo>
                      <a:lnTo>
                        <a:pt x="52" y="196"/>
                      </a:lnTo>
                      <a:lnTo>
                        <a:pt x="53" y="198"/>
                      </a:lnTo>
                      <a:lnTo>
                        <a:pt x="55" y="199"/>
                      </a:lnTo>
                      <a:lnTo>
                        <a:pt x="57" y="201"/>
                      </a:lnTo>
                      <a:lnTo>
                        <a:pt x="59" y="203"/>
                      </a:lnTo>
                      <a:lnTo>
                        <a:pt x="61" y="205"/>
                      </a:lnTo>
                      <a:lnTo>
                        <a:pt x="64" y="206"/>
                      </a:lnTo>
                      <a:lnTo>
                        <a:pt x="66" y="208"/>
                      </a:lnTo>
                      <a:lnTo>
                        <a:pt x="68" y="209"/>
                      </a:lnTo>
                      <a:lnTo>
                        <a:pt x="70" y="210"/>
                      </a:lnTo>
                      <a:lnTo>
                        <a:pt x="73" y="211"/>
                      </a:lnTo>
                      <a:lnTo>
                        <a:pt x="75" y="212"/>
                      </a:lnTo>
                      <a:lnTo>
                        <a:pt x="77" y="213"/>
                      </a:lnTo>
                      <a:lnTo>
                        <a:pt x="79" y="214"/>
                      </a:lnTo>
                      <a:lnTo>
                        <a:pt x="82" y="214"/>
                      </a:lnTo>
                      <a:lnTo>
                        <a:pt x="84" y="215"/>
                      </a:lnTo>
                      <a:lnTo>
                        <a:pt x="86" y="215"/>
                      </a:lnTo>
                      <a:lnTo>
                        <a:pt x="88" y="216"/>
                      </a:lnTo>
                      <a:lnTo>
                        <a:pt x="91" y="216"/>
                      </a:lnTo>
                      <a:lnTo>
                        <a:pt x="93" y="216"/>
                      </a:lnTo>
                      <a:lnTo>
                        <a:pt x="95" y="216"/>
                      </a:lnTo>
                      <a:lnTo>
                        <a:pt x="97" y="216"/>
                      </a:lnTo>
                      <a:lnTo>
                        <a:pt x="100" y="216"/>
                      </a:lnTo>
                      <a:lnTo>
                        <a:pt x="102" y="216"/>
                      </a:lnTo>
                      <a:lnTo>
                        <a:pt x="104" y="216"/>
                      </a:lnTo>
                      <a:lnTo>
                        <a:pt x="106" y="216"/>
                      </a:lnTo>
                      <a:lnTo>
                        <a:pt x="109" y="215"/>
                      </a:lnTo>
                      <a:lnTo>
                        <a:pt x="111" y="215"/>
                      </a:lnTo>
                      <a:lnTo>
                        <a:pt x="113" y="214"/>
                      </a:lnTo>
                      <a:lnTo>
                        <a:pt x="115" y="214"/>
                      </a:lnTo>
                      <a:lnTo>
                        <a:pt x="118" y="213"/>
                      </a:lnTo>
                      <a:lnTo>
                        <a:pt x="120" y="212"/>
                      </a:lnTo>
                      <a:lnTo>
                        <a:pt x="122" y="211"/>
                      </a:lnTo>
                      <a:lnTo>
                        <a:pt x="124" y="210"/>
                      </a:lnTo>
                      <a:lnTo>
                        <a:pt x="127" y="209"/>
                      </a:lnTo>
                      <a:lnTo>
                        <a:pt x="129" y="208"/>
                      </a:lnTo>
                      <a:lnTo>
                        <a:pt x="131" y="207"/>
                      </a:lnTo>
                      <a:lnTo>
                        <a:pt x="133" y="205"/>
                      </a:lnTo>
                      <a:lnTo>
                        <a:pt x="136" y="204"/>
                      </a:lnTo>
                      <a:lnTo>
                        <a:pt x="138" y="202"/>
                      </a:lnTo>
                      <a:lnTo>
                        <a:pt x="140" y="200"/>
                      </a:lnTo>
                      <a:lnTo>
                        <a:pt x="142" y="198"/>
                      </a:lnTo>
                      <a:lnTo>
                        <a:pt x="145" y="196"/>
                      </a:lnTo>
                      <a:lnTo>
                        <a:pt x="147" y="194"/>
                      </a:lnTo>
                      <a:lnTo>
                        <a:pt x="149" y="191"/>
                      </a:lnTo>
                      <a:lnTo>
                        <a:pt x="151" y="188"/>
                      </a:lnTo>
                      <a:lnTo>
                        <a:pt x="154" y="185"/>
                      </a:lnTo>
                      <a:lnTo>
                        <a:pt x="156" y="182"/>
                      </a:lnTo>
                      <a:lnTo>
                        <a:pt x="158" y="178"/>
                      </a:lnTo>
                      <a:lnTo>
                        <a:pt x="160" y="175"/>
                      </a:lnTo>
                      <a:lnTo>
                        <a:pt x="163" y="170"/>
                      </a:lnTo>
                      <a:lnTo>
                        <a:pt x="165" y="166"/>
                      </a:lnTo>
                      <a:lnTo>
                        <a:pt x="167" y="161"/>
                      </a:lnTo>
                      <a:lnTo>
                        <a:pt x="169" y="155"/>
                      </a:lnTo>
                      <a:lnTo>
                        <a:pt x="172" y="149"/>
                      </a:lnTo>
                      <a:lnTo>
                        <a:pt x="174" y="143"/>
                      </a:lnTo>
                      <a:lnTo>
                        <a:pt x="176" y="136"/>
                      </a:lnTo>
                      <a:lnTo>
                        <a:pt x="178" y="128"/>
                      </a:lnTo>
                      <a:lnTo>
                        <a:pt x="181" y="119"/>
                      </a:lnTo>
                      <a:lnTo>
                        <a:pt x="183" y="109"/>
                      </a:lnTo>
                      <a:lnTo>
                        <a:pt x="185" y="97"/>
                      </a:lnTo>
                      <a:lnTo>
                        <a:pt x="187" y="85"/>
                      </a:lnTo>
                      <a:lnTo>
                        <a:pt x="189" y="78"/>
                      </a:lnTo>
                      <a:lnTo>
                        <a:pt x="190" y="70"/>
                      </a:lnTo>
                      <a:lnTo>
                        <a:pt x="191" y="62"/>
                      </a:lnTo>
                      <a:lnTo>
                        <a:pt x="192" y="54"/>
                      </a:lnTo>
                      <a:lnTo>
                        <a:pt x="193" y="45"/>
                      </a:lnTo>
                      <a:lnTo>
                        <a:pt x="194" y="35"/>
                      </a:lnTo>
                      <a:lnTo>
                        <a:pt x="195" y="24"/>
                      </a:lnTo>
                      <a:lnTo>
                        <a:pt x="196" y="12"/>
                      </a:lnTo>
                      <a:lnTo>
                        <a:pt x="198" y="0"/>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72" name="Freeform 278">
                  <a:extLst>
                    <a:ext uri="{FF2B5EF4-FFF2-40B4-BE49-F238E27FC236}">
                      <a16:creationId xmlns:a16="http://schemas.microsoft.com/office/drawing/2014/main" id="{982EB0FE-4415-420A-AEB5-3D9C35CD15A8}"/>
                    </a:ext>
                  </a:extLst>
                </p:cNvPr>
                <p:cNvSpPr>
                  <a:spLocks/>
                </p:cNvSpPr>
                <p:nvPr/>
              </p:nvSpPr>
              <p:spPr bwMode="auto">
                <a:xfrm>
                  <a:off x="4664459" y="2298700"/>
                  <a:ext cx="526712" cy="596900"/>
                </a:xfrm>
                <a:custGeom>
                  <a:avLst/>
                  <a:gdLst>
                    <a:gd name="T0" fmla="*/ 2147483646 w 197"/>
                    <a:gd name="T1" fmla="*/ 2147483646 h 213"/>
                    <a:gd name="T2" fmla="*/ 2147483646 w 197"/>
                    <a:gd name="T3" fmla="*/ 2147483646 h 213"/>
                    <a:gd name="T4" fmla="*/ 2147483646 w 197"/>
                    <a:gd name="T5" fmla="*/ 2147483646 h 213"/>
                    <a:gd name="T6" fmla="*/ 2147483646 w 197"/>
                    <a:gd name="T7" fmla="*/ 2147483646 h 213"/>
                    <a:gd name="T8" fmla="*/ 2147483646 w 197"/>
                    <a:gd name="T9" fmla="*/ 2147483646 h 213"/>
                    <a:gd name="T10" fmla="*/ 2147483646 w 197"/>
                    <a:gd name="T11" fmla="*/ 2147483646 h 213"/>
                    <a:gd name="T12" fmla="*/ 2147483646 w 197"/>
                    <a:gd name="T13" fmla="*/ 2147483646 h 213"/>
                    <a:gd name="T14" fmla="*/ 2147483646 w 197"/>
                    <a:gd name="T15" fmla="*/ 2147483646 h 213"/>
                    <a:gd name="T16" fmla="*/ 2147483646 w 197"/>
                    <a:gd name="T17" fmla="*/ 2147483646 h 213"/>
                    <a:gd name="T18" fmla="*/ 2147483646 w 197"/>
                    <a:gd name="T19" fmla="*/ 2147483646 h 213"/>
                    <a:gd name="T20" fmla="*/ 2147483646 w 197"/>
                    <a:gd name="T21" fmla="*/ 2147483646 h 213"/>
                    <a:gd name="T22" fmla="*/ 2147483646 w 197"/>
                    <a:gd name="T23" fmla="*/ 2147483646 h 213"/>
                    <a:gd name="T24" fmla="*/ 2147483646 w 197"/>
                    <a:gd name="T25" fmla="*/ 2147483646 h 213"/>
                    <a:gd name="T26" fmla="*/ 2147483646 w 197"/>
                    <a:gd name="T27" fmla="*/ 2147483646 h 213"/>
                    <a:gd name="T28" fmla="*/ 2147483646 w 197"/>
                    <a:gd name="T29" fmla="*/ 2147483646 h 213"/>
                    <a:gd name="T30" fmla="*/ 2147483646 w 197"/>
                    <a:gd name="T31" fmla="*/ 2147483646 h 213"/>
                    <a:gd name="T32" fmla="*/ 2147483646 w 197"/>
                    <a:gd name="T33" fmla="*/ 2147483646 h 213"/>
                    <a:gd name="T34" fmla="*/ 2147483646 w 197"/>
                    <a:gd name="T35" fmla="*/ 2147483646 h 213"/>
                    <a:gd name="T36" fmla="*/ 2147483646 w 197"/>
                    <a:gd name="T37" fmla="*/ 2147483646 h 213"/>
                    <a:gd name="T38" fmla="*/ 2147483646 w 197"/>
                    <a:gd name="T39" fmla="*/ 2147483646 h 213"/>
                    <a:gd name="T40" fmla="*/ 2147483646 w 197"/>
                    <a:gd name="T41" fmla="*/ 2147483646 h 213"/>
                    <a:gd name="T42" fmla="*/ 2147483646 w 197"/>
                    <a:gd name="T43" fmla="*/ 2147483646 h 213"/>
                    <a:gd name="T44" fmla="*/ 2147483646 w 197"/>
                    <a:gd name="T45" fmla="*/ 2147483646 h 213"/>
                    <a:gd name="T46" fmla="*/ 2147483646 w 197"/>
                    <a:gd name="T47" fmla="*/ 2147483646 h 213"/>
                    <a:gd name="T48" fmla="*/ 2147483646 w 197"/>
                    <a:gd name="T49" fmla="*/ 2147483646 h 213"/>
                    <a:gd name="T50" fmla="*/ 2147483646 w 197"/>
                    <a:gd name="T51" fmla="*/ 2147483646 h 213"/>
                    <a:gd name="T52" fmla="*/ 2147483646 w 197"/>
                    <a:gd name="T53" fmla="*/ 2147483646 h 213"/>
                    <a:gd name="T54" fmla="*/ 2147483646 w 197"/>
                    <a:gd name="T55" fmla="*/ 2147483646 h 213"/>
                    <a:gd name="T56" fmla="*/ 2147483646 w 197"/>
                    <a:gd name="T57" fmla="*/ 2147483646 h 213"/>
                    <a:gd name="T58" fmla="*/ 2147483646 w 197"/>
                    <a:gd name="T59" fmla="*/ 2147483646 h 213"/>
                    <a:gd name="T60" fmla="*/ 2147483646 w 197"/>
                    <a:gd name="T61" fmla="*/ 2147483646 h 213"/>
                    <a:gd name="T62" fmla="*/ 2147483646 w 197"/>
                    <a:gd name="T63" fmla="*/ 2147483646 h 213"/>
                    <a:gd name="T64" fmla="*/ 2147483646 w 197"/>
                    <a:gd name="T65" fmla="*/ 0 h 213"/>
                    <a:gd name="T66" fmla="*/ 2147483646 w 197"/>
                    <a:gd name="T67" fmla="*/ 0 h 213"/>
                    <a:gd name="T68" fmla="*/ 2147483646 w 197"/>
                    <a:gd name="T69" fmla="*/ 0 h 213"/>
                    <a:gd name="T70" fmla="*/ 2147483646 w 197"/>
                    <a:gd name="T71" fmla="*/ 0 h 213"/>
                    <a:gd name="T72" fmla="*/ 2147483646 w 197"/>
                    <a:gd name="T73" fmla="*/ 2147483646 h 213"/>
                    <a:gd name="T74" fmla="*/ 2147483646 w 197"/>
                    <a:gd name="T75" fmla="*/ 2147483646 h 213"/>
                    <a:gd name="T76" fmla="*/ 2147483646 w 197"/>
                    <a:gd name="T77" fmla="*/ 2147483646 h 213"/>
                    <a:gd name="T78" fmla="*/ 2147483646 w 197"/>
                    <a:gd name="T79" fmla="*/ 2147483646 h 213"/>
                    <a:gd name="T80" fmla="*/ 2147483646 w 197"/>
                    <a:gd name="T81" fmla="*/ 2147483646 h 213"/>
                    <a:gd name="T82" fmla="*/ 2147483646 w 197"/>
                    <a:gd name="T83" fmla="*/ 2147483646 h 213"/>
                    <a:gd name="T84" fmla="*/ 2147483646 w 197"/>
                    <a:gd name="T85" fmla="*/ 2147483646 h 213"/>
                    <a:gd name="T86" fmla="*/ 2147483646 w 197"/>
                    <a:gd name="T87" fmla="*/ 2147483646 h 213"/>
                    <a:gd name="T88" fmla="*/ 2147483646 w 197"/>
                    <a:gd name="T89" fmla="*/ 2147483646 h 213"/>
                    <a:gd name="T90" fmla="*/ 2147483646 w 197"/>
                    <a:gd name="T91" fmla="*/ 2147483646 h 213"/>
                    <a:gd name="T92" fmla="*/ 2147483646 w 197"/>
                    <a:gd name="T93" fmla="*/ 2147483646 h 213"/>
                    <a:gd name="T94" fmla="*/ 2147483646 w 197"/>
                    <a:gd name="T95" fmla="*/ 2147483646 h 213"/>
                    <a:gd name="T96" fmla="*/ 2147483646 w 197"/>
                    <a:gd name="T97" fmla="*/ 2147483646 h 213"/>
                    <a:gd name="T98" fmla="*/ 2147483646 w 197"/>
                    <a:gd name="T99" fmla="*/ 2147483646 h 213"/>
                    <a:gd name="T100" fmla="*/ 2147483646 w 197"/>
                    <a:gd name="T101" fmla="*/ 2147483646 h 213"/>
                    <a:gd name="T102" fmla="*/ 2147483646 w 197"/>
                    <a:gd name="T103" fmla="*/ 2147483646 h 213"/>
                    <a:gd name="T104" fmla="*/ 2147483646 w 197"/>
                    <a:gd name="T105" fmla="*/ 2147483646 h 213"/>
                    <a:gd name="T106" fmla="*/ 2147483646 w 197"/>
                    <a:gd name="T107" fmla="*/ 2147483646 h 213"/>
                    <a:gd name="T108" fmla="*/ 2147483646 w 197"/>
                    <a:gd name="T109" fmla="*/ 2147483646 h 213"/>
                    <a:gd name="T110" fmla="*/ 2147483646 w 197"/>
                    <a:gd name="T111" fmla="*/ 2147483646 h 213"/>
                    <a:gd name="T112" fmla="*/ 2147483646 w 197"/>
                    <a:gd name="T113" fmla="*/ 2147483646 h 213"/>
                    <a:gd name="T114" fmla="*/ 2147483646 w 197"/>
                    <a:gd name="T115" fmla="*/ 2147483646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7"/>
                    <a:gd name="T175" fmla="*/ 0 h 213"/>
                    <a:gd name="T176" fmla="*/ 197 w 197"/>
                    <a:gd name="T177" fmla="*/ 213 h 2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7" h="213">
                      <a:moveTo>
                        <a:pt x="0" y="199"/>
                      </a:moveTo>
                      <a:lnTo>
                        <a:pt x="1" y="188"/>
                      </a:lnTo>
                      <a:lnTo>
                        <a:pt x="2" y="179"/>
                      </a:lnTo>
                      <a:lnTo>
                        <a:pt x="3" y="170"/>
                      </a:lnTo>
                      <a:lnTo>
                        <a:pt x="4" y="162"/>
                      </a:lnTo>
                      <a:lnTo>
                        <a:pt x="5" y="155"/>
                      </a:lnTo>
                      <a:lnTo>
                        <a:pt x="6" y="147"/>
                      </a:lnTo>
                      <a:lnTo>
                        <a:pt x="7" y="141"/>
                      </a:lnTo>
                      <a:lnTo>
                        <a:pt x="8" y="134"/>
                      </a:lnTo>
                      <a:lnTo>
                        <a:pt x="9" y="128"/>
                      </a:lnTo>
                      <a:lnTo>
                        <a:pt x="10" y="123"/>
                      </a:lnTo>
                      <a:lnTo>
                        <a:pt x="11" y="117"/>
                      </a:lnTo>
                      <a:lnTo>
                        <a:pt x="12" y="112"/>
                      </a:lnTo>
                      <a:lnTo>
                        <a:pt x="13" y="107"/>
                      </a:lnTo>
                      <a:lnTo>
                        <a:pt x="14" y="103"/>
                      </a:lnTo>
                      <a:lnTo>
                        <a:pt x="15" y="98"/>
                      </a:lnTo>
                      <a:lnTo>
                        <a:pt x="16" y="94"/>
                      </a:lnTo>
                      <a:lnTo>
                        <a:pt x="17" y="90"/>
                      </a:lnTo>
                      <a:lnTo>
                        <a:pt x="18" y="87"/>
                      </a:lnTo>
                      <a:lnTo>
                        <a:pt x="19" y="83"/>
                      </a:lnTo>
                      <a:lnTo>
                        <a:pt x="20" y="80"/>
                      </a:lnTo>
                      <a:lnTo>
                        <a:pt x="21" y="76"/>
                      </a:lnTo>
                      <a:lnTo>
                        <a:pt x="22" y="73"/>
                      </a:lnTo>
                      <a:lnTo>
                        <a:pt x="23" y="70"/>
                      </a:lnTo>
                      <a:lnTo>
                        <a:pt x="24" y="67"/>
                      </a:lnTo>
                      <a:lnTo>
                        <a:pt x="25" y="65"/>
                      </a:lnTo>
                      <a:lnTo>
                        <a:pt x="26" y="62"/>
                      </a:lnTo>
                      <a:lnTo>
                        <a:pt x="27" y="59"/>
                      </a:lnTo>
                      <a:lnTo>
                        <a:pt x="28" y="57"/>
                      </a:lnTo>
                      <a:lnTo>
                        <a:pt x="29" y="55"/>
                      </a:lnTo>
                      <a:lnTo>
                        <a:pt x="30" y="52"/>
                      </a:lnTo>
                      <a:lnTo>
                        <a:pt x="31" y="50"/>
                      </a:lnTo>
                      <a:lnTo>
                        <a:pt x="32" y="48"/>
                      </a:lnTo>
                      <a:lnTo>
                        <a:pt x="33" y="46"/>
                      </a:lnTo>
                      <a:lnTo>
                        <a:pt x="34" y="44"/>
                      </a:lnTo>
                      <a:lnTo>
                        <a:pt x="35" y="42"/>
                      </a:lnTo>
                      <a:lnTo>
                        <a:pt x="36" y="41"/>
                      </a:lnTo>
                      <a:lnTo>
                        <a:pt x="37" y="38"/>
                      </a:lnTo>
                      <a:lnTo>
                        <a:pt x="39" y="36"/>
                      </a:lnTo>
                      <a:lnTo>
                        <a:pt x="40" y="33"/>
                      </a:lnTo>
                      <a:lnTo>
                        <a:pt x="42" y="31"/>
                      </a:lnTo>
                      <a:lnTo>
                        <a:pt x="43" y="29"/>
                      </a:lnTo>
                      <a:lnTo>
                        <a:pt x="45" y="27"/>
                      </a:lnTo>
                      <a:lnTo>
                        <a:pt x="46" y="25"/>
                      </a:lnTo>
                      <a:lnTo>
                        <a:pt x="48" y="23"/>
                      </a:lnTo>
                      <a:lnTo>
                        <a:pt x="49" y="22"/>
                      </a:lnTo>
                      <a:lnTo>
                        <a:pt x="51" y="20"/>
                      </a:lnTo>
                      <a:lnTo>
                        <a:pt x="52" y="19"/>
                      </a:lnTo>
                      <a:lnTo>
                        <a:pt x="54" y="17"/>
                      </a:lnTo>
                      <a:lnTo>
                        <a:pt x="55" y="16"/>
                      </a:lnTo>
                      <a:lnTo>
                        <a:pt x="57" y="14"/>
                      </a:lnTo>
                      <a:lnTo>
                        <a:pt x="60" y="12"/>
                      </a:lnTo>
                      <a:lnTo>
                        <a:pt x="62" y="11"/>
                      </a:lnTo>
                      <a:lnTo>
                        <a:pt x="64" y="9"/>
                      </a:lnTo>
                      <a:lnTo>
                        <a:pt x="66" y="8"/>
                      </a:lnTo>
                      <a:lnTo>
                        <a:pt x="69" y="7"/>
                      </a:lnTo>
                      <a:lnTo>
                        <a:pt x="71" y="6"/>
                      </a:lnTo>
                      <a:lnTo>
                        <a:pt x="73" y="5"/>
                      </a:lnTo>
                      <a:lnTo>
                        <a:pt x="75" y="4"/>
                      </a:lnTo>
                      <a:lnTo>
                        <a:pt x="78" y="3"/>
                      </a:lnTo>
                      <a:lnTo>
                        <a:pt x="80" y="2"/>
                      </a:lnTo>
                      <a:lnTo>
                        <a:pt x="82" y="2"/>
                      </a:lnTo>
                      <a:lnTo>
                        <a:pt x="84" y="1"/>
                      </a:lnTo>
                      <a:lnTo>
                        <a:pt x="87" y="1"/>
                      </a:lnTo>
                      <a:lnTo>
                        <a:pt x="89" y="0"/>
                      </a:lnTo>
                      <a:lnTo>
                        <a:pt x="91" y="0"/>
                      </a:lnTo>
                      <a:lnTo>
                        <a:pt x="93" y="0"/>
                      </a:lnTo>
                      <a:lnTo>
                        <a:pt x="96" y="0"/>
                      </a:lnTo>
                      <a:lnTo>
                        <a:pt x="98" y="0"/>
                      </a:lnTo>
                      <a:lnTo>
                        <a:pt x="100" y="0"/>
                      </a:lnTo>
                      <a:lnTo>
                        <a:pt x="102" y="0"/>
                      </a:lnTo>
                      <a:lnTo>
                        <a:pt x="105" y="0"/>
                      </a:lnTo>
                      <a:lnTo>
                        <a:pt x="107" y="0"/>
                      </a:lnTo>
                      <a:lnTo>
                        <a:pt x="109" y="1"/>
                      </a:lnTo>
                      <a:lnTo>
                        <a:pt x="111" y="1"/>
                      </a:lnTo>
                      <a:lnTo>
                        <a:pt x="114" y="2"/>
                      </a:lnTo>
                      <a:lnTo>
                        <a:pt x="116" y="2"/>
                      </a:lnTo>
                      <a:lnTo>
                        <a:pt x="118" y="3"/>
                      </a:lnTo>
                      <a:lnTo>
                        <a:pt x="120" y="4"/>
                      </a:lnTo>
                      <a:lnTo>
                        <a:pt x="123" y="5"/>
                      </a:lnTo>
                      <a:lnTo>
                        <a:pt x="125" y="6"/>
                      </a:lnTo>
                      <a:lnTo>
                        <a:pt x="127" y="7"/>
                      </a:lnTo>
                      <a:lnTo>
                        <a:pt x="129" y="8"/>
                      </a:lnTo>
                      <a:lnTo>
                        <a:pt x="132" y="10"/>
                      </a:lnTo>
                      <a:lnTo>
                        <a:pt x="134" y="11"/>
                      </a:lnTo>
                      <a:lnTo>
                        <a:pt x="136" y="13"/>
                      </a:lnTo>
                      <a:lnTo>
                        <a:pt x="138" y="15"/>
                      </a:lnTo>
                      <a:lnTo>
                        <a:pt x="141" y="17"/>
                      </a:lnTo>
                      <a:lnTo>
                        <a:pt x="143" y="19"/>
                      </a:lnTo>
                      <a:lnTo>
                        <a:pt x="145" y="21"/>
                      </a:lnTo>
                      <a:lnTo>
                        <a:pt x="147" y="23"/>
                      </a:lnTo>
                      <a:lnTo>
                        <a:pt x="150" y="26"/>
                      </a:lnTo>
                      <a:lnTo>
                        <a:pt x="152" y="29"/>
                      </a:lnTo>
                      <a:lnTo>
                        <a:pt x="154" y="32"/>
                      </a:lnTo>
                      <a:lnTo>
                        <a:pt x="156" y="35"/>
                      </a:lnTo>
                      <a:lnTo>
                        <a:pt x="159" y="39"/>
                      </a:lnTo>
                      <a:lnTo>
                        <a:pt x="161" y="43"/>
                      </a:lnTo>
                      <a:lnTo>
                        <a:pt x="163" y="47"/>
                      </a:lnTo>
                      <a:lnTo>
                        <a:pt x="165" y="52"/>
                      </a:lnTo>
                      <a:lnTo>
                        <a:pt x="168" y="57"/>
                      </a:lnTo>
                      <a:lnTo>
                        <a:pt x="170" y="63"/>
                      </a:lnTo>
                      <a:lnTo>
                        <a:pt x="172" y="69"/>
                      </a:lnTo>
                      <a:lnTo>
                        <a:pt x="174" y="76"/>
                      </a:lnTo>
                      <a:lnTo>
                        <a:pt x="177" y="83"/>
                      </a:lnTo>
                      <a:lnTo>
                        <a:pt x="179" y="92"/>
                      </a:lnTo>
                      <a:lnTo>
                        <a:pt x="181" y="101"/>
                      </a:lnTo>
                      <a:lnTo>
                        <a:pt x="183" y="112"/>
                      </a:lnTo>
                      <a:lnTo>
                        <a:pt x="186" y="123"/>
                      </a:lnTo>
                      <a:lnTo>
                        <a:pt x="188" y="137"/>
                      </a:lnTo>
                      <a:lnTo>
                        <a:pt x="189" y="144"/>
                      </a:lnTo>
                      <a:lnTo>
                        <a:pt x="190" y="152"/>
                      </a:lnTo>
                      <a:lnTo>
                        <a:pt x="191" y="160"/>
                      </a:lnTo>
                      <a:lnTo>
                        <a:pt x="192" y="170"/>
                      </a:lnTo>
                      <a:lnTo>
                        <a:pt x="193" y="179"/>
                      </a:lnTo>
                      <a:lnTo>
                        <a:pt x="195" y="190"/>
                      </a:lnTo>
                      <a:lnTo>
                        <a:pt x="196" y="201"/>
                      </a:lnTo>
                      <a:lnTo>
                        <a:pt x="197" y="213"/>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3367" name="Freeform 269">
                <a:extLst>
                  <a:ext uri="{FF2B5EF4-FFF2-40B4-BE49-F238E27FC236}">
                    <a16:creationId xmlns:a16="http://schemas.microsoft.com/office/drawing/2014/main" id="{3580E063-71E2-4025-B412-6FA3A9217F46}"/>
                  </a:ext>
                </a:extLst>
              </p:cNvPr>
              <p:cNvSpPr>
                <a:spLocks/>
              </p:cNvSpPr>
              <p:nvPr/>
            </p:nvSpPr>
            <p:spPr bwMode="auto">
              <a:xfrm>
                <a:off x="1967692" y="2746375"/>
                <a:ext cx="12965" cy="125413"/>
              </a:xfrm>
              <a:custGeom>
                <a:avLst/>
                <a:gdLst>
                  <a:gd name="T0" fmla="*/ 2147483646 w 5"/>
                  <a:gd name="T1" fmla="*/ 0 h 45"/>
                  <a:gd name="T2" fmla="*/ 2147483646 w 5"/>
                  <a:gd name="T3" fmla="*/ 2147483646 h 45"/>
                  <a:gd name="T4" fmla="*/ 2147483646 w 5"/>
                  <a:gd name="T5" fmla="*/ 2147483646 h 45"/>
                  <a:gd name="T6" fmla="*/ 2147483646 w 5"/>
                  <a:gd name="T7" fmla="*/ 2147483646 h 45"/>
                  <a:gd name="T8" fmla="*/ 2147483646 w 5"/>
                  <a:gd name="T9" fmla="*/ 2147483646 h 45"/>
                  <a:gd name="T10" fmla="*/ 0 w 5"/>
                  <a:gd name="T11" fmla="*/ 2147483646 h 45"/>
                  <a:gd name="T12" fmla="*/ 0 60000 65536"/>
                  <a:gd name="T13" fmla="*/ 0 60000 65536"/>
                  <a:gd name="T14" fmla="*/ 0 60000 65536"/>
                  <a:gd name="T15" fmla="*/ 0 60000 65536"/>
                  <a:gd name="T16" fmla="*/ 0 60000 65536"/>
                  <a:gd name="T17" fmla="*/ 0 60000 65536"/>
                  <a:gd name="T18" fmla="*/ 0 w 5"/>
                  <a:gd name="T19" fmla="*/ 0 h 45"/>
                  <a:gd name="T20" fmla="*/ 5 w 5"/>
                  <a:gd name="T21" fmla="*/ 45 h 45"/>
                </a:gdLst>
                <a:ahLst/>
                <a:cxnLst>
                  <a:cxn ang="T12">
                    <a:pos x="T0" y="T1"/>
                  </a:cxn>
                  <a:cxn ang="T13">
                    <a:pos x="T2" y="T3"/>
                  </a:cxn>
                  <a:cxn ang="T14">
                    <a:pos x="T4" y="T5"/>
                  </a:cxn>
                  <a:cxn ang="T15">
                    <a:pos x="T6" y="T7"/>
                  </a:cxn>
                  <a:cxn ang="T16">
                    <a:pos x="T8" y="T9"/>
                  </a:cxn>
                  <a:cxn ang="T17">
                    <a:pos x="T10" y="T11"/>
                  </a:cxn>
                </a:cxnLst>
                <a:rect l="T18" t="T19" r="T20" b="T21"/>
                <a:pathLst>
                  <a:path w="5" h="45">
                    <a:moveTo>
                      <a:pt x="5" y="0"/>
                    </a:moveTo>
                    <a:lnTo>
                      <a:pt x="4" y="8"/>
                    </a:lnTo>
                    <a:lnTo>
                      <a:pt x="3" y="16"/>
                    </a:lnTo>
                    <a:lnTo>
                      <a:pt x="2" y="25"/>
                    </a:lnTo>
                    <a:lnTo>
                      <a:pt x="1" y="35"/>
                    </a:lnTo>
                    <a:lnTo>
                      <a:pt x="0" y="45"/>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223" name="Straight Connector 222">
              <a:extLst>
                <a:ext uri="{FF2B5EF4-FFF2-40B4-BE49-F238E27FC236}">
                  <a16:creationId xmlns:a16="http://schemas.microsoft.com/office/drawing/2014/main" id="{0DCAD306-1D02-4AAA-A7EA-BDD297C23058}"/>
                </a:ext>
              </a:extLst>
            </p:cNvPr>
            <p:cNvCxnSpPr/>
            <p:nvPr/>
          </p:nvCxnSpPr>
          <p:spPr>
            <a:xfrm rot="5400000" flipH="1" flipV="1">
              <a:off x="1727049" y="2040732"/>
              <a:ext cx="1677987"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grpSp>
      <p:grpSp>
        <p:nvGrpSpPr>
          <p:cNvPr id="19" name="Group 355">
            <a:extLst>
              <a:ext uri="{FF2B5EF4-FFF2-40B4-BE49-F238E27FC236}">
                <a16:creationId xmlns:a16="http://schemas.microsoft.com/office/drawing/2014/main" id="{22365948-C196-4994-8ED2-EA631CE2EF36}"/>
              </a:ext>
            </a:extLst>
          </p:cNvPr>
          <p:cNvGrpSpPr>
            <a:grpSpLocks/>
          </p:cNvGrpSpPr>
          <p:nvPr/>
        </p:nvGrpSpPr>
        <p:grpSpPr bwMode="auto">
          <a:xfrm>
            <a:off x="1962150" y="4643438"/>
            <a:ext cx="3292475" cy="2016125"/>
            <a:chOff x="1962812" y="4760738"/>
            <a:chExt cx="3291364" cy="2016356"/>
          </a:xfrm>
        </p:grpSpPr>
        <p:cxnSp>
          <p:nvCxnSpPr>
            <p:cNvPr id="232" name="Straight Connector 231">
              <a:extLst>
                <a:ext uri="{FF2B5EF4-FFF2-40B4-BE49-F238E27FC236}">
                  <a16:creationId xmlns:a16="http://schemas.microsoft.com/office/drawing/2014/main" id="{EE948905-1FFA-42F8-B9B4-982406825367}"/>
                </a:ext>
              </a:extLst>
            </p:cNvPr>
            <p:cNvCxnSpPr/>
            <p:nvPr/>
          </p:nvCxnSpPr>
          <p:spPr>
            <a:xfrm rot="16200000" flipV="1">
              <a:off x="2316282" y="5772091"/>
              <a:ext cx="1875053" cy="1586"/>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157AB70F-90D0-459B-9E44-C6FB15134676}"/>
                </a:ext>
              </a:extLst>
            </p:cNvPr>
            <p:cNvCxnSpPr/>
            <p:nvPr/>
          </p:nvCxnSpPr>
          <p:spPr>
            <a:xfrm rot="16200000" flipV="1">
              <a:off x="2973285" y="5760978"/>
              <a:ext cx="1875052" cy="1586"/>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BDF5F8A2-43B9-4241-8E17-5807B92E39A9}"/>
                </a:ext>
              </a:extLst>
            </p:cNvPr>
            <p:cNvCxnSpPr/>
            <p:nvPr/>
          </p:nvCxnSpPr>
          <p:spPr>
            <a:xfrm rot="16200000" flipV="1">
              <a:off x="3645365" y="5763359"/>
              <a:ext cx="1873465" cy="1587"/>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BA7AB52C-24A1-4258-B088-4C420832D2F2}"/>
                </a:ext>
              </a:extLst>
            </p:cNvPr>
            <p:cNvCxnSpPr/>
            <p:nvPr/>
          </p:nvCxnSpPr>
          <p:spPr>
            <a:xfrm rot="16200000" flipV="1">
              <a:off x="4315857" y="5765740"/>
              <a:ext cx="1875053" cy="1586"/>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grpSp>
          <p:nvGrpSpPr>
            <p:cNvPr id="13345" name="Group 340">
              <a:extLst>
                <a:ext uri="{FF2B5EF4-FFF2-40B4-BE49-F238E27FC236}">
                  <a16:creationId xmlns:a16="http://schemas.microsoft.com/office/drawing/2014/main" id="{9362200B-03C5-4058-860F-C5A27D43B1A1}"/>
                </a:ext>
              </a:extLst>
            </p:cNvPr>
            <p:cNvGrpSpPr>
              <a:grpSpLocks/>
            </p:cNvGrpSpPr>
            <p:nvPr/>
          </p:nvGrpSpPr>
          <p:grpSpPr bwMode="auto">
            <a:xfrm>
              <a:off x="1962812" y="4767570"/>
              <a:ext cx="538546" cy="1966308"/>
              <a:chOff x="1962812" y="4767570"/>
              <a:chExt cx="538546" cy="1966308"/>
            </a:xfrm>
          </p:grpSpPr>
          <p:sp>
            <p:nvSpPr>
              <p:cNvPr id="13359" name="Freeform 132">
                <a:extLst>
                  <a:ext uri="{FF2B5EF4-FFF2-40B4-BE49-F238E27FC236}">
                    <a16:creationId xmlns:a16="http://schemas.microsoft.com/office/drawing/2014/main" id="{4B42CB92-B1BA-4F3E-95C1-2564130F1F98}"/>
                  </a:ext>
                </a:extLst>
              </p:cNvPr>
              <p:cNvSpPr>
                <a:spLocks/>
              </p:cNvSpPr>
              <p:nvPr/>
            </p:nvSpPr>
            <p:spPr bwMode="auto">
              <a:xfrm>
                <a:off x="1962812" y="4767570"/>
                <a:ext cx="18232" cy="230385"/>
              </a:xfrm>
              <a:custGeom>
                <a:avLst/>
                <a:gdLst>
                  <a:gd name="T0" fmla="*/ 2147483646 w 7"/>
                  <a:gd name="T1" fmla="*/ 2147483646 h 74"/>
                  <a:gd name="T2" fmla="*/ 2147483646 w 7"/>
                  <a:gd name="T3" fmla="*/ 2147483646 h 74"/>
                  <a:gd name="T4" fmla="*/ 2147483646 w 7"/>
                  <a:gd name="T5" fmla="*/ 2147483646 h 74"/>
                  <a:gd name="T6" fmla="*/ 2147483646 w 7"/>
                  <a:gd name="T7" fmla="*/ 2147483646 h 74"/>
                  <a:gd name="T8" fmla="*/ 2147483646 w 7"/>
                  <a:gd name="T9" fmla="*/ 2147483646 h 74"/>
                  <a:gd name="T10" fmla="*/ 2147483646 w 7"/>
                  <a:gd name="T11" fmla="*/ 2147483646 h 74"/>
                  <a:gd name="T12" fmla="*/ 2147483646 w 7"/>
                  <a:gd name="T13" fmla="*/ 2147483646 h 74"/>
                  <a:gd name="T14" fmla="*/ 0 w 7"/>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74"/>
                  <a:gd name="T26" fmla="*/ 7 w 7"/>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74">
                    <a:moveTo>
                      <a:pt x="7" y="74"/>
                    </a:moveTo>
                    <a:lnTo>
                      <a:pt x="6" y="65"/>
                    </a:lnTo>
                    <a:lnTo>
                      <a:pt x="5" y="56"/>
                    </a:lnTo>
                    <a:lnTo>
                      <a:pt x="4" y="46"/>
                    </a:lnTo>
                    <a:lnTo>
                      <a:pt x="3" y="36"/>
                    </a:lnTo>
                    <a:lnTo>
                      <a:pt x="2" y="25"/>
                    </a:lnTo>
                    <a:lnTo>
                      <a:pt x="1" y="13"/>
                    </a:lnTo>
                    <a:lnTo>
                      <a:pt x="0" y="0"/>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60" name="Freeform 133">
                <a:extLst>
                  <a:ext uri="{FF2B5EF4-FFF2-40B4-BE49-F238E27FC236}">
                    <a16:creationId xmlns:a16="http://schemas.microsoft.com/office/drawing/2014/main" id="{E90EE888-0652-4010-B2E6-08B720E3D985}"/>
                  </a:ext>
                </a:extLst>
              </p:cNvPr>
              <p:cNvSpPr>
                <a:spLocks/>
              </p:cNvSpPr>
              <p:nvPr/>
            </p:nvSpPr>
            <p:spPr bwMode="auto">
              <a:xfrm>
                <a:off x="1981044" y="4997955"/>
                <a:ext cx="520314" cy="1735923"/>
              </a:xfrm>
              <a:custGeom>
                <a:avLst/>
                <a:gdLst>
                  <a:gd name="T0" fmla="*/ 2147483646 w 194"/>
                  <a:gd name="T1" fmla="*/ 2147483646 h 558"/>
                  <a:gd name="T2" fmla="*/ 2147483646 w 194"/>
                  <a:gd name="T3" fmla="*/ 2147483646 h 558"/>
                  <a:gd name="T4" fmla="*/ 2147483646 w 194"/>
                  <a:gd name="T5" fmla="*/ 2147483646 h 558"/>
                  <a:gd name="T6" fmla="*/ 2147483646 w 194"/>
                  <a:gd name="T7" fmla="*/ 2147483646 h 558"/>
                  <a:gd name="T8" fmla="*/ 2147483646 w 194"/>
                  <a:gd name="T9" fmla="*/ 2147483646 h 558"/>
                  <a:gd name="T10" fmla="*/ 2147483646 w 194"/>
                  <a:gd name="T11" fmla="*/ 2147483646 h 558"/>
                  <a:gd name="T12" fmla="*/ 2147483646 w 194"/>
                  <a:gd name="T13" fmla="*/ 2147483646 h 558"/>
                  <a:gd name="T14" fmla="*/ 2147483646 w 194"/>
                  <a:gd name="T15" fmla="*/ 2147483646 h 558"/>
                  <a:gd name="T16" fmla="*/ 2147483646 w 194"/>
                  <a:gd name="T17" fmla="*/ 2147483646 h 558"/>
                  <a:gd name="T18" fmla="*/ 2147483646 w 194"/>
                  <a:gd name="T19" fmla="*/ 2147483646 h 558"/>
                  <a:gd name="T20" fmla="*/ 2147483646 w 194"/>
                  <a:gd name="T21" fmla="*/ 2147483646 h 558"/>
                  <a:gd name="T22" fmla="*/ 2147483646 w 194"/>
                  <a:gd name="T23" fmla="*/ 2147483646 h 558"/>
                  <a:gd name="T24" fmla="*/ 2147483646 w 194"/>
                  <a:gd name="T25" fmla="*/ 2147483646 h 558"/>
                  <a:gd name="T26" fmla="*/ 2147483646 w 194"/>
                  <a:gd name="T27" fmla="*/ 2147483646 h 558"/>
                  <a:gd name="T28" fmla="*/ 2147483646 w 194"/>
                  <a:gd name="T29" fmla="*/ 2147483646 h 558"/>
                  <a:gd name="T30" fmla="*/ 2147483646 w 194"/>
                  <a:gd name="T31" fmla="*/ 2147483646 h 558"/>
                  <a:gd name="T32" fmla="*/ 2147483646 w 194"/>
                  <a:gd name="T33" fmla="*/ 2147483646 h 558"/>
                  <a:gd name="T34" fmla="*/ 2147483646 w 194"/>
                  <a:gd name="T35" fmla="*/ 2147483646 h 558"/>
                  <a:gd name="T36" fmla="*/ 2147483646 w 194"/>
                  <a:gd name="T37" fmla="*/ 2147483646 h 558"/>
                  <a:gd name="T38" fmla="*/ 2147483646 w 194"/>
                  <a:gd name="T39" fmla="*/ 2147483646 h 558"/>
                  <a:gd name="T40" fmla="*/ 2147483646 w 194"/>
                  <a:gd name="T41" fmla="*/ 2147483646 h 558"/>
                  <a:gd name="T42" fmla="*/ 2147483646 w 194"/>
                  <a:gd name="T43" fmla="*/ 2147483646 h 558"/>
                  <a:gd name="T44" fmla="*/ 2147483646 w 194"/>
                  <a:gd name="T45" fmla="*/ 2147483646 h 558"/>
                  <a:gd name="T46" fmla="*/ 2147483646 w 194"/>
                  <a:gd name="T47" fmla="*/ 2147483646 h 558"/>
                  <a:gd name="T48" fmla="*/ 2147483646 w 194"/>
                  <a:gd name="T49" fmla="*/ 2147483646 h 558"/>
                  <a:gd name="T50" fmla="*/ 2147483646 w 194"/>
                  <a:gd name="T51" fmla="*/ 2147483646 h 558"/>
                  <a:gd name="T52" fmla="*/ 2147483646 w 194"/>
                  <a:gd name="T53" fmla="*/ 2147483646 h 558"/>
                  <a:gd name="T54" fmla="*/ 2147483646 w 194"/>
                  <a:gd name="T55" fmla="*/ 2147483646 h 558"/>
                  <a:gd name="T56" fmla="*/ 2147483646 w 194"/>
                  <a:gd name="T57" fmla="*/ 2147483646 h 558"/>
                  <a:gd name="T58" fmla="*/ 2147483646 w 194"/>
                  <a:gd name="T59" fmla="*/ 2147483646 h 558"/>
                  <a:gd name="T60" fmla="*/ 2147483646 w 194"/>
                  <a:gd name="T61" fmla="*/ 2147483646 h 558"/>
                  <a:gd name="T62" fmla="*/ 2147483646 w 194"/>
                  <a:gd name="T63" fmla="*/ 2147483646 h 558"/>
                  <a:gd name="T64" fmla="*/ 2147483646 w 194"/>
                  <a:gd name="T65" fmla="*/ 2147483646 h 558"/>
                  <a:gd name="T66" fmla="*/ 2147483646 w 194"/>
                  <a:gd name="T67" fmla="*/ 2147483646 h 558"/>
                  <a:gd name="T68" fmla="*/ 2147483646 w 194"/>
                  <a:gd name="T69" fmla="*/ 2147483646 h 558"/>
                  <a:gd name="T70" fmla="*/ 2147483646 w 194"/>
                  <a:gd name="T71" fmla="*/ 2147483646 h 558"/>
                  <a:gd name="T72" fmla="*/ 2147483646 w 194"/>
                  <a:gd name="T73" fmla="*/ 2147483646 h 558"/>
                  <a:gd name="T74" fmla="*/ 2147483646 w 194"/>
                  <a:gd name="T75" fmla="*/ 2147483646 h 558"/>
                  <a:gd name="T76" fmla="*/ 2147483646 w 194"/>
                  <a:gd name="T77" fmla="*/ 2147483646 h 558"/>
                  <a:gd name="T78" fmla="*/ 2147483646 w 194"/>
                  <a:gd name="T79" fmla="*/ 2147483646 h 558"/>
                  <a:gd name="T80" fmla="*/ 2147483646 w 194"/>
                  <a:gd name="T81" fmla="*/ 2147483646 h 558"/>
                  <a:gd name="T82" fmla="*/ 2147483646 w 194"/>
                  <a:gd name="T83" fmla="*/ 2147483646 h 558"/>
                  <a:gd name="T84" fmla="*/ 2147483646 w 194"/>
                  <a:gd name="T85" fmla="*/ 2147483646 h 558"/>
                  <a:gd name="T86" fmla="*/ 2147483646 w 194"/>
                  <a:gd name="T87" fmla="*/ 2147483646 h 558"/>
                  <a:gd name="T88" fmla="*/ 2147483646 w 194"/>
                  <a:gd name="T89" fmla="*/ 2147483646 h 558"/>
                  <a:gd name="T90" fmla="*/ 2147483646 w 194"/>
                  <a:gd name="T91" fmla="*/ 2147483646 h 558"/>
                  <a:gd name="T92" fmla="*/ 2147483646 w 194"/>
                  <a:gd name="T93" fmla="*/ 2147483646 h 558"/>
                  <a:gd name="T94" fmla="*/ 2147483646 w 194"/>
                  <a:gd name="T95" fmla="*/ 2147483646 h 558"/>
                  <a:gd name="T96" fmla="*/ 2147483646 w 194"/>
                  <a:gd name="T97" fmla="*/ 2147483646 h 558"/>
                  <a:gd name="T98" fmla="*/ 2147483646 w 194"/>
                  <a:gd name="T99" fmla="*/ 2147483646 h 5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58"/>
                  <a:gd name="T152" fmla="*/ 194 w 194"/>
                  <a:gd name="T153" fmla="*/ 558 h 5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58">
                    <a:moveTo>
                      <a:pt x="0" y="0"/>
                    </a:moveTo>
                    <a:lnTo>
                      <a:pt x="1" y="8"/>
                    </a:lnTo>
                    <a:lnTo>
                      <a:pt x="2" y="16"/>
                    </a:lnTo>
                    <a:lnTo>
                      <a:pt x="3" y="23"/>
                    </a:lnTo>
                    <a:lnTo>
                      <a:pt x="4" y="30"/>
                    </a:lnTo>
                    <a:lnTo>
                      <a:pt x="5" y="37"/>
                    </a:lnTo>
                    <a:lnTo>
                      <a:pt x="6" y="43"/>
                    </a:lnTo>
                    <a:lnTo>
                      <a:pt x="7" y="49"/>
                    </a:lnTo>
                    <a:lnTo>
                      <a:pt x="8" y="55"/>
                    </a:lnTo>
                    <a:lnTo>
                      <a:pt x="9" y="60"/>
                    </a:lnTo>
                    <a:lnTo>
                      <a:pt x="10" y="65"/>
                    </a:lnTo>
                    <a:lnTo>
                      <a:pt x="11" y="70"/>
                    </a:lnTo>
                    <a:lnTo>
                      <a:pt x="12" y="75"/>
                    </a:lnTo>
                    <a:lnTo>
                      <a:pt x="13" y="80"/>
                    </a:lnTo>
                    <a:lnTo>
                      <a:pt x="14" y="84"/>
                    </a:lnTo>
                    <a:lnTo>
                      <a:pt x="15" y="88"/>
                    </a:lnTo>
                    <a:lnTo>
                      <a:pt x="16" y="92"/>
                    </a:lnTo>
                    <a:lnTo>
                      <a:pt x="17" y="96"/>
                    </a:lnTo>
                    <a:lnTo>
                      <a:pt x="18" y="100"/>
                    </a:lnTo>
                    <a:lnTo>
                      <a:pt x="19" y="104"/>
                    </a:lnTo>
                    <a:lnTo>
                      <a:pt x="20" y="107"/>
                    </a:lnTo>
                    <a:lnTo>
                      <a:pt x="21" y="111"/>
                    </a:lnTo>
                    <a:lnTo>
                      <a:pt x="22" y="114"/>
                    </a:lnTo>
                    <a:lnTo>
                      <a:pt x="23" y="117"/>
                    </a:lnTo>
                    <a:lnTo>
                      <a:pt x="24" y="120"/>
                    </a:lnTo>
                    <a:lnTo>
                      <a:pt x="25" y="123"/>
                    </a:lnTo>
                    <a:lnTo>
                      <a:pt x="26" y="126"/>
                    </a:lnTo>
                    <a:lnTo>
                      <a:pt x="27" y="129"/>
                    </a:lnTo>
                    <a:lnTo>
                      <a:pt x="28" y="132"/>
                    </a:lnTo>
                    <a:lnTo>
                      <a:pt x="29" y="135"/>
                    </a:lnTo>
                    <a:lnTo>
                      <a:pt x="30" y="137"/>
                    </a:lnTo>
                    <a:lnTo>
                      <a:pt x="31" y="140"/>
                    </a:lnTo>
                    <a:lnTo>
                      <a:pt x="32" y="143"/>
                    </a:lnTo>
                    <a:lnTo>
                      <a:pt x="33" y="145"/>
                    </a:lnTo>
                    <a:lnTo>
                      <a:pt x="34" y="147"/>
                    </a:lnTo>
                    <a:lnTo>
                      <a:pt x="35" y="150"/>
                    </a:lnTo>
                    <a:lnTo>
                      <a:pt x="36" y="152"/>
                    </a:lnTo>
                    <a:lnTo>
                      <a:pt x="37" y="154"/>
                    </a:lnTo>
                    <a:lnTo>
                      <a:pt x="38" y="156"/>
                    </a:lnTo>
                    <a:lnTo>
                      <a:pt x="39" y="159"/>
                    </a:lnTo>
                    <a:lnTo>
                      <a:pt x="40" y="161"/>
                    </a:lnTo>
                    <a:lnTo>
                      <a:pt x="41" y="163"/>
                    </a:lnTo>
                    <a:lnTo>
                      <a:pt x="42" y="165"/>
                    </a:lnTo>
                    <a:lnTo>
                      <a:pt x="43" y="167"/>
                    </a:lnTo>
                    <a:lnTo>
                      <a:pt x="44" y="169"/>
                    </a:lnTo>
                    <a:lnTo>
                      <a:pt x="45" y="171"/>
                    </a:lnTo>
                    <a:lnTo>
                      <a:pt x="46" y="173"/>
                    </a:lnTo>
                    <a:lnTo>
                      <a:pt x="47" y="174"/>
                    </a:lnTo>
                    <a:lnTo>
                      <a:pt x="48" y="176"/>
                    </a:lnTo>
                    <a:lnTo>
                      <a:pt x="49" y="178"/>
                    </a:lnTo>
                    <a:lnTo>
                      <a:pt x="50" y="180"/>
                    </a:lnTo>
                    <a:lnTo>
                      <a:pt x="51" y="182"/>
                    </a:lnTo>
                    <a:lnTo>
                      <a:pt x="53" y="184"/>
                    </a:lnTo>
                    <a:lnTo>
                      <a:pt x="54" y="187"/>
                    </a:lnTo>
                    <a:lnTo>
                      <a:pt x="56" y="189"/>
                    </a:lnTo>
                    <a:lnTo>
                      <a:pt x="57" y="191"/>
                    </a:lnTo>
                    <a:lnTo>
                      <a:pt x="59" y="194"/>
                    </a:lnTo>
                    <a:lnTo>
                      <a:pt x="60" y="196"/>
                    </a:lnTo>
                    <a:lnTo>
                      <a:pt x="62" y="198"/>
                    </a:lnTo>
                    <a:lnTo>
                      <a:pt x="63" y="201"/>
                    </a:lnTo>
                    <a:lnTo>
                      <a:pt x="65" y="203"/>
                    </a:lnTo>
                    <a:lnTo>
                      <a:pt x="66" y="205"/>
                    </a:lnTo>
                    <a:lnTo>
                      <a:pt x="68" y="207"/>
                    </a:lnTo>
                    <a:lnTo>
                      <a:pt x="69" y="209"/>
                    </a:lnTo>
                    <a:lnTo>
                      <a:pt x="71" y="212"/>
                    </a:lnTo>
                    <a:lnTo>
                      <a:pt x="72" y="214"/>
                    </a:lnTo>
                    <a:lnTo>
                      <a:pt x="74" y="216"/>
                    </a:lnTo>
                    <a:lnTo>
                      <a:pt x="75" y="218"/>
                    </a:lnTo>
                    <a:lnTo>
                      <a:pt x="77" y="220"/>
                    </a:lnTo>
                    <a:lnTo>
                      <a:pt x="78" y="222"/>
                    </a:lnTo>
                    <a:lnTo>
                      <a:pt x="80" y="224"/>
                    </a:lnTo>
                    <a:lnTo>
                      <a:pt x="81" y="226"/>
                    </a:lnTo>
                    <a:lnTo>
                      <a:pt x="83" y="228"/>
                    </a:lnTo>
                    <a:lnTo>
                      <a:pt x="84" y="230"/>
                    </a:lnTo>
                    <a:lnTo>
                      <a:pt x="86" y="232"/>
                    </a:lnTo>
                    <a:lnTo>
                      <a:pt x="87" y="233"/>
                    </a:lnTo>
                    <a:lnTo>
                      <a:pt x="89" y="235"/>
                    </a:lnTo>
                    <a:lnTo>
                      <a:pt x="90" y="237"/>
                    </a:lnTo>
                    <a:lnTo>
                      <a:pt x="92" y="239"/>
                    </a:lnTo>
                    <a:lnTo>
                      <a:pt x="93" y="241"/>
                    </a:lnTo>
                    <a:lnTo>
                      <a:pt x="95" y="243"/>
                    </a:lnTo>
                    <a:lnTo>
                      <a:pt x="96" y="245"/>
                    </a:lnTo>
                    <a:lnTo>
                      <a:pt x="98" y="247"/>
                    </a:lnTo>
                    <a:lnTo>
                      <a:pt x="99" y="249"/>
                    </a:lnTo>
                    <a:lnTo>
                      <a:pt x="101" y="251"/>
                    </a:lnTo>
                    <a:lnTo>
                      <a:pt x="102" y="253"/>
                    </a:lnTo>
                    <a:lnTo>
                      <a:pt x="104" y="255"/>
                    </a:lnTo>
                    <a:lnTo>
                      <a:pt x="105" y="257"/>
                    </a:lnTo>
                    <a:lnTo>
                      <a:pt x="107" y="259"/>
                    </a:lnTo>
                    <a:lnTo>
                      <a:pt x="108" y="261"/>
                    </a:lnTo>
                    <a:lnTo>
                      <a:pt x="110" y="263"/>
                    </a:lnTo>
                    <a:lnTo>
                      <a:pt x="111" y="265"/>
                    </a:lnTo>
                    <a:lnTo>
                      <a:pt x="113" y="267"/>
                    </a:lnTo>
                    <a:lnTo>
                      <a:pt x="114" y="269"/>
                    </a:lnTo>
                    <a:lnTo>
                      <a:pt x="116" y="271"/>
                    </a:lnTo>
                    <a:lnTo>
                      <a:pt x="117" y="273"/>
                    </a:lnTo>
                    <a:lnTo>
                      <a:pt x="119" y="275"/>
                    </a:lnTo>
                    <a:lnTo>
                      <a:pt x="120" y="277"/>
                    </a:lnTo>
                    <a:lnTo>
                      <a:pt x="122" y="279"/>
                    </a:lnTo>
                    <a:lnTo>
                      <a:pt x="123" y="281"/>
                    </a:lnTo>
                    <a:lnTo>
                      <a:pt x="125" y="284"/>
                    </a:lnTo>
                    <a:lnTo>
                      <a:pt x="126" y="286"/>
                    </a:lnTo>
                    <a:lnTo>
                      <a:pt x="128" y="288"/>
                    </a:lnTo>
                    <a:lnTo>
                      <a:pt x="129" y="291"/>
                    </a:lnTo>
                    <a:lnTo>
                      <a:pt x="131" y="293"/>
                    </a:lnTo>
                    <a:lnTo>
                      <a:pt x="132" y="295"/>
                    </a:lnTo>
                    <a:lnTo>
                      <a:pt x="134" y="298"/>
                    </a:lnTo>
                    <a:lnTo>
                      <a:pt x="135" y="300"/>
                    </a:lnTo>
                    <a:lnTo>
                      <a:pt x="137" y="303"/>
                    </a:lnTo>
                    <a:lnTo>
                      <a:pt x="138" y="306"/>
                    </a:lnTo>
                    <a:lnTo>
                      <a:pt x="140" y="308"/>
                    </a:lnTo>
                    <a:lnTo>
                      <a:pt x="141" y="311"/>
                    </a:lnTo>
                    <a:lnTo>
                      <a:pt x="143" y="314"/>
                    </a:lnTo>
                    <a:lnTo>
                      <a:pt x="144" y="317"/>
                    </a:lnTo>
                    <a:lnTo>
                      <a:pt x="146" y="320"/>
                    </a:lnTo>
                    <a:lnTo>
                      <a:pt x="147" y="323"/>
                    </a:lnTo>
                    <a:lnTo>
                      <a:pt x="149" y="326"/>
                    </a:lnTo>
                    <a:lnTo>
                      <a:pt x="150" y="329"/>
                    </a:lnTo>
                    <a:lnTo>
                      <a:pt x="152" y="333"/>
                    </a:lnTo>
                    <a:lnTo>
                      <a:pt x="153" y="336"/>
                    </a:lnTo>
                    <a:lnTo>
                      <a:pt x="155" y="340"/>
                    </a:lnTo>
                    <a:lnTo>
                      <a:pt x="156" y="343"/>
                    </a:lnTo>
                    <a:lnTo>
                      <a:pt x="158" y="347"/>
                    </a:lnTo>
                    <a:lnTo>
                      <a:pt x="159" y="351"/>
                    </a:lnTo>
                    <a:lnTo>
                      <a:pt x="161" y="356"/>
                    </a:lnTo>
                    <a:lnTo>
                      <a:pt x="162" y="360"/>
                    </a:lnTo>
                    <a:lnTo>
                      <a:pt x="164" y="364"/>
                    </a:lnTo>
                    <a:lnTo>
                      <a:pt x="165" y="369"/>
                    </a:lnTo>
                    <a:lnTo>
                      <a:pt x="167" y="374"/>
                    </a:lnTo>
                    <a:lnTo>
                      <a:pt x="168" y="379"/>
                    </a:lnTo>
                    <a:lnTo>
                      <a:pt x="170" y="385"/>
                    </a:lnTo>
                    <a:lnTo>
                      <a:pt x="171" y="391"/>
                    </a:lnTo>
                    <a:lnTo>
                      <a:pt x="173" y="397"/>
                    </a:lnTo>
                    <a:lnTo>
                      <a:pt x="174" y="403"/>
                    </a:lnTo>
                    <a:lnTo>
                      <a:pt x="176" y="410"/>
                    </a:lnTo>
                    <a:lnTo>
                      <a:pt x="177" y="418"/>
                    </a:lnTo>
                    <a:lnTo>
                      <a:pt x="179" y="425"/>
                    </a:lnTo>
                    <a:lnTo>
                      <a:pt x="180" y="434"/>
                    </a:lnTo>
                    <a:lnTo>
                      <a:pt x="182" y="443"/>
                    </a:lnTo>
                    <a:lnTo>
                      <a:pt x="183" y="452"/>
                    </a:lnTo>
                    <a:lnTo>
                      <a:pt x="185" y="463"/>
                    </a:lnTo>
                    <a:lnTo>
                      <a:pt x="186" y="474"/>
                    </a:lnTo>
                    <a:lnTo>
                      <a:pt x="188" y="486"/>
                    </a:lnTo>
                    <a:lnTo>
                      <a:pt x="189" y="500"/>
                    </a:lnTo>
                    <a:lnTo>
                      <a:pt x="190" y="507"/>
                    </a:lnTo>
                    <a:lnTo>
                      <a:pt x="191" y="514"/>
                    </a:lnTo>
                    <a:lnTo>
                      <a:pt x="191" y="522"/>
                    </a:lnTo>
                    <a:lnTo>
                      <a:pt x="192" y="531"/>
                    </a:lnTo>
                    <a:lnTo>
                      <a:pt x="193" y="539"/>
                    </a:lnTo>
                    <a:lnTo>
                      <a:pt x="194" y="549"/>
                    </a:lnTo>
                    <a:lnTo>
                      <a:pt x="194" y="558"/>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3346" name="Group 343">
              <a:extLst>
                <a:ext uri="{FF2B5EF4-FFF2-40B4-BE49-F238E27FC236}">
                  <a16:creationId xmlns:a16="http://schemas.microsoft.com/office/drawing/2014/main" id="{50B4FA12-DC57-4B4B-A973-B79C0CBCFC6C}"/>
                </a:ext>
              </a:extLst>
            </p:cNvPr>
            <p:cNvGrpSpPr>
              <a:grpSpLocks/>
            </p:cNvGrpSpPr>
            <p:nvPr/>
          </p:nvGrpSpPr>
          <p:grpSpPr bwMode="auto">
            <a:xfrm>
              <a:off x="2661132" y="4810786"/>
              <a:ext cx="538546" cy="1966308"/>
              <a:chOff x="1962812" y="4767570"/>
              <a:chExt cx="538546" cy="1966308"/>
            </a:xfrm>
          </p:grpSpPr>
          <p:sp>
            <p:nvSpPr>
              <p:cNvPr id="13357" name="Freeform 132">
                <a:extLst>
                  <a:ext uri="{FF2B5EF4-FFF2-40B4-BE49-F238E27FC236}">
                    <a16:creationId xmlns:a16="http://schemas.microsoft.com/office/drawing/2014/main" id="{A38D9730-42AF-4053-AD92-390193613C8D}"/>
                  </a:ext>
                </a:extLst>
              </p:cNvPr>
              <p:cNvSpPr>
                <a:spLocks/>
              </p:cNvSpPr>
              <p:nvPr/>
            </p:nvSpPr>
            <p:spPr bwMode="auto">
              <a:xfrm>
                <a:off x="1962812" y="4767570"/>
                <a:ext cx="18232" cy="230385"/>
              </a:xfrm>
              <a:custGeom>
                <a:avLst/>
                <a:gdLst>
                  <a:gd name="T0" fmla="*/ 2147483646 w 7"/>
                  <a:gd name="T1" fmla="*/ 2147483646 h 74"/>
                  <a:gd name="T2" fmla="*/ 2147483646 w 7"/>
                  <a:gd name="T3" fmla="*/ 2147483646 h 74"/>
                  <a:gd name="T4" fmla="*/ 2147483646 w 7"/>
                  <a:gd name="T5" fmla="*/ 2147483646 h 74"/>
                  <a:gd name="T6" fmla="*/ 2147483646 w 7"/>
                  <a:gd name="T7" fmla="*/ 2147483646 h 74"/>
                  <a:gd name="T8" fmla="*/ 2147483646 w 7"/>
                  <a:gd name="T9" fmla="*/ 2147483646 h 74"/>
                  <a:gd name="T10" fmla="*/ 2147483646 w 7"/>
                  <a:gd name="T11" fmla="*/ 2147483646 h 74"/>
                  <a:gd name="T12" fmla="*/ 2147483646 w 7"/>
                  <a:gd name="T13" fmla="*/ 2147483646 h 74"/>
                  <a:gd name="T14" fmla="*/ 0 w 7"/>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74"/>
                  <a:gd name="T26" fmla="*/ 7 w 7"/>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74">
                    <a:moveTo>
                      <a:pt x="7" y="74"/>
                    </a:moveTo>
                    <a:lnTo>
                      <a:pt x="6" y="65"/>
                    </a:lnTo>
                    <a:lnTo>
                      <a:pt x="5" y="56"/>
                    </a:lnTo>
                    <a:lnTo>
                      <a:pt x="4" y="46"/>
                    </a:lnTo>
                    <a:lnTo>
                      <a:pt x="3" y="36"/>
                    </a:lnTo>
                    <a:lnTo>
                      <a:pt x="2" y="25"/>
                    </a:lnTo>
                    <a:lnTo>
                      <a:pt x="1" y="13"/>
                    </a:lnTo>
                    <a:lnTo>
                      <a:pt x="0" y="0"/>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8" name="Freeform 133">
                <a:extLst>
                  <a:ext uri="{FF2B5EF4-FFF2-40B4-BE49-F238E27FC236}">
                    <a16:creationId xmlns:a16="http://schemas.microsoft.com/office/drawing/2014/main" id="{6C303AFD-E3C0-4006-AB35-B70598F0910A}"/>
                  </a:ext>
                </a:extLst>
              </p:cNvPr>
              <p:cNvSpPr>
                <a:spLocks/>
              </p:cNvSpPr>
              <p:nvPr/>
            </p:nvSpPr>
            <p:spPr bwMode="auto">
              <a:xfrm>
                <a:off x="1981044" y="4997955"/>
                <a:ext cx="520314" cy="1735923"/>
              </a:xfrm>
              <a:custGeom>
                <a:avLst/>
                <a:gdLst>
                  <a:gd name="T0" fmla="*/ 2147483646 w 194"/>
                  <a:gd name="T1" fmla="*/ 2147483646 h 558"/>
                  <a:gd name="T2" fmla="*/ 2147483646 w 194"/>
                  <a:gd name="T3" fmla="*/ 2147483646 h 558"/>
                  <a:gd name="T4" fmla="*/ 2147483646 w 194"/>
                  <a:gd name="T5" fmla="*/ 2147483646 h 558"/>
                  <a:gd name="T6" fmla="*/ 2147483646 w 194"/>
                  <a:gd name="T7" fmla="*/ 2147483646 h 558"/>
                  <a:gd name="T8" fmla="*/ 2147483646 w 194"/>
                  <a:gd name="T9" fmla="*/ 2147483646 h 558"/>
                  <a:gd name="T10" fmla="*/ 2147483646 w 194"/>
                  <a:gd name="T11" fmla="*/ 2147483646 h 558"/>
                  <a:gd name="T12" fmla="*/ 2147483646 w 194"/>
                  <a:gd name="T13" fmla="*/ 2147483646 h 558"/>
                  <a:gd name="T14" fmla="*/ 2147483646 w 194"/>
                  <a:gd name="T15" fmla="*/ 2147483646 h 558"/>
                  <a:gd name="T16" fmla="*/ 2147483646 w 194"/>
                  <a:gd name="T17" fmla="*/ 2147483646 h 558"/>
                  <a:gd name="T18" fmla="*/ 2147483646 w 194"/>
                  <a:gd name="T19" fmla="*/ 2147483646 h 558"/>
                  <a:gd name="T20" fmla="*/ 2147483646 w 194"/>
                  <a:gd name="T21" fmla="*/ 2147483646 h 558"/>
                  <a:gd name="T22" fmla="*/ 2147483646 w 194"/>
                  <a:gd name="T23" fmla="*/ 2147483646 h 558"/>
                  <a:gd name="T24" fmla="*/ 2147483646 w 194"/>
                  <a:gd name="T25" fmla="*/ 2147483646 h 558"/>
                  <a:gd name="T26" fmla="*/ 2147483646 w 194"/>
                  <a:gd name="T27" fmla="*/ 2147483646 h 558"/>
                  <a:gd name="T28" fmla="*/ 2147483646 w 194"/>
                  <a:gd name="T29" fmla="*/ 2147483646 h 558"/>
                  <a:gd name="T30" fmla="*/ 2147483646 w 194"/>
                  <a:gd name="T31" fmla="*/ 2147483646 h 558"/>
                  <a:gd name="T32" fmla="*/ 2147483646 w 194"/>
                  <a:gd name="T33" fmla="*/ 2147483646 h 558"/>
                  <a:gd name="T34" fmla="*/ 2147483646 w 194"/>
                  <a:gd name="T35" fmla="*/ 2147483646 h 558"/>
                  <a:gd name="T36" fmla="*/ 2147483646 w 194"/>
                  <a:gd name="T37" fmla="*/ 2147483646 h 558"/>
                  <a:gd name="T38" fmla="*/ 2147483646 w 194"/>
                  <a:gd name="T39" fmla="*/ 2147483646 h 558"/>
                  <a:gd name="T40" fmla="*/ 2147483646 w 194"/>
                  <a:gd name="T41" fmla="*/ 2147483646 h 558"/>
                  <a:gd name="T42" fmla="*/ 2147483646 w 194"/>
                  <a:gd name="T43" fmla="*/ 2147483646 h 558"/>
                  <a:gd name="T44" fmla="*/ 2147483646 w 194"/>
                  <a:gd name="T45" fmla="*/ 2147483646 h 558"/>
                  <a:gd name="T46" fmla="*/ 2147483646 w 194"/>
                  <a:gd name="T47" fmla="*/ 2147483646 h 558"/>
                  <a:gd name="T48" fmla="*/ 2147483646 w 194"/>
                  <a:gd name="T49" fmla="*/ 2147483646 h 558"/>
                  <a:gd name="T50" fmla="*/ 2147483646 w 194"/>
                  <a:gd name="T51" fmla="*/ 2147483646 h 558"/>
                  <a:gd name="T52" fmla="*/ 2147483646 w 194"/>
                  <a:gd name="T53" fmla="*/ 2147483646 h 558"/>
                  <a:gd name="T54" fmla="*/ 2147483646 w 194"/>
                  <a:gd name="T55" fmla="*/ 2147483646 h 558"/>
                  <a:gd name="T56" fmla="*/ 2147483646 w 194"/>
                  <a:gd name="T57" fmla="*/ 2147483646 h 558"/>
                  <a:gd name="T58" fmla="*/ 2147483646 w 194"/>
                  <a:gd name="T59" fmla="*/ 2147483646 h 558"/>
                  <a:gd name="T60" fmla="*/ 2147483646 w 194"/>
                  <a:gd name="T61" fmla="*/ 2147483646 h 558"/>
                  <a:gd name="T62" fmla="*/ 2147483646 w 194"/>
                  <a:gd name="T63" fmla="*/ 2147483646 h 558"/>
                  <a:gd name="T64" fmla="*/ 2147483646 w 194"/>
                  <a:gd name="T65" fmla="*/ 2147483646 h 558"/>
                  <a:gd name="T66" fmla="*/ 2147483646 w 194"/>
                  <a:gd name="T67" fmla="*/ 2147483646 h 558"/>
                  <a:gd name="T68" fmla="*/ 2147483646 w 194"/>
                  <a:gd name="T69" fmla="*/ 2147483646 h 558"/>
                  <a:gd name="T70" fmla="*/ 2147483646 w 194"/>
                  <a:gd name="T71" fmla="*/ 2147483646 h 558"/>
                  <a:gd name="T72" fmla="*/ 2147483646 w 194"/>
                  <a:gd name="T73" fmla="*/ 2147483646 h 558"/>
                  <a:gd name="T74" fmla="*/ 2147483646 w 194"/>
                  <a:gd name="T75" fmla="*/ 2147483646 h 558"/>
                  <a:gd name="T76" fmla="*/ 2147483646 w 194"/>
                  <a:gd name="T77" fmla="*/ 2147483646 h 558"/>
                  <a:gd name="T78" fmla="*/ 2147483646 w 194"/>
                  <a:gd name="T79" fmla="*/ 2147483646 h 558"/>
                  <a:gd name="T80" fmla="*/ 2147483646 w 194"/>
                  <a:gd name="T81" fmla="*/ 2147483646 h 558"/>
                  <a:gd name="T82" fmla="*/ 2147483646 w 194"/>
                  <a:gd name="T83" fmla="*/ 2147483646 h 558"/>
                  <a:gd name="T84" fmla="*/ 2147483646 w 194"/>
                  <a:gd name="T85" fmla="*/ 2147483646 h 558"/>
                  <a:gd name="T86" fmla="*/ 2147483646 w 194"/>
                  <a:gd name="T87" fmla="*/ 2147483646 h 558"/>
                  <a:gd name="T88" fmla="*/ 2147483646 w 194"/>
                  <a:gd name="T89" fmla="*/ 2147483646 h 558"/>
                  <a:gd name="T90" fmla="*/ 2147483646 w 194"/>
                  <a:gd name="T91" fmla="*/ 2147483646 h 558"/>
                  <a:gd name="T92" fmla="*/ 2147483646 w 194"/>
                  <a:gd name="T93" fmla="*/ 2147483646 h 558"/>
                  <a:gd name="T94" fmla="*/ 2147483646 w 194"/>
                  <a:gd name="T95" fmla="*/ 2147483646 h 558"/>
                  <a:gd name="T96" fmla="*/ 2147483646 w 194"/>
                  <a:gd name="T97" fmla="*/ 2147483646 h 558"/>
                  <a:gd name="T98" fmla="*/ 2147483646 w 194"/>
                  <a:gd name="T99" fmla="*/ 2147483646 h 5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58"/>
                  <a:gd name="T152" fmla="*/ 194 w 194"/>
                  <a:gd name="T153" fmla="*/ 558 h 5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58">
                    <a:moveTo>
                      <a:pt x="0" y="0"/>
                    </a:moveTo>
                    <a:lnTo>
                      <a:pt x="1" y="8"/>
                    </a:lnTo>
                    <a:lnTo>
                      <a:pt x="2" y="16"/>
                    </a:lnTo>
                    <a:lnTo>
                      <a:pt x="3" y="23"/>
                    </a:lnTo>
                    <a:lnTo>
                      <a:pt x="4" y="30"/>
                    </a:lnTo>
                    <a:lnTo>
                      <a:pt x="5" y="37"/>
                    </a:lnTo>
                    <a:lnTo>
                      <a:pt x="6" y="43"/>
                    </a:lnTo>
                    <a:lnTo>
                      <a:pt x="7" y="49"/>
                    </a:lnTo>
                    <a:lnTo>
                      <a:pt x="8" y="55"/>
                    </a:lnTo>
                    <a:lnTo>
                      <a:pt x="9" y="60"/>
                    </a:lnTo>
                    <a:lnTo>
                      <a:pt x="10" y="65"/>
                    </a:lnTo>
                    <a:lnTo>
                      <a:pt x="11" y="70"/>
                    </a:lnTo>
                    <a:lnTo>
                      <a:pt x="12" y="75"/>
                    </a:lnTo>
                    <a:lnTo>
                      <a:pt x="13" y="80"/>
                    </a:lnTo>
                    <a:lnTo>
                      <a:pt x="14" y="84"/>
                    </a:lnTo>
                    <a:lnTo>
                      <a:pt x="15" y="88"/>
                    </a:lnTo>
                    <a:lnTo>
                      <a:pt x="16" y="92"/>
                    </a:lnTo>
                    <a:lnTo>
                      <a:pt x="17" y="96"/>
                    </a:lnTo>
                    <a:lnTo>
                      <a:pt x="18" y="100"/>
                    </a:lnTo>
                    <a:lnTo>
                      <a:pt x="19" y="104"/>
                    </a:lnTo>
                    <a:lnTo>
                      <a:pt x="20" y="107"/>
                    </a:lnTo>
                    <a:lnTo>
                      <a:pt x="21" y="111"/>
                    </a:lnTo>
                    <a:lnTo>
                      <a:pt x="22" y="114"/>
                    </a:lnTo>
                    <a:lnTo>
                      <a:pt x="23" y="117"/>
                    </a:lnTo>
                    <a:lnTo>
                      <a:pt x="24" y="120"/>
                    </a:lnTo>
                    <a:lnTo>
                      <a:pt x="25" y="123"/>
                    </a:lnTo>
                    <a:lnTo>
                      <a:pt x="26" y="126"/>
                    </a:lnTo>
                    <a:lnTo>
                      <a:pt x="27" y="129"/>
                    </a:lnTo>
                    <a:lnTo>
                      <a:pt x="28" y="132"/>
                    </a:lnTo>
                    <a:lnTo>
                      <a:pt x="29" y="135"/>
                    </a:lnTo>
                    <a:lnTo>
                      <a:pt x="30" y="137"/>
                    </a:lnTo>
                    <a:lnTo>
                      <a:pt x="31" y="140"/>
                    </a:lnTo>
                    <a:lnTo>
                      <a:pt x="32" y="143"/>
                    </a:lnTo>
                    <a:lnTo>
                      <a:pt x="33" y="145"/>
                    </a:lnTo>
                    <a:lnTo>
                      <a:pt x="34" y="147"/>
                    </a:lnTo>
                    <a:lnTo>
                      <a:pt x="35" y="150"/>
                    </a:lnTo>
                    <a:lnTo>
                      <a:pt x="36" y="152"/>
                    </a:lnTo>
                    <a:lnTo>
                      <a:pt x="37" y="154"/>
                    </a:lnTo>
                    <a:lnTo>
                      <a:pt x="38" y="156"/>
                    </a:lnTo>
                    <a:lnTo>
                      <a:pt x="39" y="159"/>
                    </a:lnTo>
                    <a:lnTo>
                      <a:pt x="40" y="161"/>
                    </a:lnTo>
                    <a:lnTo>
                      <a:pt x="41" y="163"/>
                    </a:lnTo>
                    <a:lnTo>
                      <a:pt x="42" y="165"/>
                    </a:lnTo>
                    <a:lnTo>
                      <a:pt x="43" y="167"/>
                    </a:lnTo>
                    <a:lnTo>
                      <a:pt x="44" y="169"/>
                    </a:lnTo>
                    <a:lnTo>
                      <a:pt x="45" y="171"/>
                    </a:lnTo>
                    <a:lnTo>
                      <a:pt x="46" y="173"/>
                    </a:lnTo>
                    <a:lnTo>
                      <a:pt x="47" y="174"/>
                    </a:lnTo>
                    <a:lnTo>
                      <a:pt x="48" y="176"/>
                    </a:lnTo>
                    <a:lnTo>
                      <a:pt x="49" y="178"/>
                    </a:lnTo>
                    <a:lnTo>
                      <a:pt x="50" y="180"/>
                    </a:lnTo>
                    <a:lnTo>
                      <a:pt x="51" y="182"/>
                    </a:lnTo>
                    <a:lnTo>
                      <a:pt x="53" y="184"/>
                    </a:lnTo>
                    <a:lnTo>
                      <a:pt x="54" y="187"/>
                    </a:lnTo>
                    <a:lnTo>
                      <a:pt x="56" y="189"/>
                    </a:lnTo>
                    <a:lnTo>
                      <a:pt x="57" y="191"/>
                    </a:lnTo>
                    <a:lnTo>
                      <a:pt x="59" y="194"/>
                    </a:lnTo>
                    <a:lnTo>
                      <a:pt x="60" y="196"/>
                    </a:lnTo>
                    <a:lnTo>
                      <a:pt x="62" y="198"/>
                    </a:lnTo>
                    <a:lnTo>
                      <a:pt x="63" y="201"/>
                    </a:lnTo>
                    <a:lnTo>
                      <a:pt x="65" y="203"/>
                    </a:lnTo>
                    <a:lnTo>
                      <a:pt x="66" y="205"/>
                    </a:lnTo>
                    <a:lnTo>
                      <a:pt x="68" y="207"/>
                    </a:lnTo>
                    <a:lnTo>
                      <a:pt x="69" y="209"/>
                    </a:lnTo>
                    <a:lnTo>
                      <a:pt x="71" y="212"/>
                    </a:lnTo>
                    <a:lnTo>
                      <a:pt x="72" y="214"/>
                    </a:lnTo>
                    <a:lnTo>
                      <a:pt x="74" y="216"/>
                    </a:lnTo>
                    <a:lnTo>
                      <a:pt x="75" y="218"/>
                    </a:lnTo>
                    <a:lnTo>
                      <a:pt x="77" y="220"/>
                    </a:lnTo>
                    <a:lnTo>
                      <a:pt x="78" y="222"/>
                    </a:lnTo>
                    <a:lnTo>
                      <a:pt x="80" y="224"/>
                    </a:lnTo>
                    <a:lnTo>
                      <a:pt x="81" y="226"/>
                    </a:lnTo>
                    <a:lnTo>
                      <a:pt x="83" y="228"/>
                    </a:lnTo>
                    <a:lnTo>
                      <a:pt x="84" y="230"/>
                    </a:lnTo>
                    <a:lnTo>
                      <a:pt x="86" y="232"/>
                    </a:lnTo>
                    <a:lnTo>
                      <a:pt x="87" y="233"/>
                    </a:lnTo>
                    <a:lnTo>
                      <a:pt x="89" y="235"/>
                    </a:lnTo>
                    <a:lnTo>
                      <a:pt x="90" y="237"/>
                    </a:lnTo>
                    <a:lnTo>
                      <a:pt x="92" y="239"/>
                    </a:lnTo>
                    <a:lnTo>
                      <a:pt x="93" y="241"/>
                    </a:lnTo>
                    <a:lnTo>
                      <a:pt x="95" y="243"/>
                    </a:lnTo>
                    <a:lnTo>
                      <a:pt x="96" y="245"/>
                    </a:lnTo>
                    <a:lnTo>
                      <a:pt x="98" y="247"/>
                    </a:lnTo>
                    <a:lnTo>
                      <a:pt x="99" y="249"/>
                    </a:lnTo>
                    <a:lnTo>
                      <a:pt x="101" y="251"/>
                    </a:lnTo>
                    <a:lnTo>
                      <a:pt x="102" y="253"/>
                    </a:lnTo>
                    <a:lnTo>
                      <a:pt x="104" y="255"/>
                    </a:lnTo>
                    <a:lnTo>
                      <a:pt x="105" y="257"/>
                    </a:lnTo>
                    <a:lnTo>
                      <a:pt x="107" y="259"/>
                    </a:lnTo>
                    <a:lnTo>
                      <a:pt x="108" y="261"/>
                    </a:lnTo>
                    <a:lnTo>
                      <a:pt x="110" y="263"/>
                    </a:lnTo>
                    <a:lnTo>
                      <a:pt x="111" y="265"/>
                    </a:lnTo>
                    <a:lnTo>
                      <a:pt x="113" y="267"/>
                    </a:lnTo>
                    <a:lnTo>
                      <a:pt x="114" y="269"/>
                    </a:lnTo>
                    <a:lnTo>
                      <a:pt x="116" y="271"/>
                    </a:lnTo>
                    <a:lnTo>
                      <a:pt x="117" y="273"/>
                    </a:lnTo>
                    <a:lnTo>
                      <a:pt x="119" y="275"/>
                    </a:lnTo>
                    <a:lnTo>
                      <a:pt x="120" y="277"/>
                    </a:lnTo>
                    <a:lnTo>
                      <a:pt x="122" y="279"/>
                    </a:lnTo>
                    <a:lnTo>
                      <a:pt x="123" y="281"/>
                    </a:lnTo>
                    <a:lnTo>
                      <a:pt x="125" y="284"/>
                    </a:lnTo>
                    <a:lnTo>
                      <a:pt x="126" y="286"/>
                    </a:lnTo>
                    <a:lnTo>
                      <a:pt x="128" y="288"/>
                    </a:lnTo>
                    <a:lnTo>
                      <a:pt x="129" y="291"/>
                    </a:lnTo>
                    <a:lnTo>
                      <a:pt x="131" y="293"/>
                    </a:lnTo>
                    <a:lnTo>
                      <a:pt x="132" y="295"/>
                    </a:lnTo>
                    <a:lnTo>
                      <a:pt x="134" y="298"/>
                    </a:lnTo>
                    <a:lnTo>
                      <a:pt x="135" y="300"/>
                    </a:lnTo>
                    <a:lnTo>
                      <a:pt x="137" y="303"/>
                    </a:lnTo>
                    <a:lnTo>
                      <a:pt x="138" y="306"/>
                    </a:lnTo>
                    <a:lnTo>
                      <a:pt x="140" y="308"/>
                    </a:lnTo>
                    <a:lnTo>
                      <a:pt x="141" y="311"/>
                    </a:lnTo>
                    <a:lnTo>
                      <a:pt x="143" y="314"/>
                    </a:lnTo>
                    <a:lnTo>
                      <a:pt x="144" y="317"/>
                    </a:lnTo>
                    <a:lnTo>
                      <a:pt x="146" y="320"/>
                    </a:lnTo>
                    <a:lnTo>
                      <a:pt x="147" y="323"/>
                    </a:lnTo>
                    <a:lnTo>
                      <a:pt x="149" y="326"/>
                    </a:lnTo>
                    <a:lnTo>
                      <a:pt x="150" y="329"/>
                    </a:lnTo>
                    <a:lnTo>
                      <a:pt x="152" y="333"/>
                    </a:lnTo>
                    <a:lnTo>
                      <a:pt x="153" y="336"/>
                    </a:lnTo>
                    <a:lnTo>
                      <a:pt x="155" y="340"/>
                    </a:lnTo>
                    <a:lnTo>
                      <a:pt x="156" y="343"/>
                    </a:lnTo>
                    <a:lnTo>
                      <a:pt x="158" y="347"/>
                    </a:lnTo>
                    <a:lnTo>
                      <a:pt x="159" y="351"/>
                    </a:lnTo>
                    <a:lnTo>
                      <a:pt x="161" y="356"/>
                    </a:lnTo>
                    <a:lnTo>
                      <a:pt x="162" y="360"/>
                    </a:lnTo>
                    <a:lnTo>
                      <a:pt x="164" y="364"/>
                    </a:lnTo>
                    <a:lnTo>
                      <a:pt x="165" y="369"/>
                    </a:lnTo>
                    <a:lnTo>
                      <a:pt x="167" y="374"/>
                    </a:lnTo>
                    <a:lnTo>
                      <a:pt x="168" y="379"/>
                    </a:lnTo>
                    <a:lnTo>
                      <a:pt x="170" y="385"/>
                    </a:lnTo>
                    <a:lnTo>
                      <a:pt x="171" y="391"/>
                    </a:lnTo>
                    <a:lnTo>
                      <a:pt x="173" y="397"/>
                    </a:lnTo>
                    <a:lnTo>
                      <a:pt x="174" y="403"/>
                    </a:lnTo>
                    <a:lnTo>
                      <a:pt x="176" y="410"/>
                    </a:lnTo>
                    <a:lnTo>
                      <a:pt x="177" y="418"/>
                    </a:lnTo>
                    <a:lnTo>
                      <a:pt x="179" y="425"/>
                    </a:lnTo>
                    <a:lnTo>
                      <a:pt x="180" y="434"/>
                    </a:lnTo>
                    <a:lnTo>
                      <a:pt x="182" y="443"/>
                    </a:lnTo>
                    <a:lnTo>
                      <a:pt x="183" y="452"/>
                    </a:lnTo>
                    <a:lnTo>
                      <a:pt x="185" y="463"/>
                    </a:lnTo>
                    <a:lnTo>
                      <a:pt x="186" y="474"/>
                    </a:lnTo>
                    <a:lnTo>
                      <a:pt x="188" y="486"/>
                    </a:lnTo>
                    <a:lnTo>
                      <a:pt x="189" y="500"/>
                    </a:lnTo>
                    <a:lnTo>
                      <a:pt x="190" y="507"/>
                    </a:lnTo>
                    <a:lnTo>
                      <a:pt x="191" y="514"/>
                    </a:lnTo>
                    <a:lnTo>
                      <a:pt x="191" y="522"/>
                    </a:lnTo>
                    <a:lnTo>
                      <a:pt x="192" y="531"/>
                    </a:lnTo>
                    <a:lnTo>
                      <a:pt x="193" y="539"/>
                    </a:lnTo>
                    <a:lnTo>
                      <a:pt x="194" y="549"/>
                    </a:lnTo>
                    <a:lnTo>
                      <a:pt x="194" y="558"/>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3347" name="Group 346">
              <a:extLst>
                <a:ext uri="{FF2B5EF4-FFF2-40B4-BE49-F238E27FC236}">
                  <a16:creationId xmlns:a16="http://schemas.microsoft.com/office/drawing/2014/main" id="{6C7E9D25-D5D0-4119-8264-8458219F15D4}"/>
                </a:ext>
              </a:extLst>
            </p:cNvPr>
            <p:cNvGrpSpPr>
              <a:grpSpLocks/>
            </p:cNvGrpSpPr>
            <p:nvPr/>
          </p:nvGrpSpPr>
          <p:grpSpPr bwMode="auto">
            <a:xfrm>
              <a:off x="3318508" y="4785762"/>
              <a:ext cx="538546" cy="1966308"/>
              <a:chOff x="1962812" y="4767570"/>
              <a:chExt cx="538546" cy="1966308"/>
            </a:xfrm>
          </p:grpSpPr>
          <p:sp>
            <p:nvSpPr>
              <p:cNvPr id="13355" name="Freeform 132">
                <a:extLst>
                  <a:ext uri="{FF2B5EF4-FFF2-40B4-BE49-F238E27FC236}">
                    <a16:creationId xmlns:a16="http://schemas.microsoft.com/office/drawing/2014/main" id="{7FE896E3-CD2C-47A0-A533-FF9F46D024B3}"/>
                  </a:ext>
                </a:extLst>
              </p:cNvPr>
              <p:cNvSpPr>
                <a:spLocks/>
              </p:cNvSpPr>
              <p:nvPr/>
            </p:nvSpPr>
            <p:spPr bwMode="auto">
              <a:xfrm>
                <a:off x="1962812" y="4767570"/>
                <a:ext cx="18232" cy="230385"/>
              </a:xfrm>
              <a:custGeom>
                <a:avLst/>
                <a:gdLst>
                  <a:gd name="T0" fmla="*/ 2147483646 w 7"/>
                  <a:gd name="T1" fmla="*/ 2147483646 h 74"/>
                  <a:gd name="T2" fmla="*/ 2147483646 w 7"/>
                  <a:gd name="T3" fmla="*/ 2147483646 h 74"/>
                  <a:gd name="T4" fmla="*/ 2147483646 w 7"/>
                  <a:gd name="T5" fmla="*/ 2147483646 h 74"/>
                  <a:gd name="T6" fmla="*/ 2147483646 w 7"/>
                  <a:gd name="T7" fmla="*/ 2147483646 h 74"/>
                  <a:gd name="T8" fmla="*/ 2147483646 w 7"/>
                  <a:gd name="T9" fmla="*/ 2147483646 h 74"/>
                  <a:gd name="T10" fmla="*/ 2147483646 w 7"/>
                  <a:gd name="T11" fmla="*/ 2147483646 h 74"/>
                  <a:gd name="T12" fmla="*/ 2147483646 w 7"/>
                  <a:gd name="T13" fmla="*/ 2147483646 h 74"/>
                  <a:gd name="T14" fmla="*/ 0 w 7"/>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74"/>
                  <a:gd name="T26" fmla="*/ 7 w 7"/>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74">
                    <a:moveTo>
                      <a:pt x="7" y="74"/>
                    </a:moveTo>
                    <a:lnTo>
                      <a:pt x="6" y="65"/>
                    </a:lnTo>
                    <a:lnTo>
                      <a:pt x="5" y="56"/>
                    </a:lnTo>
                    <a:lnTo>
                      <a:pt x="4" y="46"/>
                    </a:lnTo>
                    <a:lnTo>
                      <a:pt x="3" y="36"/>
                    </a:lnTo>
                    <a:lnTo>
                      <a:pt x="2" y="25"/>
                    </a:lnTo>
                    <a:lnTo>
                      <a:pt x="1" y="13"/>
                    </a:lnTo>
                    <a:lnTo>
                      <a:pt x="0" y="0"/>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6" name="Freeform 133">
                <a:extLst>
                  <a:ext uri="{FF2B5EF4-FFF2-40B4-BE49-F238E27FC236}">
                    <a16:creationId xmlns:a16="http://schemas.microsoft.com/office/drawing/2014/main" id="{B87E362D-0F15-448E-B3C5-03C4F625F81B}"/>
                  </a:ext>
                </a:extLst>
              </p:cNvPr>
              <p:cNvSpPr>
                <a:spLocks/>
              </p:cNvSpPr>
              <p:nvPr/>
            </p:nvSpPr>
            <p:spPr bwMode="auto">
              <a:xfrm>
                <a:off x="1981044" y="4997955"/>
                <a:ext cx="520314" cy="1735923"/>
              </a:xfrm>
              <a:custGeom>
                <a:avLst/>
                <a:gdLst>
                  <a:gd name="T0" fmla="*/ 2147483646 w 194"/>
                  <a:gd name="T1" fmla="*/ 2147483646 h 558"/>
                  <a:gd name="T2" fmla="*/ 2147483646 w 194"/>
                  <a:gd name="T3" fmla="*/ 2147483646 h 558"/>
                  <a:gd name="T4" fmla="*/ 2147483646 w 194"/>
                  <a:gd name="T5" fmla="*/ 2147483646 h 558"/>
                  <a:gd name="T6" fmla="*/ 2147483646 w 194"/>
                  <a:gd name="T7" fmla="*/ 2147483646 h 558"/>
                  <a:gd name="T8" fmla="*/ 2147483646 w 194"/>
                  <a:gd name="T9" fmla="*/ 2147483646 h 558"/>
                  <a:gd name="T10" fmla="*/ 2147483646 w 194"/>
                  <a:gd name="T11" fmla="*/ 2147483646 h 558"/>
                  <a:gd name="T12" fmla="*/ 2147483646 w 194"/>
                  <a:gd name="T13" fmla="*/ 2147483646 h 558"/>
                  <a:gd name="T14" fmla="*/ 2147483646 w 194"/>
                  <a:gd name="T15" fmla="*/ 2147483646 h 558"/>
                  <a:gd name="T16" fmla="*/ 2147483646 w 194"/>
                  <a:gd name="T17" fmla="*/ 2147483646 h 558"/>
                  <a:gd name="T18" fmla="*/ 2147483646 w 194"/>
                  <a:gd name="T19" fmla="*/ 2147483646 h 558"/>
                  <a:gd name="T20" fmla="*/ 2147483646 w 194"/>
                  <a:gd name="T21" fmla="*/ 2147483646 h 558"/>
                  <a:gd name="T22" fmla="*/ 2147483646 w 194"/>
                  <a:gd name="T23" fmla="*/ 2147483646 h 558"/>
                  <a:gd name="T24" fmla="*/ 2147483646 w 194"/>
                  <a:gd name="T25" fmla="*/ 2147483646 h 558"/>
                  <a:gd name="T26" fmla="*/ 2147483646 w 194"/>
                  <a:gd name="T27" fmla="*/ 2147483646 h 558"/>
                  <a:gd name="T28" fmla="*/ 2147483646 w 194"/>
                  <a:gd name="T29" fmla="*/ 2147483646 h 558"/>
                  <a:gd name="T30" fmla="*/ 2147483646 w 194"/>
                  <a:gd name="T31" fmla="*/ 2147483646 h 558"/>
                  <a:gd name="T32" fmla="*/ 2147483646 w 194"/>
                  <a:gd name="T33" fmla="*/ 2147483646 h 558"/>
                  <a:gd name="T34" fmla="*/ 2147483646 w 194"/>
                  <a:gd name="T35" fmla="*/ 2147483646 h 558"/>
                  <a:gd name="T36" fmla="*/ 2147483646 w 194"/>
                  <a:gd name="T37" fmla="*/ 2147483646 h 558"/>
                  <a:gd name="T38" fmla="*/ 2147483646 w 194"/>
                  <a:gd name="T39" fmla="*/ 2147483646 h 558"/>
                  <a:gd name="T40" fmla="*/ 2147483646 w 194"/>
                  <a:gd name="T41" fmla="*/ 2147483646 h 558"/>
                  <a:gd name="T42" fmla="*/ 2147483646 w 194"/>
                  <a:gd name="T43" fmla="*/ 2147483646 h 558"/>
                  <a:gd name="T44" fmla="*/ 2147483646 w 194"/>
                  <a:gd name="T45" fmla="*/ 2147483646 h 558"/>
                  <a:gd name="T46" fmla="*/ 2147483646 w 194"/>
                  <a:gd name="T47" fmla="*/ 2147483646 h 558"/>
                  <a:gd name="T48" fmla="*/ 2147483646 w 194"/>
                  <a:gd name="T49" fmla="*/ 2147483646 h 558"/>
                  <a:gd name="T50" fmla="*/ 2147483646 w 194"/>
                  <a:gd name="T51" fmla="*/ 2147483646 h 558"/>
                  <a:gd name="T52" fmla="*/ 2147483646 w 194"/>
                  <a:gd name="T53" fmla="*/ 2147483646 h 558"/>
                  <a:gd name="T54" fmla="*/ 2147483646 w 194"/>
                  <a:gd name="T55" fmla="*/ 2147483646 h 558"/>
                  <a:gd name="T56" fmla="*/ 2147483646 w 194"/>
                  <a:gd name="T57" fmla="*/ 2147483646 h 558"/>
                  <a:gd name="T58" fmla="*/ 2147483646 w 194"/>
                  <a:gd name="T59" fmla="*/ 2147483646 h 558"/>
                  <a:gd name="T60" fmla="*/ 2147483646 w 194"/>
                  <a:gd name="T61" fmla="*/ 2147483646 h 558"/>
                  <a:gd name="T62" fmla="*/ 2147483646 w 194"/>
                  <a:gd name="T63" fmla="*/ 2147483646 h 558"/>
                  <a:gd name="T64" fmla="*/ 2147483646 w 194"/>
                  <a:gd name="T65" fmla="*/ 2147483646 h 558"/>
                  <a:gd name="T66" fmla="*/ 2147483646 w 194"/>
                  <a:gd name="T67" fmla="*/ 2147483646 h 558"/>
                  <a:gd name="T68" fmla="*/ 2147483646 w 194"/>
                  <a:gd name="T69" fmla="*/ 2147483646 h 558"/>
                  <a:gd name="T70" fmla="*/ 2147483646 w 194"/>
                  <a:gd name="T71" fmla="*/ 2147483646 h 558"/>
                  <a:gd name="T72" fmla="*/ 2147483646 w 194"/>
                  <a:gd name="T73" fmla="*/ 2147483646 h 558"/>
                  <a:gd name="T74" fmla="*/ 2147483646 w 194"/>
                  <a:gd name="T75" fmla="*/ 2147483646 h 558"/>
                  <a:gd name="T76" fmla="*/ 2147483646 w 194"/>
                  <a:gd name="T77" fmla="*/ 2147483646 h 558"/>
                  <a:gd name="T78" fmla="*/ 2147483646 w 194"/>
                  <a:gd name="T79" fmla="*/ 2147483646 h 558"/>
                  <a:gd name="T80" fmla="*/ 2147483646 w 194"/>
                  <a:gd name="T81" fmla="*/ 2147483646 h 558"/>
                  <a:gd name="T82" fmla="*/ 2147483646 w 194"/>
                  <a:gd name="T83" fmla="*/ 2147483646 h 558"/>
                  <a:gd name="T84" fmla="*/ 2147483646 w 194"/>
                  <a:gd name="T85" fmla="*/ 2147483646 h 558"/>
                  <a:gd name="T86" fmla="*/ 2147483646 w 194"/>
                  <a:gd name="T87" fmla="*/ 2147483646 h 558"/>
                  <a:gd name="T88" fmla="*/ 2147483646 w 194"/>
                  <a:gd name="T89" fmla="*/ 2147483646 h 558"/>
                  <a:gd name="T90" fmla="*/ 2147483646 w 194"/>
                  <a:gd name="T91" fmla="*/ 2147483646 h 558"/>
                  <a:gd name="T92" fmla="*/ 2147483646 w 194"/>
                  <a:gd name="T93" fmla="*/ 2147483646 h 558"/>
                  <a:gd name="T94" fmla="*/ 2147483646 w 194"/>
                  <a:gd name="T95" fmla="*/ 2147483646 h 558"/>
                  <a:gd name="T96" fmla="*/ 2147483646 w 194"/>
                  <a:gd name="T97" fmla="*/ 2147483646 h 558"/>
                  <a:gd name="T98" fmla="*/ 2147483646 w 194"/>
                  <a:gd name="T99" fmla="*/ 2147483646 h 5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58"/>
                  <a:gd name="T152" fmla="*/ 194 w 194"/>
                  <a:gd name="T153" fmla="*/ 558 h 5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58">
                    <a:moveTo>
                      <a:pt x="0" y="0"/>
                    </a:moveTo>
                    <a:lnTo>
                      <a:pt x="1" y="8"/>
                    </a:lnTo>
                    <a:lnTo>
                      <a:pt x="2" y="16"/>
                    </a:lnTo>
                    <a:lnTo>
                      <a:pt x="3" y="23"/>
                    </a:lnTo>
                    <a:lnTo>
                      <a:pt x="4" y="30"/>
                    </a:lnTo>
                    <a:lnTo>
                      <a:pt x="5" y="37"/>
                    </a:lnTo>
                    <a:lnTo>
                      <a:pt x="6" y="43"/>
                    </a:lnTo>
                    <a:lnTo>
                      <a:pt x="7" y="49"/>
                    </a:lnTo>
                    <a:lnTo>
                      <a:pt x="8" y="55"/>
                    </a:lnTo>
                    <a:lnTo>
                      <a:pt x="9" y="60"/>
                    </a:lnTo>
                    <a:lnTo>
                      <a:pt x="10" y="65"/>
                    </a:lnTo>
                    <a:lnTo>
                      <a:pt x="11" y="70"/>
                    </a:lnTo>
                    <a:lnTo>
                      <a:pt x="12" y="75"/>
                    </a:lnTo>
                    <a:lnTo>
                      <a:pt x="13" y="80"/>
                    </a:lnTo>
                    <a:lnTo>
                      <a:pt x="14" y="84"/>
                    </a:lnTo>
                    <a:lnTo>
                      <a:pt x="15" y="88"/>
                    </a:lnTo>
                    <a:lnTo>
                      <a:pt x="16" y="92"/>
                    </a:lnTo>
                    <a:lnTo>
                      <a:pt x="17" y="96"/>
                    </a:lnTo>
                    <a:lnTo>
                      <a:pt x="18" y="100"/>
                    </a:lnTo>
                    <a:lnTo>
                      <a:pt x="19" y="104"/>
                    </a:lnTo>
                    <a:lnTo>
                      <a:pt x="20" y="107"/>
                    </a:lnTo>
                    <a:lnTo>
                      <a:pt x="21" y="111"/>
                    </a:lnTo>
                    <a:lnTo>
                      <a:pt x="22" y="114"/>
                    </a:lnTo>
                    <a:lnTo>
                      <a:pt x="23" y="117"/>
                    </a:lnTo>
                    <a:lnTo>
                      <a:pt x="24" y="120"/>
                    </a:lnTo>
                    <a:lnTo>
                      <a:pt x="25" y="123"/>
                    </a:lnTo>
                    <a:lnTo>
                      <a:pt x="26" y="126"/>
                    </a:lnTo>
                    <a:lnTo>
                      <a:pt x="27" y="129"/>
                    </a:lnTo>
                    <a:lnTo>
                      <a:pt x="28" y="132"/>
                    </a:lnTo>
                    <a:lnTo>
                      <a:pt x="29" y="135"/>
                    </a:lnTo>
                    <a:lnTo>
                      <a:pt x="30" y="137"/>
                    </a:lnTo>
                    <a:lnTo>
                      <a:pt x="31" y="140"/>
                    </a:lnTo>
                    <a:lnTo>
                      <a:pt x="32" y="143"/>
                    </a:lnTo>
                    <a:lnTo>
                      <a:pt x="33" y="145"/>
                    </a:lnTo>
                    <a:lnTo>
                      <a:pt x="34" y="147"/>
                    </a:lnTo>
                    <a:lnTo>
                      <a:pt x="35" y="150"/>
                    </a:lnTo>
                    <a:lnTo>
                      <a:pt x="36" y="152"/>
                    </a:lnTo>
                    <a:lnTo>
                      <a:pt x="37" y="154"/>
                    </a:lnTo>
                    <a:lnTo>
                      <a:pt x="38" y="156"/>
                    </a:lnTo>
                    <a:lnTo>
                      <a:pt x="39" y="159"/>
                    </a:lnTo>
                    <a:lnTo>
                      <a:pt x="40" y="161"/>
                    </a:lnTo>
                    <a:lnTo>
                      <a:pt x="41" y="163"/>
                    </a:lnTo>
                    <a:lnTo>
                      <a:pt x="42" y="165"/>
                    </a:lnTo>
                    <a:lnTo>
                      <a:pt x="43" y="167"/>
                    </a:lnTo>
                    <a:lnTo>
                      <a:pt x="44" y="169"/>
                    </a:lnTo>
                    <a:lnTo>
                      <a:pt x="45" y="171"/>
                    </a:lnTo>
                    <a:lnTo>
                      <a:pt x="46" y="173"/>
                    </a:lnTo>
                    <a:lnTo>
                      <a:pt x="47" y="174"/>
                    </a:lnTo>
                    <a:lnTo>
                      <a:pt x="48" y="176"/>
                    </a:lnTo>
                    <a:lnTo>
                      <a:pt x="49" y="178"/>
                    </a:lnTo>
                    <a:lnTo>
                      <a:pt x="50" y="180"/>
                    </a:lnTo>
                    <a:lnTo>
                      <a:pt x="51" y="182"/>
                    </a:lnTo>
                    <a:lnTo>
                      <a:pt x="53" y="184"/>
                    </a:lnTo>
                    <a:lnTo>
                      <a:pt x="54" y="187"/>
                    </a:lnTo>
                    <a:lnTo>
                      <a:pt x="56" y="189"/>
                    </a:lnTo>
                    <a:lnTo>
                      <a:pt x="57" y="191"/>
                    </a:lnTo>
                    <a:lnTo>
                      <a:pt x="59" y="194"/>
                    </a:lnTo>
                    <a:lnTo>
                      <a:pt x="60" y="196"/>
                    </a:lnTo>
                    <a:lnTo>
                      <a:pt x="62" y="198"/>
                    </a:lnTo>
                    <a:lnTo>
                      <a:pt x="63" y="201"/>
                    </a:lnTo>
                    <a:lnTo>
                      <a:pt x="65" y="203"/>
                    </a:lnTo>
                    <a:lnTo>
                      <a:pt x="66" y="205"/>
                    </a:lnTo>
                    <a:lnTo>
                      <a:pt x="68" y="207"/>
                    </a:lnTo>
                    <a:lnTo>
                      <a:pt x="69" y="209"/>
                    </a:lnTo>
                    <a:lnTo>
                      <a:pt x="71" y="212"/>
                    </a:lnTo>
                    <a:lnTo>
                      <a:pt x="72" y="214"/>
                    </a:lnTo>
                    <a:lnTo>
                      <a:pt x="74" y="216"/>
                    </a:lnTo>
                    <a:lnTo>
                      <a:pt x="75" y="218"/>
                    </a:lnTo>
                    <a:lnTo>
                      <a:pt x="77" y="220"/>
                    </a:lnTo>
                    <a:lnTo>
                      <a:pt x="78" y="222"/>
                    </a:lnTo>
                    <a:lnTo>
                      <a:pt x="80" y="224"/>
                    </a:lnTo>
                    <a:lnTo>
                      <a:pt x="81" y="226"/>
                    </a:lnTo>
                    <a:lnTo>
                      <a:pt x="83" y="228"/>
                    </a:lnTo>
                    <a:lnTo>
                      <a:pt x="84" y="230"/>
                    </a:lnTo>
                    <a:lnTo>
                      <a:pt x="86" y="232"/>
                    </a:lnTo>
                    <a:lnTo>
                      <a:pt x="87" y="233"/>
                    </a:lnTo>
                    <a:lnTo>
                      <a:pt x="89" y="235"/>
                    </a:lnTo>
                    <a:lnTo>
                      <a:pt x="90" y="237"/>
                    </a:lnTo>
                    <a:lnTo>
                      <a:pt x="92" y="239"/>
                    </a:lnTo>
                    <a:lnTo>
                      <a:pt x="93" y="241"/>
                    </a:lnTo>
                    <a:lnTo>
                      <a:pt x="95" y="243"/>
                    </a:lnTo>
                    <a:lnTo>
                      <a:pt x="96" y="245"/>
                    </a:lnTo>
                    <a:lnTo>
                      <a:pt x="98" y="247"/>
                    </a:lnTo>
                    <a:lnTo>
                      <a:pt x="99" y="249"/>
                    </a:lnTo>
                    <a:lnTo>
                      <a:pt x="101" y="251"/>
                    </a:lnTo>
                    <a:lnTo>
                      <a:pt x="102" y="253"/>
                    </a:lnTo>
                    <a:lnTo>
                      <a:pt x="104" y="255"/>
                    </a:lnTo>
                    <a:lnTo>
                      <a:pt x="105" y="257"/>
                    </a:lnTo>
                    <a:lnTo>
                      <a:pt x="107" y="259"/>
                    </a:lnTo>
                    <a:lnTo>
                      <a:pt x="108" y="261"/>
                    </a:lnTo>
                    <a:lnTo>
                      <a:pt x="110" y="263"/>
                    </a:lnTo>
                    <a:lnTo>
                      <a:pt x="111" y="265"/>
                    </a:lnTo>
                    <a:lnTo>
                      <a:pt x="113" y="267"/>
                    </a:lnTo>
                    <a:lnTo>
                      <a:pt x="114" y="269"/>
                    </a:lnTo>
                    <a:lnTo>
                      <a:pt x="116" y="271"/>
                    </a:lnTo>
                    <a:lnTo>
                      <a:pt x="117" y="273"/>
                    </a:lnTo>
                    <a:lnTo>
                      <a:pt x="119" y="275"/>
                    </a:lnTo>
                    <a:lnTo>
                      <a:pt x="120" y="277"/>
                    </a:lnTo>
                    <a:lnTo>
                      <a:pt x="122" y="279"/>
                    </a:lnTo>
                    <a:lnTo>
                      <a:pt x="123" y="281"/>
                    </a:lnTo>
                    <a:lnTo>
                      <a:pt x="125" y="284"/>
                    </a:lnTo>
                    <a:lnTo>
                      <a:pt x="126" y="286"/>
                    </a:lnTo>
                    <a:lnTo>
                      <a:pt x="128" y="288"/>
                    </a:lnTo>
                    <a:lnTo>
                      <a:pt x="129" y="291"/>
                    </a:lnTo>
                    <a:lnTo>
                      <a:pt x="131" y="293"/>
                    </a:lnTo>
                    <a:lnTo>
                      <a:pt x="132" y="295"/>
                    </a:lnTo>
                    <a:lnTo>
                      <a:pt x="134" y="298"/>
                    </a:lnTo>
                    <a:lnTo>
                      <a:pt x="135" y="300"/>
                    </a:lnTo>
                    <a:lnTo>
                      <a:pt x="137" y="303"/>
                    </a:lnTo>
                    <a:lnTo>
                      <a:pt x="138" y="306"/>
                    </a:lnTo>
                    <a:lnTo>
                      <a:pt x="140" y="308"/>
                    </a:lnTo>
                    <a:lnTo>
                      <a:pt x="141" y="311"/>
                    </a:lnTo>
                    <a:lnTo>
                      <a:pt x="143" y="314"/>
                    </a:lnTo>
                    <a:lnTo>
                      <a:pt x="144" y="317"/>
                    </a:lnTo>
                    <a:lnTo>
                      <a:pt x="146" y="320"/>
                    </a:lnTo>
                    <a:lnTo>
                      <a:pt x="147" y="323"/>
                    </a:lnTo>
                    <a:lnTo>
                      <a:pt x="149" y="326"/>
                    </a:lnTo>
                    <a:lnTo>
                      <a:pt x="150" y="329"/>
                    </a:lnTo>
                    <a:lnTo>
                      <a:pt x="152" y="333"/>
                    </a:lnTo>
                    <a:lnTo>
                      <a:pt x="153" y="336"/>
                    </a:lnTo>
                    <a:lnTo>
                      <a:pt x="155" y="340"/>
                    </a:lnTo>
                    <a:lnTo>
                      <a:pt x="156" y="343"/>
                    </a:lnTo>
                    <a:lnTo>
                      <a:pt x="158" y="347"/>
                    </a:lnTo>
                    <a:lnTo>
                      <a:pt x="159" y="351"/>
                    </a:lnTo>
                    <a:lnTo>
                      <a:pt x="161" y="356"/>
                    </a:lnTo>
                    <a:lnTo>
                      <a:pt x="162" y="360"/>
                    </a:lnTo>
                    <a:lnTo>
                      <a:pt x="164" y="364"/>
                    </a:lnTo>
                    <a:lnTo>
                      <a:pt x="165" y="369"/>
                    </a:lnTo>
                    <a:lnTo>
                      <a:pt x="167" y="374"/>
                    </a:lnTo>
                    <a:lnTo>
                      <a:pt x="168" y="379"/>
                    </a:lnTo>
                    <a:lnTo>
                      <a:pt x="170" y="385"/>
                    </a:lnTo>
                    <a:lnTo>
                      <a:pt x="171" y="391"/>
                    </a:lnTo>
                    <a:lnTo>
                      <a:pt x="173" y="397"/>
                    </a:lnTo>
                    <a:lnTo>
                      <a:pt x="174" y="403"/>
                    </a:lnTo>
                    <a:lnTo>
                      <a:pt x="176" y="410"/>
                    </a:lnTo>
                    <a:lnTo>
                      <a:pt x="177" y="418"/>
                    </a:lnTo>
                    <a:lnTo>
                      <a:pt x="179" y="425"/>
                    </a:lnTo>
                    <a:lnTo>
                      <a:pt x="180" y="434"/>
                    </a:lnTo>
                    <a:lnTo>
                      <a:pt x="182" y="443"/>
                    </a:lnTo>
                    <a:lnTo>
                      <a:pt x="183" y="452"/>
                    </a:lnTo>
                    <a:lnTo>
                      <a:pt x="185" y="463"/>
                    </a:lnTo>
                    <a:lnTo>
                      <a:pt x="186" y="474"/>
                    </a:lnTo>
                    <a:lnTo>
                      <a:pt x="188" y="486"/>
                    </a:lnTo>
                    <a:lnTo>
                      <a:pt x="189" y="500"/>
                    </a:lnTo>
                    <a:lnTo>
                      <a:pt x="190" y="507"/>
                    </a:lnTo>
                    <a:lnTo>
                      <a:pt x="191" y="514"/>
                    </a:lnTo>
                    <a:lnTo>
                      <a:pt x="191" y="522"/>
                    </a:lnTo>
                    <a:lnTo>
                      <a:pt x="192" y="531"/>
                    </a:lnTo>
                    <a:lnTo>
                      <a:pt x="193" y="539"/>
                    </a:lnTo>
                    <a:lnTo>
                      <a:pt x="194" y="549"/>
                    </a:lnTo>
                    <a:lnTo>
                      <a:pt x="194" y="558"/>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3348" name="Group 349">
              <a:extLst>
                <a:ext uri="{FF2B5EF4-FFF2-40B4-BE49-F238E27FC236}">
                  <a16:creationId xmlns:a16="http://schemas.microsoft.com/office/drawing/2014/main" id="{C67749A6-6231-40EB-8BE7-91E3C1A53619}"/>
                </a:ext>
              </a:extLst>
            </p:cNvPr>
            <p:cNvGrpSpPr>
              <a:grpSpLocks/>
            </p:cNvGrpSpPr>
            <p:nvPr/>
          </p:nvGrpSpPr>
          <p:grpSpPr bwMode="auto">
            <a:xfrm>
              <a:off x="3989532" y="4760738"/>
              <a:ext cx="538546" cy="1966308"/>
              <a:chOff x="1962812" y="4767570"/>
              <a:chExt cx="538546" cy="1966308"/>
            </a:xfrm>
          </p:grpSpPr>
          <p:sp>
            <p:nvSpPr>
              <p:cNvPr id="13353" name="Freeform 132">
                <a:extLst>
                  <a:ext uri="{FF2B5EF4-FFF2-40B4-BE49-F238E27FC236}">
                    <a16:creationId xmlns:a16="http://schemas.microsoft.com/office/drawing/2014/main" id="{177E5E40-724C-4678-A9B0-50627EFF3802}"/>
                  </a:ext>
                </a:extLst>
              </p:cNvPr>
              <p:cNvSpPr>
                <a:spLocks/>
              </p:cNvSpPr>
              <p:nvPr/>
            </p:nvSpPr>
            <p:spPr bwMode="auto">
              <a:xfrm>
                <a:off x="1962812" y="4767570"/>
                <a:ext cx="18232" cy="230385"/>
              </a:xfrm>
              <a:custGeom>
                <a:avLst/>
                <a:gdLst>
                  <a:gd name="T0" fmla="*/ 2147483646 w 7"/>
                  <a:gd name="T1" fmla="*/ 2147483646 h 74"/>
                  <a:gd name="T2" fmla="*/ 2147483646 w 7"/>
                  <a:gd name="T3" fmla="*/ 2147483646 h 74"/>
                  <a:gd name="T4" fmla="*/ 2147483646 w 7"/>
                  <a:gd name="T5" fmla="*/ 2147483646 h 74"/>
                  <a:gd name="T6" fmla="*/ 2147483646 w 7"/>
                  <a:gd name="T7" fmla="*/ 2147483646 h 74"/>
                  <a:gd name="T8" fmla="*/ 2147483646 w 7"/>
                  <a:gd name="T9" fmla="*/ 2147483646 h 74"/>
                  <a:gd name="T10" fmla="*/ 2147483646 w 7"/>
                  <a:gd name="T11" fmla="*/ 2147483646 h 74"/>
                  <a:gd name="T12" fmla="*/ 2147483646 w 7"/>
                  <a:gd name="T13" fmla="*/ 2147483646 h 74"/>
                  <a:gd name="T14" fmla="*/ 0 w 7"/>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74"/>
                  <a:gd name="T26" fmla="*/ 7 w 7"/>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74">
                    <a:moveTo>
                      <a:pt x="7" y="74"/>
                    </a:moveTo>
                    <a:lnTo>
                      <a:pt x="6" y="65"/>
                    </a:lnTo>
                    <a:lnTo>
                      <a:pt x="5" y="56"/>
                    </a:lnTo>
                    <a:lnTo>
                      <a:pt x="4" y="46"/>
                    </a:lnTo>
                    <a:lnTo>
                      <a:pt x="3" y="36"/>
                    </a:lnTo>
                    <a:lnTo>
                      <a:pt x="2" y="25"/>
                    </a:lnTo>
                    <a:lnTo>
                      <a:pt x="1" y="13"/>
                    </a:lnTo>
                    <a:lnTo>
                      <a:pt x="0" y="0"/>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4" name="Freeform 133">
                <a:extLst>
                  <a:ext uri="{FF2B5EF4-FFF2-40B4-BE49-F238E27FC236}">
                    <a16:creationId xmlns:a16="http://schemas.microsoft.com/office/drawing/2014/main" id="{E7864102-3440-45B2-8DEC-B239C491C9F5}"/>
                  </a:ext>
                </a:extLst>
              </p:cNvPr>
              <p:cNvSpPr>
                <a:spLocks/>
              </p:cNvSpPr>
              <p:nvPr/>
            </p:nvSpPr>
            <p:spPr bwMode="auto">
              <a:xfrm>
                <a:off x="1981044" y="4997955"/>
                <a:ext cx="520314" cy="1735923"/>
              </a:xfrm>
              <a:custGeom>
                <a:avLst/>
                <a:gdLst>
                  <a:gd name="T0" fmla="*/ 2147483646 w 194"/>
                  <a:gd name="T1" fmla="*/ 2147483646 h 558"/>
                  <a:gd name="T2" fmla="*/ 2147483646 w 194"/>
                  <a:gd name="T3" fmla="*/ 2147483646 h 558"/>
                  <a:gd name="T4" fmla="*/ 2147483646 w 194"/>
                  <a:gd name="T5" fmla="*/ 2147483646 h 558"/>
                  <a:gd name="T6" fmla="*/ 2147483646 w 194"/>
                  <a:gd name="T7" fmla="*/ 2147483646 h 558"/>
                  <a:gd name="T8" fmla="*/ 2147483646 w 194"/>
                  <a:gd name="T9" fmla="*/ 2147483646 h 558"/>
                  <a:gd name="T10" fmla="*/ 2147483646 w 194"/>
                  <a:gd name="T11" fmla="*/ 2147483646 h 558"/>
                  <a:gd name="T12" fmla="*/ 2147483646 w 194"/>
                  <a:gd name="T13" fmla="*/ 2147483646 h 558"/>
                  <a:gd name="T14" fmla="*/ 2147483646 w 194"/>
                  <a:gd name="T15" fmla="*/ 2147483646 h 558"/>
                  <a:gd name="T16" fmla="*/ 2147483646 w 194"/>
                  <a:gd name="T17" fmla="*/ 2147483646 h 558"/>
                  <a:gd name="T18" fmla="*/ 2147483646 w 194"/>
                  <a:gd name="T19" fmla="*/ 2147483646 h 558"/>
                  <a:gd name="T20" fmla="*/ 2147483646 w 194"/>
                  <a:gd name="T21" fmla="*/ 2147483646 h 558"/>
                  <a:gd name="T22" fmla="*/ 2147483646 w 194"/>
                  <a:gd name="T23" fmla="*/ 2147483646 h 558"/>
                  <a:gd name="T24" fmla="*/ 2147483646 w 194"/>
                  <a:gd name="T25" fmla="*/ 2147483646 h 558"/>
                  <a:gd name="T26" fmla="*/ 2147483646 w 194"/>
                  <a:gd name="T27" fmla="*/ 2147483646 h 558"/>
                  <a:gd name="T28" fmla="*/ 2147483646 w 194"/>
                  <a:gd name="T29" fmla="*/ 2147483646 h 558"/>
                  <a:gd name="T30" fmla="*/ 2147483646 w 194"/>
                  <a:gd name="T31" fmla="*/ 2147483646 h 558"/>
                  <a:gd name="T32" fmla="*/ 2147483646 w 194"/>
                  <a:gd name="T33" fmla="*/ 2147483646 h 558"/>
                  <a:gd name="T34" fmla="*/ 2147483646 w 194"/>
                  <a:gd name="T35" fmla="*/ 2147483646 h 558"/>
                  <a:gd name="T36" fmla="*/ 2147483646 w 194"/>
                  <a:gd name="T37" fmla="*/ 2147483646 h 558"/>
                  <a:gd name="T38" fmla="*/ 2147483646 w 194"/>
                  <a:gd name="T39" fmla="*/ 2147483646 h 558"/>
                  <a:gd name="T40" fmla="*/ 2147483646 w 194"/>
                  <a:gd name="T41" fmla="*/ 2147483646 h 558"/>
                  <a:gd name="T42" fmla="*/ 2147483646 w 194"/>
                  <a:gd name="T43" fmla="*/ 2147483646 h 558"/>
                  <a:gd name="T44" fmla="*/ 2147483646 w 194"/>
                  <a:gd name="T45" fmla="*/ 2147483646 h 558"/>
                  <a:gd name="T46" fmla="*/ 2147483646 w 194"/>
                  <a:gd name="T47" fmla="*/ 2147483646 h 558"/>
                  <a:gd name="T48" fmla="*/ 2147483646 w 194"/>
                  <a:gd name="T49" fmla="*/ 2147483646 h 558"/>
                  <a:gd name="T50" fmla="*/ 2147483646 w 194"/>
                  <a:gd name="T51" fmla="*/ 2147483646 h 558"/>
                  <a:gd name="T52" fmla="*/ 2147483646 w 194"/>
                  <a:gd name="T53" fmla="*/ 2147483646 h 558"/>
                  <a:gd name="T54" fmla="*/ 2147483646 w 194"/>
                  <a:gd name="T55" fmla="*/ 2147483646 h 558"/>
                  <a:gd name="T56" fmla="*/ 2147483646 w 194"/>
                  <a:gd name="T57" fmla="*/ 2147483646 h 558"/>
                  <a:gd name="T58" fmla="*/ 2147483646 w 194"/>
                  <a:gd name="T59" fmla="*/ 2147483646 h 558"/>
                  <a:gd name="T60" fmla="*/ 2147483646 w 194"/>
                  <a:gd name="T61" fmla="*/ 2147483646 h 558"/>
                  <a:gd name="T62" fmla="*/ 2147483646 w 194"/>
                  <a:gd name="T63" fmla="*/ 2147483646 h 558"/>
                  <a:gd name="T64" fmla="*/ 2147483646 w 194"/>
                  <a:gd name="T65" fmla="*/ 2147483646 h 558"/>
                  <a:gd name="T66" fmla="*/ 2147483646 w 194"/>
                  <a:gd name="T67" fmla="*/ 2147483646 h 558"/>
                  <a:gd name="T68" fmla="*/ 2147483646 w 194"/>
                  <a:gd name="T69" fmla="*/ 2147483646 h 558"/>
                  <a:gd name="T70" fmla="*/ 2147483646 w 194"/>
                  <a:gd name="T71" fmla="*/ 2147483646 h 558"/>
                  <a:gd name="T72" fmla="*/ 2147483646 w 194"/>
                  <a:gd name="T73" fmla="*/ 2147483646 h 558"/>
                  <a:gd name="T74" fmla="*/ 2147483646 w 194"/>
                  <a:gd name="T75" fmla="*/ 2147483646 h 558"/>
                  <a:gd name="T76" fmla="*/ 2147483646 w 194"/>
                  <a:gd name="T77" fmla="*/ 2147483646 h 558"/>
                  <a:gd name="T78" fmla="*/ 2147483646 w 194"/>
                  <a:gd name="T79" fmla="*/ 2147483646 h 558"/>
                  <a:gd name="T80" fmla="*/ 2147483646 w 194"/>
                  <a:gd name="T81" fmla="*/ 2147483646 h 558"/>
                  <a:gd name="T82" fmla="*/ 2147483646 w 194"/>
                  <a:gd name="T83" fmla="*/ 2147483646 h 558"/>
                  <a:gd name="T84" fmla="*/ 2147483646 w 194"/>
                  <a:gd name="T85" fmla="*/ 2147483646 h 558"/>
                  <a:gd name="T86" fmla="*/ 2147483646 w 194"/>
                  <a:gd name="T87" fmla="*/ 2147483646 h 558"/>
                  <a:gd name="T88" fmla="*/ 2147483646 w 194"/>
                  <a:gd name="T89" fmla="*/ 2147483646 h 558"/>
                  <a:gd name="T90" fmla="*/ 2147483646 w 194"/>
                  <a:gd name="T91" fmla="*/ 2147483646 h 558"/>
                  <a:gd name="T92" fmla="*/ 2147483646 w 194"/>
                  <a:gd name="T93" fmla="*/ 2147483646 h 558"/>
                  <a:gd name="T94" fmla="*/ 2147483646 w 194"/>
                  <a:gd name="T95" fmla="*/ 2147483646 h 558"/>
                  <a:gd name="T96" fmla="*/ 2147483646 w 194"/>
                  <a:gd name="T97" fmla="*/ 2147483646 h 558"/>
                  <a:gd name="T98" fmla="*/ 2147483646 w 194"/>
                  <a:gd name="T99" fmla="*/ 2147483646 h 5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58"/>
                  <a:gd name="T152" fmla="*/ 194 w 194"/>
                  <a:gd name="T153" fmla="*/ 558 h 5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58">
                    <a:moveTo>
                      <a:pt x="0" y="0"/>
                    </a:moveTo>
                    <a:lnTo>
                      <a:pt x="1" y="8"/>
                    </a:lnTo>
                    <a:lnTo>
                      <a:pt x="2" y="16"/>
                    </a:lnTo>
                    <a:lnTo>
                      <a:pt x="3" y="23"/>
                    </a:lnTo>
                    <a:lnTo>
                      <a:pt x="4" y="30"/>
                    </a:lnTo>
                    <a:lnTo>
                      <a:pt x="5" y="37"/>
                    </a:lnTo>
                    <a:lnTo>
                      <a:pt x="6" y="43"/>
                    </a:lnTo>
                    <a:lnTo>
                      <a:pt x="7" y="49"/>
                    </a:lnTo>
                    <a:lnTo>
                      <a:pt x="8" y="55"/>
                    </a:lnTo>
                    <a:lnTo>
                      <a:pt x="9" y="60"/>
                    </a:lnTo>
                    <a:lnTo>
                      <a:pt x="10" y="65"/>
                    </a:lnTo>
                    <a:lnTo>
                      <a:pt x="11" y="70"/>
                    </a:lnTo>
                    <a:lnTo>
                      <a:pt x="12" y="75"/>
                    </a:lnTo>
                    <a:lnTo>
                      <a:pt x="13" y="80"/>
                    </a:lnTo>
                    <a:lnTo>
                      <a:pt x="14" y="84"/>
                    </a:lnTo>
                    <a:lnTo>
                      <a:pt x="15" y="88"/>
                    </a:lnTo>
                    <a:lnTo>
                      <a:pt x="16" y="92"/>
                    </a:lnTo>
                    <a:lnTo>
                      <a:pt x="17" y="96"/>
                    </a:lnTo>
                    <a:lnTo>
                      <a:pt x="18" y="100"/>
                    </a:lnTo>
                    <a:lnTo>
                      <a:pt x="19" y="104"/>
                    </a:lnTo>
                    <a:lnTo>
                      <a:pt x="20" y="107"/>
                    </a:lnTo>
                    <a:lnTo>
                      <a:pt x="21" y="111"/>
                    </a:lnTo>
                    <a:lnTo>
                      <a:pt x="22" y="114"/>
                    </a:lnTo>
                    <a:lnTo>
                      <a:pt x="23" y="117"/>
                    </a:lnTo>
                    <a:lnTo>
                      <a:pt x="24" y="120"/>
                    </a:lnTo>
                    <a:lnTo>
                      <a:pt x="25" y="123"/>
                    </a:lnTo>
                    <a:lnTo>
                      <a:pt x="26" y="126"/>
                    </a:lnTo>
                    <a:lnTo>
                      <a:pt x="27" y="129"/>
                    </a:lnTo>
                    <a:lnTo>
                      <a:pt x="28" y="132"/>
                    </a:lnTo>
                    <a:lnTo>
                      <a:pt x="29" y="135"/>
                    </a:lnTo>
                    <a:lnTo>
                      <a:pt x="30" y="137"/>
                    </a:lnTo>
                    <a:lnTo>
                      <a:pt x="31" y="140"/>
                    </a:lnTo>
                    <a:lnTo>
                      <a:pt x="32" y="143"/>
                    </a:lnTo>
                    <a:lnTo>
                      <a:pt x="33" y="145"/>
                    </a:lnTo>
                    <a:lnTo>
                      <a:pt x="34" y="147"/>
                    </a:lnTo>
                    <a:lnTo>
                      <a:pt x="35" y="150"/>
                    </a:lnTo>
                    <a:lnTo>
                      <a:pt x="36" y="152"/>
                    </a:lnTo>
                    <a:lnTo>
                      <a:pt x="37" y="154"/>
                    </a:lnTo>
                    <a:lnTo>
                      <a:pt x="38" y="156"/>
                    </a:lnTo>
                    <a:lnTo>
                      <a:pt x="39" y="159"/>
                    </a:lnTo>
                    <a:lnTo>
                      <a:pt x="40" y="161"/>
                    </a:lnTo>
                    <a:lnTo>
                      <a:pt x="41" y="163"/>
                    </a:lnTo>
                    <a:lnTo>
                      <a:pt x="42" y="165"/>
                    </a:lnTo>
                    <a:lnTo>
                      <a:pt x="43" y="167"/>
                    </a:lnTo>
                    <a:lnTo>
                      <a:pt x="44" y="169"/>
                    </a:lnTo>
                    <a:lnTo>
                      <a:pt x="45" y="171"/>
                    </a:lnTo>
                    <a:lnTo>
                      <a:pt x="46" y="173"/>
                    </a:lnTo>
                    <a:lnTo>
                      <a:pt x="47" y="174"/>
                    </a:lnTo>
                    <a:lnTo>
                      <a:pt x="48" y="176"/>
                    </a:lnTo>
                    <a:lnTo>
                      <a:pt x="49" y="178"/>
                    </a:lnTo>
                    <a:lnTo>
                      <a:pt x="50" y="180"/>
                    </a:lnTo>
                    <a:lnTo>
                      <a:pt x="51" y="182"/>
                    </a:lnTo>
                    <a:lnTo>
                      <a:pt x="53" y="184"/>
                    </a:lnTo>
                    <a:lnTo>
                      <a:pt x="54" y="187"/>
                    </a:lnTo>
                    <a:lnTo>
                      <a:pt x="56" y="189"/>
                    </a:lnTo>
                    <a:lnTo>
                      <a:pt x="57" y="191"/>
                    </a:lnTo>
                    <a:lnTo>
                      <a:pt x="59" y="194"/>
                    </a:lnTo>
                    <a:lnTo>
                      <a:pt x="60" y="196"/>
                    </a:lnTo>
                    <a:lnTo>
                      <a:pt x="62" y="198"/>
                    </a:lnTo>
                    <a:lnTo>
                      <a:pt x="63" y="201"/>
                    </a:lnTo>
                    <a:lnTo>
                      <a:pt x="65" y="203"/>
                    </a:lnTo>
                    <a:lnTo>
                      <a:pt x="66" y="205"/>
                    </a:lnTo>
                    <a:lnTo>
                      <a:pt x="68" y="207"/>
                    </a:lnTo>
                    <a:lnTo>
                      <a:pt x="69" y="209"/>
                    </a:lnTo>
                    <a:lnTo>
                      <a:pt x="71" y="212"/>
                    </a:lnTo>
                    <a:lnTo>
                      <a:pt x="72" y="214"/>
                    </a:lnTo>
                    <a:lnTo>
                      <a:pt x="74" y="216"/>
                    </a:lnTo>
                    <a:lnTo>
                      <a:pt x="75" y="218"/>
                    </a:lnTo>
                    <a:lnTo>
                      <a:pt x="77" y="220"/>
                    </a:lnTo>
                    <a:lnTo>
                      <a:pt x="78" y="222"/>
                    </a:lnTo>
                    <a:lnTo>
                      <a:pt x="80" y="224"/>
                    </a:lnTo>
                    <a:lnTo>
                      <a:pt x="81" y="226"/>
                    </a:lnTo>
                    <a:lnTo>
                      <a:pt x="83" y="228"/>
                    </a:lnTo>
                    <a:lnTo>
                      <a:pt x="84" y="230"/>
                    </a:lnTo>
                    <a:lnTo>
                      <a:pt x="86" y="232"/>
                    </a:lnTo>
                    <a:lnTo>
                      <a:pt x="87" y="233"/>
                    </a:lnTo>
                    <a:lnTo>
                      <a:pt x="89" y="235"/>
                    </a:lnTo>
                    <a:lnTo>
                      <a:pt x="90" y="237"/>
                    </a:lnTo>
                    <a:lnTo>
                      <a:pt x="92" y="239"/>
                    </a:lnTo>
                    <a:lnTo>
                      <a:pt x="93" y="241"/>
                    </a:lnTo>
                    <a:lnTo>
                      <a:pt x="95" y="243"/>
                    </a:lnTo>
                    <a:lnTo>
                      <a:pt x="96" y="245"/>
                    </a:lnTo>
                    <a:lnTo>
                      <a:pt x="98" y="247"/>
                    </a:lnTo>
                    <a:lnTo>
                      <a:pt x="99" y="249"/>
                    </a:lnTo>
                    <a:lnTo>
                      <a:pt x="101" y="251"/>
                    </a:lnTo>
                    <a:lnTo>
                      <a:pt x="102" y="253"/>
                    </a:lnTo>
                    <a:lnTo>
                      <a:pt x="104" y="255"/>
                    </a:lnTo>
                    <a:lnTo>
                      <a:pt x="105" y="257"/>
                    </a:lnTo>
                    <a:lnTo>
                      <a:pt x="107" y="259"/>
                    </a:lnTo>
                    <a:lnTo>
                      <a:pt x="108" y="261"/>
                    </a:lnTo>
                    <a:lnTo>
                      <a:pt x="110" y="263"/>
                    </a:lnTo>
                    <a:lnTo>
                      <a:pt x="111" y="265"/>
                    </a:lnTo>
                    <a:lnTo>
                      <a:pt x="113" y="267"/>
                    </a:lnTo>
                    <a:lnTo>
                      <a:pt x="114" y="269"/>
                    </a:lnTo>
                    <a:lnTo>
                      <a:pt x="116" y="271"/>
                    </a:lnTo>
                    <a:lnTo>
                      <a:pt x="117" y="273"/>
                    </a:lnTo>
                    <a:lnTo>
                      <a:pt x="119" y="275"/>
                    </a:lnTo>
                    <a:lnTo>
                      <a:pt x="120" y="277"/>
                    </a:lnTo>
                    <a:lnTo>
                      <a:pt x="122" y="279"/>
                    </a:lnTo>
                    <a:lnTo>
                      <a:pt x="123" y="281"/>
                    </a:lnTo>
                    <a:lnTo>
                      <a:pt x="125" y="284"/>
                    </a:lnTo>
                    <a:lnTo>
                      <a:pt x="126" y="286"/>
                    </a:lnTo>
                    <a:lnTo>
                      <a:pt x="128" y="288"/>
                    </a:lnTo>
                    <a:lnTo>
                      <a:pt x="129" y="291"/>
                    </a:lnTo>
                    <a:lnTo>
                      <a:pt x="131" y="293"/>
                    </a:lnTo>
                    <a:lnTo>
                      <a:pt x="132" y="295"/>
                    </a:lnTo>
                    <a:lnTo>
                      <a:pt x="134" y="298"/>
                    </a:lnTo>
                    <a:lnTo>
                      <a:pt x="135" y="300"/>
                    </a:lnTo>
                    <a:lnTo>
                      <a:pt x="137" y="303"/>
                    </a:lnTo>
                    <a:lnTo>
                      <a:pt x="138" y="306"/>
                    </a:lnTo>
                    <a:lnTo>
                      <a:pt x="140" y="308"/>
                    </a:lnTo>
                    <a:lnTo>
                      <a:pt x="141" y="311"/>
                    </a:lnTo>
                    <a:lnTo>
                      <a:pt x="143" y="314"/>
                    </a:lnTo>
                    <a:lnTo>
                      <a:pt x="144" y="317"/>
                    </a:lnTo>
                    <a:lnTo>
                      <a:pt x="146" y="320"/>
                    </a:lnTo>
                    <a:lnTo>
                      <a:pt x="147" y="323"/>
                    </a:lnTo>
                    <a:lnTo>
                      <a:pt x="149" y="326"/>
                    </a:lnTo>
                    <a:lnTo>
                      <a:pt x="150" y="329"/>
                    </a:lnTo>
                    <a:lnTo>
                      <a:pt x="152" y="333"/>
                    </a:lnTo>
                    <a:lnTo>
                      <a:pt x="153" y="336"/>
                    </a:lnTo>
                    <a:lnTo>
                      <a:pt x="155" y="340"/>
                    </a:lnTo>
                    <a:lnTo>
                      <a:pt x="156" y="343"/>
                    </a:lnTo>
                    <a:lnTo>
                      <a:pt x="158" y="347"/>
                    </a:lnTo>
                    <a:lnTo>
                      <a:pt x="159" y="351"/>
                    </a:lnTo>
                    <a:lnTo>
                      <a:pt x="161" y="356"/>
                    </a:lnTo>
                    <a:lnTo>
                      <a:pt x="162" y="360"/>
                    </a:lnTo>
                    <a:lnTo>
                      <a:pt x="164" y="364"/>
                    </a:lnTo>
                    <a:lnTo>
                      <a:pt x="165" y="369"/>
                    </a:lnTo>
                    <a:lnTo>
                      <a:pt x="167" y="374"/>
                    </a:lnTo>
                    <a:lnTo>
                      <a:pt x="168" y="379"/>
                    </a:lnTo>
                    <a:lnTo>
                      <a:pt x="170" y="385"/>
                    </a:lnTo>
                    <a:lnTo>
                      <a:pt x="171" y="391"/>
                    </a:lnTo>
                    <a:lnTo>
                      <a:pt x="173" y="397"/>
                    </a:lnTo>
                    <a:lnTo>
                      <a:pt x="174" y="403"/>
                    </a:lnTo>
                    <a:lnTo>
                      <a:pt x="176" y="410"/>
                    </a:lnTo>
                    <a:lnTo>
                      <a:pt x="177" y="418"/>
                    </a:lnTo>
                    <a:lnTo>
                      <a:pt x="179" y="425"/>
                    </a:lnTo>
                    <a:lnTo>
                      <a:pt x="180" y="434"/>
                    </a:lnTo>
                    <a:lnTo>
                      <a:pt x="182" y="443"/>
                    </a:lnTo>
                    <a:lnTo>
                      <a:pt x="183" y="452"/>
                    </a:lnTo>
                    <a:lnTo>
                      <a:pt x="185" y="463"/>
                    </a:lnTo>
                    <a:lnTo>
                      <a:pt x="186" y="474"/>
                    </a:lnTo>
                    <a:lnTo>
                      <a:pt x="188" y="486"/>
                    </a:lnTo>
                    <a:lnTo>
                      <a:pt x="189" y="500"/>
                    </a:lnTo>
                    <a:lnTo>
                      <a:pt x="190" y="507"/>
                    </a:lnTo>
                    <a:lnTo>
                      <a:pt x="191" y="514"/>
                    </a:lnTo>
                    <a:lnTo>
                      <a:pt x="191" y="522"/>
                    </a:lnTo>
                    <a:lnTo>
                      <a:pt x="192" y="531"/>
                    </a:lnTo>
                    <a:lnTo>
                      <a:pt x="193" y="539"/>
                    </a:lnTo>
                    <a:lnTo>
                      <a:pt x="194" y="549"/>
                    </a:lnTo>
                    <a:lnTo>
                      <a:pt x="194" y="558"/>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3349" name="Group 352">
              <a:extLst>
                <a:ext uri="{FF2B5EF4-FFF2-40B4-BE49-F238E27FC236}">
                  <a16:creationId xmlns:a16="http://schemas.microsoft.com/office/drawing/2014/main" id="{62E24BB1-932E-4F4B-BE6D-D52B82CC3DBE}"/>
                </a:ext>
              </a:extLst>
            </p:cNvPr>
            <p:cNvGrpSpPr>
              <a:grpSpLocks/>
            </p:cNvGrpSpPr>
            <p:nvPr/>
          </p:nvGrpSpPr>
          <p:grpSpPr bwMode="auto">
            <a:xfrm>
              <a:off x="4660556" y="4776658"/>
              <a:ext cx="538546" cy="1966308"/>
              <a:chOff x="1962812" y="4767570"/>
              <a:chExt cx="538546" cy="1966308"/>
            </a:xfrm>
          </p:grpSpPr>
          <p:sp>
            <p:nvSpPr>
              <p:cNvPr id="13351" name="Freeform 132">
                <a:extLst>
                  <a:ext uri="{FF2B5EF4-FFF2-40B4-BE49-F238E27FC236}">
                    <a16:creationId xmlns:a16="http://schemas.microsoft.com/office/drawing/2014/main" id="{AAEDD627-BFE8-44EA-93A1-276EC929B978}"/>
                  </a:ext>
                </a:extLst>
              </p:cNvPr>
              <p:cNvSpPr>
                <a:spLocks/>
              </p:cNvSpPr>
              <p:nvPr/>
            </p:nvSpPr>
            <p:spPr bwMode="auto">
              <a:xfrm>
                <a:off x="1962812" y="4767570"/>
                <a:ext cx="18232" cy="230385"/>
              </a:xfrm>
              <a:custGeom>
                <a:avLst/>
                <a:gdLst>
                  <a:gd name="T0" fmla="*/ 2147483646 w 7"/>
                  <a:gd name="T1" fmla="*/ 2147483646 h 74"/>
                  <a:gd name="T2" fmla="*/ 2147483646 w 7"/>
                  <a:gd name="T3" fmla="*/ 2147483646 h 74"/>
                  <a:gd name="T4" fmla="*/ 2147483646 w 7"/>
                  <a:gd name="T5" fmla="*/ 2147483646 h 74"/>
                  <a:gd name="T6" fmla="*/ 2147483646 w 7"/>
                  <a:gd name="T7" fmla="*/ 2147483646 h 74"/>
                  <a:gd name="T8" fmla="*/ 2147483646 w 7"/>
                  <a:gd name="T9" fmla="*/ 2147483646 h 74"/>
                  <a:gd name="T10" fmla="*/ 2147483646 w 7"/>
                  <a:gd name="T11" fmla="*/ 2147483646 h 74"/>
                  <a:gd name="T12" fmla="*/ 2147483646 w 7"/>
                  <a:gd name="T13" fmla="*/ 2147483646 h 74"/>
                  <a:gd name="T14" fmla="*/ 0 w 7"/>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74"/>
                  <a:gd name="T26" fmla="*/ 7 w 7"/>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74">
                    <a:moveTo>
                      <a:pt x="7" y="74"/>
                    </a:moveTo>
                    <a:lnTo>
                      <a:pt x="6" y="65"/>
                    </a:lnTo>
                    <a:lnTo>
                      <a:pt x="5" y="56"/>
                    </a:lnTo>
                    <a:lnTo>
                      <a:pt x="4" y="46"/>
                    </a:lnTo>
                    <a:lnTo>
                      <a:pt x="3" y="36"/>
                    </a:lnTo>
                    <a:lnTo>
                      <a:pt x="2" y="25"/>
                    </a:lnTo>
                    <a:lnTo>
                      <a:pt x="1" y="13"/>
                    </a:lnTo>
                    <a:lnTo>
                      <a:pt x="0" y="0"/>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2" name="Freeform 133">
                <a:extLst>
                  <a:ext uri="{FF2B5EF4-FFF2-40B4-BE49-F238E27FC236}">
                    <a16:creationId xmlns:a16="http://schemas.microsoft.com/office/drawing/2014/main" id="{73612803-1488-476D-8F16-B1E20EA262D9}"/>
                  </a:ext>
                </a:extLst>
              </p:cNvPr>
              <p:cNvSpPr>
                <a:spLocks/>
              </p:cNvSpPr>
              <p:nvPr/>
            </p:nvSpPr>
            <p:spPr bwMode="auto">
              <a:xfrm>
                <a:off x="1981044" y="4997955"/>
                <a:ext cx="520314" cy="1735923"/>
              </a:xfrm>
              <a:custGeom>
                <a:avLst/>
                <a:gdLst>
                  <a:gd name="T0" fmla="*/ 2147483646 w 194"/>
                  <a:gd name="T1" fmla="*/ 2147483646 h 558"/>
                  <a:gd name="T2" fmla="*/ 2147483646 w 194"/>
                  <a:gd name="T3" fmla="*/ 2147483646 h 558"/>
                  <a:gd name="T4" fmla="*/ 2147483646 w 194"/>
                  <a:gd name="T5" fmla="*/ 2147483646 h 558"/>
                  <a:gd name="T6" fmla="*/ 2147483646 w 194"/>
                  <a:gd name="T7" fmla="*/ 2147483646 h 558"/>
                  <a:gd name="T8" fmla="*/ 2147483646 w 194"/>
                  <a:gd name="T9" fmla="*/ 2147483646 h 558"/>
                  <a:gd name="T10" fmla="*/ 2147483646 w 194"/>
                  <a:gd name="T11" fmla="*/ 2147483646 h 558"/>
                  <a:gd name="T12" fmla="*/ 2147483646 w 194"/>
                  <a:gd name="T13" fmla="*/ 2147483646 h 558"/>
                  <a:gd name="T14" fmla="*/ 2147483646 w 194"/>
                  <a:gd name="T15" fmla="*/ 2147483646 h 558"/>
                  <a:gd name="T16" fmla="*/ 2147483646 w 194"/>
                  <a:gd name="T17" fmla="*/ 2147483646 h 558"/>
                  <a:gd name="T18" fmla="*/ 2147483646 w 194"/>
                  <a:gd name="T19" fmla="*/ 2147483646 h 558"/>
                  <a:gd name="T20" fmla="*/ 2147483646 w 194"/>
                  <a:gd name="T21" fmla="*/ 2147483646 h 558"/>
                  <a:gd name="T22" fmla="*/ 2147483646 w 194"/>
                  <a:gd name="T23" fmla="*/ 2147483646 h 558"/>
                  <a:gd name="T24" fmla="*/ 2147483646 w 194"/>
                  <a:gd name="T25" fmla="*/ 2147483646 h 558"/>
                  <a:gd name="T26" fmla="*/ 2147483646 w 194"/>
                  <a:gd name="T27" fmla="*/ 2147483646 h 558"/>
                  <a:gd name="T28" fmla="*/ 2147483646 w 194"/>
                  <a:gd name="T29" fmla="*/ 2147483646 h 558"/>
                  <a:gd name="T30" fmla="*/ 2147483646 w 194"/>
                  <a:gd name="T31" fmla="*/ 2147483646 h 558"/>
                  <a:gd name="T32" fmla="*/ 2147483646 w 194"/>
                  <a:gd name="T33" fmla="*/ 2147483646 h 558"/>
                  <a:gd name="T34" fmla="*/ 2147483646 w 194"/>
                  <a:gd name="T35" fmla="*/ 2147483646 h 558"/>
                  <a:gd name="T36" fmla="*/ 2147483646 w 194"/>
                  <a:gd name="T37" fmla="*/ 2147483646 h 558"/>
                  <a:gd name="T38" fmla="*/ 2147483646 w 194"/>
                  <a:gd name="T39" fmla="*/ 2147483646 h 558"/>
                  <a:gd name="T40" fmla="*/ 2147483646 w 194"/>
                  <a:gd name="T41" fmla="*/ 2147483646 h 558"/>
                  <a:gd name="T42" fmla="*/ 2147483646 w 194"/>
                  <a:gd name="T43" fmla="*/ 2147483646 h 558"/>
                  <a:gd name="T44" fmla="*/ 2147483646 w 194"/>
                  <a:gd name="T45" fmla="*/ 2147483646 h 558"/>
                  <a:gd name="T46" fmla="*/ 2147483646 w 194"/>
                  <a:gd name="T47" fmla="*/ 2147483646 h 558"/>
                  <a:gd name="T48" fmla="*/ 2147483646 w 194"/>
                  <a:gd name="T49" fmla="*/ 2147483646 h 558"/>
                  <a:gd name="T50" fmla="*/ 2147483646 w 194"/>
                  <a:gd name="T51" fmla="*/ 2147483646 h 558"/>
                  <a:gd name="T52" fmla="*/ 2147483646 w 194"/>
                  <a:gd name="T53" fmla="*/ 2147483646 h 558"/>
                  <a:gd name="T54" fmla="*/ 2147483646 w 194"/>
                  <a:gd name="T55" fmla="*/ 2147483646 h 558"/>
                  <a:gd name="T56" fmla="*/ 2147483646 w 194"/>
                  <a:gd name="T57" fmla="*/ 2147483646 h 558"/>
                  <a:gd name="T58" fmla="*/ 2147483646 w 194"/>
                  <a:gd name="T59" fmla="*/ 2147483646 h 558"/>
                  <a:gd name="T60" fmla="*/ 2147483646 w 194"/>
                  <a:gd name="T61" fmla="*/ 2147483646 h 558"/>
                  <a:gd name="T62" fmla="*/ 2147483646 w 194"/>
                  <a:gd name="T63" fmla="*/ 2147483646 h 558"/>
                  <a:gd name="T64" fmla="*/ 2147483646 w 194"/>
                  <a:gd name="T65" fmla="*/ 2147483646 h 558"/>
                  <a:gd name="T66" fmla="*/ 2147483646 w 194"/>
                  <a:gd name="T67" fmla="*/ 2147483646 h 558"/>
                  <a:gd name="T68" fmla="*/ 2147483646 w 194"/>
                  <a:gd name="T69" fmla="*/ 2147483646 h 558"/>
                  <a:gd name="T70" fmla="*/ 2147483646 w 194"/>
                  <a:gd name="T71" fmla="*/ 2147483646 h 558"/>
                  <a:gd name="T72" fmla="*/ 2147483646 w 194"/>
                  <a:gd name="T73" fmla="*/ 2147483646 h 558"/>
                  <a:gd name="T74" fmla="*/ 2147483646 w 194"/>
                  <a:gd name="T75" fmla="*/ 2147483646 h 558"/>
                  <a:gd name="T76" fmla="*/ 2147483646 w 194"/>
                  <a:gd name="T77" fmla="*/ 2147483646 h 558"/>
                  <a:gd name="T78" fmla="*/ 2147483646 w 194"/>
                  <a:gd name="T79" fmla="*/ 2147483646 h 558"/>
                  <a:gd name="T80" fmla="*/ 2147483646 w 194"/>
                  <a:gd name="T81" fmla="*/ 2147483646 h 558"/>
                  <a:gd name="T82" fmla="*/ 2147483646 w 194"/>
                  <a:gd name="T83" fmla="*/ 2147483646 h 558"/>
                  <a:gd name="T84" fmla="*/ 2147483646 w 194"/>
                  <a:gd name="T85" fmla="*/ 2147483646 h 558"/>
                  <a:gd name="T86" fmla="*/ 2147483646 w 194"/>
                  <a:gd name="T87" fmla="*/ 2147483646 h 558"/>
                  <a:gd name="T88" fmla="*/ 2147483646 w 194"/>
                  <a:gd name="T89" fmla="*/ 2147483646 h 558"/>
                  <a:gd name="T90" fmla="*/ 2147483646 w 194"/>
                  <a:gd name="T91" fmla="*/ 2147483646 h 558"/>
                  <a:gd name="T92" fmla="*/ 2147483646 w 194"/>
                  <a:gd name="T93" fmla="*/ 2147483646 h 558"/>
                  <a:gd name="T94" fmla="*/ 2147483646 w 194"/>
                  <a:gd name="T95" fmla="*/ 2147483646 h 558"/>
                  <a:gd name="T96" fmla="*/ 2147483646 w 194"/>
                  <a:gd name="T97" fmla="*/ 2147483646 h 558"/>
                  <a:gd name="T98" fmla="*/ 2147483646 w 194"/>
                  <a:gd name="T99" fmla="*/ 2147483646 h 5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58"/>
                  <a:gd name="T152" fmla="*/ 194 w 194"/>
                  <a:gd name="T153" fmla="*/ 558 h 5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58">
                    <a:moveTo>
                      <a:pt x="0" y="0"/>
                    </a:moveTo>
                    <a:lnTo>
                      <a:pt x="1" y="8"/>
                    </a:lnTo>
                    <a:lnTo>
                      <a:pt x="2" y="16"/>
                    </a:lnTo>
                    <a:lnTo>
                      <a:pt x="3" y="23"/>
                    </a:lnTo>
                    <a:lnTo>
                      <a:pt x="4" y="30"/>
                    </a:lnTo>
                    <a:lnTo>
                      <a:pt x="5" y="37"/>
                    </a:lnTo>
                    <a:lnTo>
                      <a:pt x="6" y="43"/>
                    </a:lnTo>
                    <a:lnTo>
                      <a:pt x="7" y="49"/>
                    </a:lnTo>
                    <a:lnTo>
                      <a:pt x="8" y="55"/>
                    </a:lnTo>
                    <a:lnTo>
                      <a:pt x="9" y="60"/>
                    </a:lnTo>
                    <a:lnTo>
                      <a:pt x="10" y="65"/>
                    </a:lnTo>
                    <a:lnTo>
                      <a:pt x="11" y="70"/>
                    </a:lnTo>
                    <a:lnTo>
                      <a:pt x="12" y="75"/>
                    </a:lnTo>
                    <a:lnTo>
                      <a:pt x="13" y="80"/>
                    </a:lnTo>
                    <a:lnTo>
                      <a:pt x="14" y="84"/>
                    </a:lnTo>
                    <a:lnTo>
                      <a:pt x="15" y="88"/>
                    </a:lnTo>
                    <a:lnTo>
                      <a:pt x="16" y="92"/>
                    </a:lnTo>
                    <a:lnTo>
                      <a:pt x="17" y="96"/>
                    </a:lnTo>
                    <a:lnTo>
                      <a:pt x="18" y="100"/>
                    </a:lnTo>
                    <a:lnTo>
                      <a:pt x="19" y="104"/>
                    </a:lnTo>
                    <a:lnTo>
                      <a:pt x="20" y="107"/>
                    </a:lnTo>
                    <a:lnTo>
                      <a:pt x="21" y="111"/>
                    </a:lnTo>
                    <a:lnTo>
                      <a:pt x="22" y="114"/>
                    </a:lnTo>
                    <a:lnTo>
                      <a:pt x="23" y="117"/>
                    </a:lnTo>
                    <a:lnTo>
                      <a:pt x="24" y="120"/>
                    </a:lnTo>
                    <a:lnTo>
                      <a:pt x="25" y="123"/>
                    </a:lnTo>
                    <a:lnTo>
                      <a:pt x="26" y="126"/>
                    </a:lnTo>
                    <a:lnTo>
                      <a:pt x="27" y="129"/>
                    </a:lnTo>
                    <a:lnTo>
                      <a:pt x="28" y="132"/>
                    </a:lnTo>
                    <a:lnTo>
                      <a:pt x="29" y="135"/>
                    </a:lnTo>
                    <a:lnTo>
                      <a:pt x="30" y="137"/>
                    </a:lnTo>
                    <a:lnTo>
                      <a:pt x="31" y="140"/>
                    </a:lnTo>
                    <a:lnTo>
                      <a:pt x="32" y="143"/>
                    </a:lnTo>
                    <a:lnTo>
                      <a:pt x="33" y="145"/>
                    </a:lnTo>
                    <a:lnTo>
                      <a:pt x="34" y="147"/>
                    </a:lnTo>
                    <a:lnTo>
                      <a:pt x="35" y="150"/>
                    </a:lnTo>
                    <a:lnTo>
                      <a:pt x="36" y="152"/>
                    </a:lnTo>
                    <a:lnTo>
                      <a:pt x="37" y="154"/>
                    </a:lnTo>
                    <a:lnTo>
                      <a:pt x="38" y="156"/>
                    </a:lnTo>
                    <a:lnTo>
                      <a:pt x="39" y="159"/>
                    </a:lnTo>
                    <a:lnTo>
                      <a:pt x="40" y="161"/>
                    </a:lnTo>
                    <a:lnTo>
                      <a:pt x="41" y="163"/>
                    </a:lnTo>
                    <a:lnTo>
                      <a:pt x="42" y="165"/>
                    </a:lnTo>
                    <a:lnTo>
                      <a:pt x="43" y="167"/>
                    </a:lnTo>
                    <a:lnTo>
                      <a:pt x="44" y="169"/>
                    </a:lnTo>
                    <a:lnTo>
                      <a:pt x="45" y="171"/>
                    </a:lnTo>
                    <a:lnTo>
                      <a:pt x="46" y="173"/>
                    </a:lnTo>
                    <a:lnTo>
                      <a:pt x="47" y="174"/>
                    </a:lnTo>
                    <a:lnTo>
                      <a:pt x="48" y="176"/>
                    </a:lnTo>
                    <a:lnTo>
                      <a:pt x="49" y="178"/>
                    </a:lnTo>
                    <a:lnTo>
                      <a:pt x="50" y="180"/>
                    </a:lnTo>
                    <a:lnTo>
                      <a:pt x="51" y="182"/>
                    </a:lnTo>
                    <a:lnTo>
                      <a:pt x="53" y="184"/>
                    </a:lnTo>
                    <a:lnTo>
                      <a:pt x="54" y="187"/>
                    </a:lnTo>
                    <a:lnTo>
                      <a:pt x="56" y="189"/>
                    </a:lnTo>
                    <a:lnTo>
                      <a:pt x="57" y="191"/>
                    </a:lnTo>
                    <a:lnTo>
                      <a:pt x="59" y="194"/>
                    </a:lnTo>
                    <a:lnTo>
                      <a:pt x="60" y="196"/>
                    </a:lnTo>
                    <a:lnTo>
                      <a:pt x="62" y="198"/>
                    </a:lnTo>
                    <a:lnTo>
                      <a:pt x="63" y="201"/>
                    </a:lnTo>
                    <a:lnTo>
                      <a:pt x="65" y="203"/>
                    </a:lnTo>
                    <a:lnTo>
                      <a:pt x="66" y="205"/>
                    </a:lnTo>
                    <a:lnTo>
                      <a:pt x="68" y="207"/>
                    </a:lnTo>
                    <a:lnTo>
                      <a:pt x="69" y="209"/>
                    </a:lnTo>
                    <a:lnTo>
                      <a:pt x="71" y="212"/>
                    </a:lnTo>
                    <a:lnTo>
                      <a:pt x="72" y="214"/>
                    </a:lnTo>
                    <a:lnTo>
                      <a:pt x="74" y="216"/>
                    </a:lnTo>
                    <a:lnTo>
                      <a:pt x="75" y="218"/>
                    </a:lnTo>
                    <a:lnTo>
                      <a:pt x="77" y="220"/>
                    </a:lnTo>
                    <a:lnTo>
                      <a:pt x="78" y="222"/>
                    </a:lnTo>
                    <a:lnTo>
                      <a:pt x="80" y="224"/>
                    </a:lnTo>
                    <a:lnTo>
                      <a:pt x="81" y="226"/>
                    </a:lnTo>
                    <a:lnTo>
                      <a:pt x="83" y="228"/>
                    </a:lnTo>
                    <a:lnTo>
                      <a:pt x="84" y="230"/>
                    </a:lnTo>
                    <a:lnTo>
                      <a:pt x="86" y="232"/>
                    </a:lnTo>
                    <a:lnTo>
                      <a:pt x="87" y="233"/>
                    </a:lnTo>
                    <a:lnTo>
                      <a:pt x="89" y="235"/>
                    </a:lnTo>
                    <a:lnTo>
                      <a:pt x="90" y="237"/>
                    </a:lnTo>
                    <a:lnTo>
                      <a:pt x="92" y="239"/>
                    </a:lnTo>
                    <a:lnTo>
                      <a:pt x="93" y="241"/>
                    </a:lnTo>
                    <a:lnTo>
                      <a:pt x="95" y="243"/>
                    </a:lnTo>
                    <a:lnTo>
                      <a:pt x="96" y="245"/>
                    </a:lnTo>
                    <a:lnTo>
                      <a:pt x="98" y="247"/>
                    </a:lnTo>
                    <a:lnTo>
                      <a:pt x="99" y="249"/>
                    </a:lnTo>
                    <a:lnTo>
                      <a:pt x="101" y="251"/>
                    </a:lnTo>
                    <a:lnTo>
                      <a:pt x="102" y="253"/>
                    </a:lnTo>
                    <a:lnTo>
                      <a:pt x="104" y="255"/>
                    </a:lnTo>
                    <a:lnTo>
                      <a:pt x="105" y="257"/>
                    </a:lnTo>
                    <a:lnTo>
                      <a:pt x="107" y="259"/>
                    </a:lnTo>
                    <a:lnTo>
                      <a:pt x="108" y="261"/>
                    </a:lnTo>
                    <a:lnTo>
                      <a:pt x="110" y="263"/>
                    </a:lnTo>
                    <a:lnTo>
                      <a:pt x="111" y="265"/>
                    </a:lnTo>
                    <a:lnTo>
                      <a:pt x="113" y="267"/>
                    </a:lnTo>
                    <a:lnTo>
                      <a:pt x="114" y="269"/>
                    </a:lnTo>
                    <a:lnTo>
                      <a:pt x="116" y="271"/>
                    </a:lnTo>
                    <a:lnTo>
                      <a:pt x="117" y="273"/>
                    </a:lnTo>
                    <a:lnTo>
                      <a:pt x="119" y="275"/>
                    </a:lnTo>
                    <a:lnTo>
                      <a:pt x="120" y="277"/>
                    </a:lnTo>
                    <a:lnTo>
                      <a:pt x="122" y="279"/>
                    </a:lnTo>
                    <a:lnTo>
                      <a:pt x="123" y="281"/>
                    </a:lnTo>
                    <a:lnTo>
                      <a:pt x="125" y="284"/>
                    </a:lnTo>
                    <a:lnTo>
                      <a:pt x="126" y="286"/>
                    </a:lnTo>
                    <a:lnTo>
                      <a:pt x="128" y="288"/>
                    </a:lnTo>
                    <a:lnTo>
                      <a:pt x="129" y="291"/>
                    </a:lnTo>
                    <a:lnTo>
                      <a:pt x="131" y="293"/>
                    </a:lnTo>
                    <a:lnTo>
                      <a:pt x="132" y="295"/>
                    </a:lnTo>
                    <a:lnTo>
                      <a:pt x="134" y="298"/>
                    </a:lnTo>
                    <a:lnTo>
                      <a:pt x="135" y="300"/>
                    </a:lnTo>
                    <a:lnTo>
                      <a:pt x="137" y="303"/>
                    </a:lnTo>
                    <a:lnTo>
                      <a:pt x="138" y="306"/>
                    </a:lnTo>
                    <a:lnTo>
                      <a:pt x="140" y="308"/>
                    </a:lnTo>
                    <a:lnTo>
                      <a:pt x="141" y="311"/>
                    </a:lnTo>
                    <a:lnTo>
                      <a:pt x="143" y="314"/>
                    </a:lnTo>
                    <a:lnTo>
                      <a:pt x="144" y="317"/>
                    </a:lnTo>
                    <a:lnTo>
                      <a:pt x="146" y="320"/>
                    </a:lnTo>
                    <a:lnTo>
                      <a:pt x="147" y="323"/>
                    </a:lnTo>
                    <a:lnTo>
                      <a:pt x="149" y="326"/>
                    </a:lnTo>
                    <a:lnTo>
                      <a:pt x="150" y="329"/>
                    </a:lnTo>
                    <a:lnTo>
                      <a:pt x="152" y="333"/>
                    </a:lnTo>
                    <a:lnTo>
                      <a:pt x="153" y="336"/>
                    </a:lnTo>
                    <a:lnTo>
                      <a:pt x="155" y="340"/>
                    </a:lnTo>
                    <a:lnTo>
                      <a:pt x="156" y="343"/>
                    </a:lnTo>
                    <a:lnTo>
                      <a:pt x="158" y="347"/>
                    </a:lnTo>
                    <a:lnTo>
                      <a:pt x="159" y="351"/>
                    </a:lnTo>
                    <a:lnTo>
                      <a:pt x="161" y="356"/>
                    </a:lnTo>
                    <a:lnTo>
                      <a:pt x="162" y="360"/>
                    </a:lnTo>
                    <a:lnTo>
                      <a:pt x="164" y="364"/>
                    </a:lnTo>
                    <a:lnTo>
                      <a:pt x="165" y="369"/>
                    </a:lnTo>
                    <a:lnTo>
                      <a:pt x="167" y="374"/>
                    </a:lnTo>
                    <a:lnTo>
                      <a:pt x="168" y="379"/>
                    </a:lnTo>
                    <a:lnTo>
                      <a:pt x="170" y="385"/>
                    </a:lnTo>
                    <a:lnTo>
                      <a:pt x="171" y="391"/>
                    </a:lnTo>
                    <a:lnTo>
                      <a:pt x="173" y="397"/>
                    </a:lnTo>
                    <a:lnTo>
                      <a:pt x="174" y="403"/>
                    </a:lnTo>
                    <a:lnTo>
                      <a:pt x="176" y="410"/>
                    </a:lnTo>
                    <a:lnTo>
                      <a:pt x="177" y="418"/>
                    </a:lnTo>
                    <a:lnTo>
                      <a:pt x="179" y="425"/>
                    </a:lnTo>
                    <a:lnTo>
                      <a:pt x="180" y="434"/>
                    </a:lnTo>
                    <a:lnTo>
                      <a:pt x="182" y="443"/>
                    </a:lnTo>
                    <a:lnTo>
                      <a:pt x="183" y="452"/>
                    </a:lnTo>
                    <a:lnTo>
                      <a:pt x="185" y="463"/>
                    </a:lnTo>
                    <a:lnTo>
                      <a:pt x="186" y="474"/>
                    </a:lnTo>
                    <a:lnTo>
                      <a:pt x="188" y="486"/>
                    </a:lnTo>
                    <a:lnTo>
                      <a:pt x="189" y="500"/>
                    </a:lnTo>
                    <a:lnTo>
                      <a:pt x="190" y="507"/>
                    </a:lnTo>
                    <a:lnTo>
                      <a:pt x="191" y="514"/>
                    </a:lnTo>
                    <a:lnTo>
                      <a:pt x="191" y="522"/>
                    </a:lnTo>
                    <a:lnTo>
                      <a:pt x="192" y="531"/>
                    </a:lnTo>
                    <a:lnTo>
                      <a:pt x="193" y="539"/>
                    </a:lnTo>
                    <a:lnTo>
                      <a:pt x="194" y="549"/>
                    </a:lnTo>
                    <a:lnTo>
                      <a:pt x="194" y="558"/>
                    </a:lnTo>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241" name="Straight Connector 240">
              <a:extLst>
                <a:ext uri="{FF2B5EF4-FFF2-40B4-BE49-F238E27FC236}">
                  <a16:creationId xmlns:a16="http://schemas.microsoft.com/office/drawing/2014/main" id="{94C4F2DA-07B2-4CBD-B41C-795BBE7ADA2C}"/>
                </a:ext>
              </a:extLst>
            </p:cNvPr>
            <p:cNvCxnSpPr/>
            <p:nvPr/>
          </p:nvCxnSpPr>
          <p:spPr>
            <a:xfrm rot="16200000" flipV="1">
              <a:off x="1631507" y="5769710"/>
              <a:ext cx="1875052" cy="3174"/>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grpSp>
      <p:graphicFrame>
        <p:nvGraphicFramePr>
          <p:cNvPr id="13337" name="Object 16">
            <a:extLst>
              <a:ext uri="{FF2B5EF4-FFF2-40B4-BE49-F238E27FC236}">
                <a16:creationId xmlns:a16="http://schemas.microsoft.com/office/drawing/2014/main" id="{091D074F-2505-4700-BC60-422173E898A8}"/>
              </a:ext>
            </a:extLst>
          </p:cNvPr>
          <p:cNvGraphicFramePr>
            <a:graphicFrameLocks noChangeAspect="1"/>
          </p:cNvGraphicFramePr>
          <p:nvPr/>
        </p:nvGraphicFramePr>
        <p:xfrm>
          <a:off x="5418138" y="3000375"/>
          <a:ext cx="1368425" cy="595313"/>
        </p:xfrm>
        <a:graphic>
          <a:graphicData uri="http://schemas.openxmlformats.org/presentationml/2006/ole">
            <mc:AlternateContent xmlns:mc="http://schemas.openxmlformats.org/markup-compatibility/2006">
              <mc:Choice xmlns:v="urn:schemas-microsoft-com:vml" Requires="v">
                <p:oleObj spid="_x0000_s6160" name="Equation" r:id="rId31" imgW="876300" imgH="381000" progId="Equation.DSMT4">
                  <p:embed/>
                </p:oleObj>
              </mc:Choice>
              <mc:Fallback>
                <p:oleObj name="Equation" r:id="rId31" imgW="876300" imgH="381000" progId="Equation.DSMT4">
                  <p:embed/>
                  <p:pic>
                    <p:nvPicPr>
                      <p:cNvPr id="13337" name="Object 16">
                        <a:extLst>
                          <a:ext uri="{FF2B5EF4-FFF2-40B4-BE49-F238E27FC236}">
                            <a16:creationId xmlns:a16="http://schemas.microsoft.com/office/drawing/2014/main" id="{091D074F-2505-4700-BC60-422173E898A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18138" y="3000375"/>
                        <a:ext cx="1368425" cy="595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38" name="Object 17">
            <a:extLst>
              <a:ext uri="{FF2B5EF4-FFF2-40B4-BE49-F238E27FC236}">
                <a16:creationId xmlns:a16="http://schemas.microsoft.com/office/drawing/2014/main" id="{FCB5B541-0F5E-40CD-93CE-340118C489F3}"/>
              </a:ext>
            </a:extLst>
          </p:cNvPr>
          <p:cNvGraphicFramePr>
            <a:graphicFrameLocks noChangeAspect="1"/>
          </p:cNvGraphicFramePr>
          <p:nvPr/>
        </p:nvGraphicFramePr>
        <p:xfrm>
          <a:off x="5583238" y="3987800"/>
          <a:ext cx="1131887" cy="369888"/>
        </p:xfrm>
        <a:graphic>
          <a:graphicData uri="http://schemas.openxmlformats.org/presentationml/2006/ole">
            <mc:AlternateContent xmlns:mc="http://schemas.openxmlformats.org/markup-compatibility/2006">
              <mc:Choice xmlns:v="urn:schemas-microsoft-com:vml" Requires="v">
                <p:oleObj spid="_x0000_s6161" name="Equation" r:id="rId32" imgW="583947" imgH="190417" progId="Equation.DSMT4">
                  <p:embed/>
                </p:oleObj>
              </mc:Choice>
              <mc:Fallback>
                <p:oleObj name="Equation" r:id="rId32" imgW="583947" imgH="190417" progId="Equation.DSMT4">
                  <p:embed/>
                  <p:pic>
                    <p:nvPicPr>
                      <p:cNvPr id="13338" name="Object 17">
                        <a:extLst>
                          <a:ext uri="{FF2B5EF4-FFF2-40B4-BE49-F238E27FC236}">
                            <a16:creationId xmlns:a16="http://schemas.microsoft.com/office/drawing/2014/main" id="{FCB5B541-0F5E-40CD-93CE-340118C489F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3238" y="3987800"/>
                        <a:ext cx="1131887" cy="369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39" name="Object 18">
            <a:extLst>
              <a:ext uri="{FF2B5EF4-FFF2-40B4-BE49-F238E27FC236}">
                <a16:creationId xmlns:a16="http://schemas.microsoft.com/office/drawing/2014/main" id="{CF7BE412-AED0-474B-9F02-C58563646A87}"/>
              </a:ext>
            </a:extLst>
          </p:cNvPr>
          <p:cNvGraphicFramePr>
            <a:graphicFrameLocks noChangeAspect="1"/>
          </p:cNvGraphicFramePr>
          <p:nvPr/>
        </p:nvGraphicFramePr>
        <p:xfrm>
          <a:off x="5489575" y="4786313"/>
          <a:ext cx="1368425" cy="595312"/>
        </p:xfrm>
        <a:graphic>
          <a:graphicData uri="http://schemas.openxmlformats.org/presentationml/2006/ole">
            <mc:AlternateContent xmlns:mc="http://schemas.openxmlformats.org/markup-compatibility/2006">
              <mc:Choice xmlns:v="urn:schemas-microsoft-com:vml" Requires="v">
                <p:oleObj spid="_x0000_s6162" name="Equation" r:id="rId33" imgW="876300" imgH="381000" progId="Equation.DSMT4">
                  <p:embed/>
                </p:oleObj>
              </mc:Choice>
              <mc:Fallback>
                <p:oleObj name="Equation" r:id="rId33" imgW="876300" imgH="381000" progId="Equation.DSMT4">
                  <p:embed/>
                  <p:pic>
                    <p:nvPicPr>
                      <p:cNvPr id="13339" name="Object 18">
                        <a:extLst>
                          <a:ext uri="{FF2B5EF4-FFF2-40B4-BE49-F238E27FC236}">
                            <a16:creationId xmlns:a16="http://schemas.microsoft.com/office/drawing/2014/main" id="{CF7BE412-AED0-474B-9F02-C58563646A8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9575" y="4786313"/>
                        <a:ext cx="1368425" cy="595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40" name="Object 19">
            <a:extLst>
              <a:ext uri="{FF2B5EF4-FFF2-40B4-BE49-F238E27FC236}">
                <a16:creationId xmlns:a16="http://schemas.microsoft.com/office/drawing/2014/main" id="{305BECAA-48CA-4EA6-99B9-ADABB4623EC6}"/>
              </a:ext>
            </a:extLst>
          </p:cNvPr>
          <p:cNvGraphicFramePr>
            <a:graphicFrameLocks noChangeAspect="1"/>
          </p:cNvGraphicFramePr>
          <p:nvPr/>
        </p:nvGraphicFramePr>
        <p:xfrm>
          <a:off x="5654675" y="5773738"/>
          <a:ext cx="1131888" cy="369887"/>
        </p:xfrm>
        <a:graphic>
          <a:graphicData uri="http://schemas.openxmlformats.org/presentationml/2006/ole">
            <mc:AlternateContent xmlns:mc="http://schemas.openxmlformats.org/markup-compatibility/2006">
              <mc:Choice xmlns:v="urn:schemas-microsoft-com:vml" Requires="v">
                <p:oleObj spid="_x0000_s6163" name="Equation" r:id="rId34" imgW="583947" imgH="190417" progId="Equation.DSMT4">
                  <p:embed/>
                </p:oleObj>
              </mc:Choice>
              <mc:Fallback>
                <p:oleObj name="Equation" r:id="rId34" imgW="583947" imgH="190417" progId="Equation.DSMT4">
                  <p:embed/>
                  <p:pic>
                    <p:nvPicPr>
                      <p:cNvPr id="13340" name="Object 19">
                        <a:extLst>
                          <a:ext uri="{FF2B5EF4-FFF2-40B4-BE49-F238E27FC236}">
                            <a16:creationId xmlns:a16="http://schemas.microsoft.com/office/drawing/2014/main" id="{305BECAA-48CA-4EA6-99B9-ADABB4623EC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4675" y="5773738"/>
                        <a:ext cx="1131888"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20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2000"/>
                                        <p:tgtEl>
                                          <p:spTgt spid="1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linds(horizontal)">
                                      <p:cBhvr>
                                        <p:cTn id="42" dur="500"/>
                                        <p:tgtEl>
                                          <p:spTgt spid="1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blinds(horizontal)">
                                      <p:cBhvr>
                                        <p:cTn id="52" dur="500"/>
                                        <p:tgtEl>
                                          <p:spTgt spid="1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linds(horizontal)">
                                      <p:cBhvr>
                                        <p:cTn id="57" dur="500"/>
                                        <p:tgtEl>
                                          <p:spTgt spid="1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blinds(horizontal)">
                                      <p:cBhvr>
                                        <p:cTn id="6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D1EEB-5B07-48D9-AC49-DDEFC3321D05}"/>
              </a:ext>
            </a:extLst>
          </p:cNvPr>
          <p:cNvSpPr>
            <a:spLocks noGrp="1"/>
          </p:cNvSpPr>
          <p:nvPr>
            <p:ph sz="quarter" idx="1"/>
          </p:nvPr>
        </p:nvSpPr>
        <p:spPr>
          <a:xfrm>
            <a:off x="323528" y="188640"/>
            <a:ext cx="8496944" cy="936104"/>
          </a:xfrm>
        </p:spPr>
        <p:txBody>
          <a:bodyPr/>
          <a:lstStyle/>
          <a:p>
            <a:pPr marL="0" indent="0">
              <a:buNone/>
            </a:pPr>
            <a:r>
              <a:rPr lang="en-US" dirty="0"/>
              <a:t>Ex: Which of the following equations will not have a solution?</a:t>
            </a:r>
          </a:p>
        </p:txBody>
      </p:sp>
      <p:graphicFrame>
        <p:nvGraphicFramePr>
          <p:cNvPr id="4" name="Object 3">
            <a:extLst>
              <a:ext uri="{FF2B5EF4-FFF2-40B4-BE49-F238E27FC236}">
                <a16:creationId xmlns:a16="http://schemas.microsoft.com/office/drawing/2014/main" id="{905BC643-B47C-46F5-BF1E-CFE7083D83F1}"/>
              </a:ext>
            </a:extLst>
          </p:cNvPr>
          <p:cNvGraphicFramePr>
            <a:graphicFrameLocks noChangeAspect="1"/>
          </p:cNvGraphicFramePr>
          <p:nvPr/>
        </p:nvGraphicFramePr>
        <p:xfrm>
          <a:off x="323528" y="1159808"/>
          <a:ext cx="1822450" cy="476250"/>
        </p:xfrm>
        <a:graphic>
          <a:graphicData uri="http://schemas.openxmlformats.org/presentationml/2006/ole">
            <mc:AlternateContent xmlns:mc="http://schemas.openxmlformats.org/markup-compatibility/2006">
              <mc:Choice xmlns:v="urn:schemas-microsoft-com:vml" Requires="v">
                <p:oleObj spid="_x0000_s7170" name="Equation" r:id="rId3" imgW="774360" imgH="203040" progId="Equation.DSMT4">
                  <p:embed/>
                </p:oleObj>
              </mc:Choice>
              <mc:Fallback>
                <p:oleObj name="Equation" r:id="rId3" imgW="774360" imgH="203040" progId="Equation.DSMT4">
                  <p:embed/>
                  <p:pic>
                    <p:nvPicPr>
                      <p:cNvPr id="4" name="Object 3">
                        <a:extLst>
                          <a:ext uri="{FF2B5EF4-FFF2-40B4-BE49-F238E27FC236}">
                            <a16:creationId xmlns:a16="http://schemas.microsoft.com/office/drawing/2014/main" id="{905BC643-B47C-46F5-BF1E-CFE7083D83F1}"/>
                          </a:ext>
                        </a:extLst>
                      </p:cNvPr>
                      <p:cNvPicPr/>
                      <p:nvPr/>
                    </p:nvPicPr>
                    <p:blipFill>
                      <a:blip r:embed="rId4"/>
                      <a:stretch>
                        <a:fillRect/>
                      </a:stretch>
                    </p:blipFill>
                    <p:spPr>
                      <a:xfrm>
                        <a:off x="323528" y="1159808"/>
                        <a:ext cx="1822450" cy="47625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7DE7647-1D84-45F3-875F-F49BB6706E5C}"/>
              </a:ext>
            </a:extLst>
          </p:cNvPr>
          <p:cNvGraphicFramePr>
            <a:graphicFrameLocks noChangeAspect="1"/>
          </p:cNvGraphicFramePr>
          <p:nvPr/>
        </p:nvGraphicFramePr>
        <p:xfrm>
          <a:off x="2627784" y="1162120"/>
          <a:ext cx="2062163" cy="476250"/>
        </p:xfrm>
        <a:graphic>
          <a:graphicData uri="http://schemas.openxmlformats.org/presentationml/2006/ole">
            <mc:AlternateContent xmlns:mc="http://schemas.openxmlformats.org/markup-compatibility/2006">
              <mc:Choice xmlns:v="urn:schemas-microsoft-com:vml" Requires="v">
                <p:oleObj spid="_x0000_s7171" name="Equation" r:id="rId5" imgW="876240" imgH="203040" progId="Equation.DSMT4">
                  <p:embed/>
                </p:oleObj>
              </mc:Choice>
              <mc:Fallback>
                <p:oleObj name="Equation" r:id="rId5" imgW="876240" imgH="203040" progId="Equation.DSMT4">
                  <p:embed/>
                  <p:pic>
                    <p:nvPicPr>
                      <p:cNvPr id="5" name="Object 4">
                        <a:extLst>
                          <a:ext uri="{FF2B5EF4-FFF2-40B4-BE49-F238E27FC236}">
                            <a16:creationId xmlns:a16="http://schemas.microsoft.com/office/drawing/2014/main" id="{D7DE7647-1D84-45F3-875F-F49BB6706E5C}"/>
                          </a:ext>
                        </a:extLst>
                      </p:cNvPr>
                      <p:cNvPicPr/>
                      <p:nvPr/>
                    </p:nvPicPr>
                    <p:blipFill>
                      <a:blip r:embed="rId6"/>
                      <a:stretch>
                        <a:fillRect/>
                      </a:stretch>
                    </p:blipFill>
                    <p:spPr>
                      <a:xfrm>
                        <a:off x="2627784" y="1162120"/>
                        <a:ext cx="2062163" cy="4762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5B4E68D-738E-4702-BCA6-4970F8B556D4}"/>
              </a:ext>
            </a:extLst>
          </p:cNvPr>
          <p:cNvGraphicFramePr>
            <a:graphicFrameLocks noChangeAspect="1"/>
          </p:cNvGraphicFramePr>
          <p:nvPr/>
        </p:nvGraphicFramePr>
        <p:xfrm>
          <a:off x="5378152" y="1165225"/>
          <a:ext cx="2362200" cy="476250"/>
        </p:xfrm>
        <a:graphic>
          <a:graphicData uri="http://schemas.openxmlformats.org/presentationml/2006/ole">
            <mc:AlternateContent xmlns:mc="http://schemas.openxmlformats.org/markup-compatibility/2006">
              <mc:Choice xmlns:v="urn:schemas-microsoft-com:vml" Requires="v">
                <p:oleObj spid="_x0000_s7172" name="Equation" r:id="rId7" imgW="1002960" imgH="203040" progId="Equation.DSMT4">
                  <p:embed/>
                </p:oleObj>
              </mc:Choice>
              <mc:Fallback>
                <p:oleObj name="Equation" r:id="rId7" imgW="1002960" imgH="203040" progId="Equation.DSMT4">
                  <p:embed/>
                  <p:pic>
                    <p:nvPicPr>
                      <p:cNvPr id="6" name="Object 5">
                        <a:extLst>
                          <a:ext uri="{FF2B5EF4-FFF2-40B4-BE49-F238E27FC236}">
                            <a16:creationId xmlns:a16="http://schemas.microsoft.com/office/drawing/2014/main" id="{F5B4E68D-738E-4702-BCA6-4970F8B556D4}"/>
                          </a:ext>
                        </a:extLst>
                      </p:cNvPr>
                      <p:cNvPicPr/>
                      <p:nvPr/>
                    </p:nvPicPr>
                    <p:blipFill>
                      <a:blip r:embed="rId8"/>
                      <a:stretch>
                        <a:fillRect/>
                      </a:stretch>
                    </p:blipFill>
                    <p:spPr>
                      <a:xfrm>
                        <a:off x="5378152" y="1165225"/>
                        <a:ext cx="2362200" cy="47625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ED90EEA7-D16D-46D5-8F25-32F65585A991}"/>
              </a:ext>
            </a:extLst>
          </p:cNvPr>
          <p:cNvGraphicFramePr>
            <a:graphicFrameLocks noChangeAspect="1"/>
          </p:cNvGraphicFramePr>
          <p:nvPr/>
        </p:nvGraphicFramePr>
        <p:xfrm>
          <a:off x="327025" y="1844824"/>
          <a:ext cx="2120900" cy="476250"/>
        </p:xfrm>
        <a:graphic>
          <a:graphicData uri="http://schemas.openxmlformats.org/presentationml/2006/ole">
            <mc:AlternateContent xmlns:mc="http://schemas.openxmlformats.org/markup-compatibility/2006">
              <mc:Choice xmlns:v="urn:schemas-microsoft-com:vml" Requires="v">
                <p:oleObj spid="_x0000_s7173" name="Equation" r:id="rId9" imgW="901440" imgH="203040" progId="Equation.DSMT4">
                  <p:embed/>
                </p:oleObj>
              </mc:Choice>
              <mc:Fallback>
                <p:oleObj name="Equation" r:id="rId9" imgW="901440" imgH="203040" progId="Equation.DSMT4">
                  <p:embed/>
                  <p:pic>
                    <p:nvPicPr>
                      <p:cNvPr id="7" name="Object 6">
                        <a:extLst>
                          <a:ext uri="{FF2B5EF4-FFF2-40B4-BE49-F238E27FC236}">
                            <a16:creationId xmlns:a16="http://schemas.microsoft.com/office/drawing/2014/main" id="{ED90EEA7-D16D-46D5-8F25-32F65585A991}"/>
                          </a:ext>
                        </a:extLst>
                      </p:cNvPr>
                      <p:cNvPicPr/>
                      <p:nvPr/>
                    </p:nvPicPr>
                    <p:blipFill>
                      <a:blip r:embed="rId10"/>
                      <a:stretch>
                        <a:fillRect/>
                      </a:stretch>
                    </p:blipFill>
                    <p:spPr>
                      <a:xfrm>
                        <a:off x="327025" y="1844824"/>
                        <a:ext cx="2120900" cy="47625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AA4401D6-C68B-41DC-90F8-2BE3C19FD2B4}"/>
              </a:ext>
            </a:extLst>
          </p:cNvPr>
          <p:cNvGraphicFramePr>
            <a:graphicFrameLocks noChangeAspect="1"/>
          </p:cNvGraphicFramePr>
          <p:nvPr/>
        </p:nvGraphicFramePr>
        <p:xfrm>
          <a:off x="2987824" y="1844824"/>
          <a:ext cx="2598737" cy="476250"/>
        </p:xfrm>
        <a:graphic>
          <a:graphicData uri="http://schemas.openxmlformats.org/presentationml/2006/ole">
            <mc:AlternateContent xmlns:mc="http://schemas.openxmlformats.org/markup-compatibility/2006">
              <mc:Choice xmlns:v="urn:schemas-microsoft-com:vml" Requires="v">
                <p:oleObj spid="_x0000_s7174" name="Equation" r:id="rId11" imgW="1104840" imgH="203040" progId="Equation.DSMT4">
                  <p:embed/>
                </p:oleObj>
              </mc:Choice>
              <mc:Fallback>
                <p:oleObj name="Equation" r:id="rId11" imgW="1104840" imgH="203040" progId="Equation.DSMT4">
                  <p:embed/>
                  <p:pic>
                    <p:nvPicPr>
                      <p:cNvPr id="8" name="Object 7">
                        <a:extLst>
                          <a:ext uri="{FF2B5EF4-FFF2-40B4-BE49-F238E27FC236}">
                            <a16:creationId xmlns:a16="http://schemas.microsoft.com/office/drawing/2014/main" id="{AA4401D6-C68B-41DC-90F8-2BE3C19FD2B4}"/>
                          </a:ext>
                        </a:extLst>
                      </p:cNvPr>
                      <p:cNvPicPr/>
                      <p:nvPr/>
                    </p:nvPicPr>
                    <p:blipFill>
                      <a:blip r:embed="rId12"/>
                      <a:stretch>
                        <a:fillRect/>
                      </a:stretch>
                    </p:blipFill>
                    <p:spPr>
                      <a:xfrm>
                        <a:off x="2987824" y="1844824"/>
                        <a:ext cx="2598737" cy="476250"/>
                      </a:xfrm>
                      <a:prstGeom prst="rect">
                        <a:avLst/>
                      </a:prstGeom>
                    </p:spPr>
                  </p:pic>
                </p:oleObj>
              </mc:Fallback>
            </mc:AlternateContent>
          </a:graphicData>
        </a:graphic>
      </p:graphicFrame>
      <p:sp>
        <p:nvSpPr>
          <p:cNvPr id="9" name="Title 1">
            <a:extLst>
              <a:ext uri="{FF2B5EF4-FFF2-40B4-BE49-F238E27FC236}">
                <a16:creationId xmlns:a16="http://schemas.microsoft.com/office/drawing/2014/main" id="{73409964-1496-4021-BF0D-F402B399CD08}"/>
              </a:ext>
            </a:extLst>
          </p:cNvPr>
          <p:cNvSpPr>
            <a:spLocks noGrp="1"/>
          </p:cNvSpPr>
          <p:nvPr>
            <p:ph type="title"/>
          </p:nvPr>
        </p:nvSpPr>
        <p:spPr>
          <a:xfrm>
            <a:off x="489148" y="3284984"/>
            <a:ext cx="8115300" cy="511175"/>
          </a:xfrm>
        </p:spPr>
        <p:txBody>
          <a:bodyPr/>
          <a:lstStyle/>
          <a:p>
            <a:pPr>
              <a:defRPr/>
            </a:pPr>
            <a:r>
              <a:rPr lang="en-CA" sz="2700" dirty="0"/>
              <a:t>Ex: Solve for </a:t>
            </a:r>
            <a:r>
              <a:rPr lang="el-GR" sz="2700" dirty="0"/>
              <a:t>θ</a:t>
            </a:r>
            <a:r>
              <a:rPr lang="en-CA" sz="2700" dirty="0"/>
              <a:t> in each of the following:</a:t>
            </a:r>
          </a:p>
        </p:txBody>
      </p:sp>
      <p:graphicFrame>
        <p:nvGraphicFramePr>
          <p:cNvPr id="10" name="Object 5">
            <a:extLst>
              <a:ext uri="{FF2B5EF4-FFF2-40B4-BE49-F238E27FC236}">
                <a16:creationId xmlns:a16="http://schemas.microsoft.com/office/drawing/2014/main" id="{E0D76F99-D3C2-4A64-9783-051EE36E91D2}"/>
              </a:ext>
            </a:extLst>
          </p:cNvPr>
          <p:cNvGraphicFramePr>
            <a:graphicFrameLocks noChangeAspect="1"/>
          </p:cNvGraphicFramePr>
          <p:nvPr/>
        </p:nvGraphicFramePr>
        <p:xfrm>
          <a:off x="251520" y="3861048"/>
          <a:ext cx="1352550" cy="811212"/>
        </p:xfrm>
        <a:graphic>
          <a:graphicData uri="http://schemas.openxmlformats.org/presentationml/2006/ole">
            <mc:AlternateContent xmlns:mc="http://schemas.openxmlformats.org/markup-compatibility/2006">
              <mc:Choice xmlns:v="urn:schemas-microsoft-com:vml" Requires="v">
                <p:oleObj spid="_x0000_s7175" name="Equation" r:id="rId13" imgW="762000" imgH="457200" progId="Equation.DSMT4">
                  <p:embed/>
                </p:oleObj>
              </mc:Choice>
              <mc:Fallback>
                <p:oleObj name="Equation" r:id="rId13" imgW="762000" imgH="457200" progId="Equation.DSMT4">
                  <p:embed/>
                  <p:pic>
                    <p:nvPicPr>
                      <p:cNvPr id="10" name="Object 5">
                        <a:extLst>
                          <a:ext uri="{FF2B5EF4-FFF2-40B4-BE49-F238E27FC236}">
                            <a16:creationId xmlns:a16="http://schemas.microsoft.com/office/drawing/2014/main" id="{E0D76F99-D3C2-4A64-9783-051EE36E91D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1520" y="3861048"/>
                        <a:ext cx="1352550" cy="811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a:extLst>
              <a:ext uri="{FF2B5EF4-FFF2-40B4-BE49-F238E27FC236}">
                <a16:creationId xmlns:a16="http://schemas.microsoft.com/office/drawing/2014/main" id="{98A8BC82-ECBA-45B3-9FB3-5B2D28992BC1}"/>
              </a:ext>
            </a:extLst>
          </p:cNvPr>
          <p:cNvGraphicFramePr>
            <a:graphicFrameLocks noChangeAspect="1"/>
          </p:cNvGraphicFramePr>
          <p:nvPr/>
        </p:nvGraphicFramePr>
        <p:xfrm>
          <a:off x="5868144" y="3861048"/>
          <a:ext cx="1611313" cy="858838"/>
        </p:xfrm>
        <a:graphic>
          <a:graphicData uri="http://schemas.openxmlformats.org/presentationml/2006/ole">
            <mc:AlternateContent xmlns:mc="http://schemas.openxmlformats.org/markup-compatibility/2006">
              <mc:Choice xmlns:v="urn:schemas-microsoft-com:vml" Requires="v">
                <p:oleObj spid="_x0000_s7176" name="Equation" r:id="rId15" imgW="812520" imgH="431640" progId="Equation.DSMT4">
                  <p:embed/>
                </p:oleObj>
              </mc:Choice>
              <mc:Fallback>
                <p:oleObj name="Equation" r:id="rId15" imgW="812520" imgH="431640" progId="Equation.DSMT4">
                  <p:embed/>
                  <p:pic>
                    <p:nvPicPr>
                      <p:cNvPr id="11" name="Object 5">
                        <a:extLst>
                          <a:ext uri="{FF2B5EF4-FFF2-40B4-BE49-F238E27FC236}">
                            <a16:creationId xmlns:a16="http://schemas.microsoft.com/office/drawing/2014/main" id="{98A8BC82-ECBA-45B3-9FB3-5B2D28992BC1}"/>
                          </a:ext>
                        </a:extLst>
                      </p:cNvPr>
                      <p:cNvPicPr>
                        <a:picLocks noChangeAspect="1" noChangeArrowheads="1"/>
                      </p:cNvPicPr>
                      <p:nvPr/>
                    </p:nvPicPr>
                    <p:blipFill>
                      <a:blip r:embed="rId16"/>
                      <a:srcRect/>
                      <a:stretch>
                        <a:fillRect/>
                      </a:stretch>
                    </p:blipFill>
                    <p:spPr bwMode="auto">
                      <a:xfrm>
                        <a:off x="5868144" y="3861048"/>
                        <a:ext cx="1611313" cy="858838"/>
                      </a:xfrm>
                      <a:prstGeom prst="rect">
                        <a:avLst/>
                      </a:prstGeom>
                      <a:noFill/>
                    </p:spPr>
                  </p:pic>
                </p:oleObj>
              </mc:Fallback>
            </mc:AlternateContent>
          </a:graphicData>
        </a:graphic>
      </p:graphicFrame>
      <p:graphicFrame>
        <p:nvGraphicFramePr>
          <p:cNvPr id="12" name="Object 5">
            <a:extLst>
              <a:ext uri="{FF2B5EF4-FFF2-40B4-BE49-F238E27FC236}">
                <a16:creationId xmlns:a16="http://schemas.microsoft.com/office/drawing/2014/main" id="{EA53989A-180D-473E-9C9E-FF67B9DA9934}"/>
              </a:ext>
            </a:extLst>
          </p:cNvPr>
          <p:cNvGraphicFramePr>
            <a:graphicFrameLocks noChangeAspect="1"/>
          </p:cNvGraphicFramePr>
          <p:nvPr/>
        </p:nvGraphicFramePr>
        <p:xfrm>
          <a:off x="3347864" y="3789040"/>
          <a:ext cx="1512168" cy="908012"/>
        </p:xfrm>
        <a:graphic>
          <a:graphicData uri="http://schemas.openxmlformats.org/presentationml/2006/ole">
            <mc:AlternateContent xmlns:mc="http://schemas.openxmlformats.org/markup-compatibility/2006">
              <mc:Choice xmlns:v="urn:schemas-microsoft-com:vml" Requires="v">
                <p:oleObj spid="_x0000_s7177" name="Equation" r:id="rId17" imgW="761760" imgH="457200" progId="Equation.DSMT4">
                  <p:embed/>
                </p:oleObj>
              </mc:Choice>
              <mc:Fallback>
                <p:oleObj name="Equation" r:id="rId17" imgW="761760" imgH="457200" progId="Equation.DSMT4">
                  <p:embed/>
                  <p:pic>
                    <p:nvPicPr>
                      <p:cNvPr id="12" name="Object 5">
                        <a:extLst>
                          <a:ext uri="{FF2B5EF4-FFF2-40B4-BE49-F238E27FC236}">
                            <a16:creationId xmlns:a16="http://schemas.microsoft.com/office/drawing/2014/main" id="{EA53989A-180D-473E-9C9E-FF67B9DA9934}"/>
                          </a:ext>
                        </a:extLst>
                      </p:cNvPr>
                      <p:cNvPicPr>
                        <a:picLocks noChangeAspect="1" noChangeArrowheads="1"/>
                      </p:cNvPicPr>
                      <p:nvPr/>
                    </p:nvPicPr>
                    <p:blipFill>
                      <a:blip r:embed="rId18"/>
                      <a:srcRect/>
                      <a:stretch>
                        <a:fillRect/>
                      </a:stretch>
                    </p:blipFill>
                    <p:spPr bwMode="auto">
                      <a:xfrm>
                        <a:off x="3347864" y="3789040"/>
                        <a:ext cx="1512168" cy="908012"/>
                      </a:xfrm>
                      <a:prstGeom prst="rect">
                        <a:avLst/>
                      </a:prstGeom>
                      <a:noFill/>
                    </p:spPr>
                  </p:pic>
                </p:oleObj>
              </mc:Fallback>
            </mc:AlternateContent>
          </a:graphicData>
        </a:graphic>
      </p:graphicFrame>
    </p:spTree>
    <p:extLst>
      <p:ext uri="{BB962C8B-B14F-4D97-AF65-F5344CB8AC3E}">
        <p14:creationId xmlns:p14="http://schemas.microsoft.com/office/powerpoint/2010/main" val="1968834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115300" cy="511175"/>
          </a:xfrm>
        </p:spPr>
        <p:txBody>
          <a:bodyPr>
            <a:normAutofit/>
          </a:bodyPr>
          <a:lstStyle/>
          <a:p>
            <a:pPr>
              <a:defRPr/>
            </a:pPr>
            <a:r>
              <a:rPr lang="en-CA" sz="2400" dirty="0"/>
              <a:t>Ex: Solve for </a:t>
            </a:r>
            <a:r>
              <a:rPr lang="el-GR" sz="2400" dirty="0"/>
              <a:t>θ</a:t>
            </a:r>
            <a:r>
              <a:rPr lang="en-CA" sz="2400" dirty="0"/>
              <a:t> in each of the following:</a:t>
            </a:r>
          </a:p>
        </p:txBody>
      </p:sp>
      <p:graphicFrame>
        <p:nvGraphicFramePr>
          <p:cNvPr id="8194" name="Object 5"/>
          <p:cNvGraphicFramePr>
            <a:graphicFrameLocks noChangeAspect="1"/>
          </p:cNvGraphicFramePr>
          <p:nvPr/>
        </p:nvGraphicFramePr>
        <p:xfrm>
          <a:off x="251520" y="1156527"/>
          <a:ext cx="1352550" cy="811212"/>
        </p:xfrm>
        <a:graphic>
          <a:graphicData uri="http://schemas.openxmlformats.org/presentationml/2006/ole">
            <mc:AlternateContent xmlns:mc="http://schemas.openxmlformats.org/markup-compatibility/2006">
              <mc:Choice xmlns:v="urn:schemas-microsoft-com:vml" Requires="v">
                <p:oleObj spid="_x0000_s8194" name="Equation" r:id="rId4" imgW="762000" imgH="457200" progId="Equation.DSMT4">
                  <p:embed/>
                </p:oleObj>
              </mc:Choice>
              <mc:Fallback>
                <p:oleObj name="Equation" r:id="rId4" imgW="762000" imgH="457200" progId="Equation.DSMT4">
                  <p:embed/>
                  <p:pic>
                    <p:nvPicPr>
                      <p:cNvPr id="8194"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520" y="1156527"/>
                        <a:ext cx="1352550" cy="811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37034" y="3265860"/>
          <a:ext cx="1373188" cy="811212"/>
        </p:xfrm>
        <a:graphic>
          <a:graphicData uri="http://schemas.openxmlformats.org/presentationml/2006/ole">
            <mc:AlternateContent xmlns:mc="http://schemas.openxmlformats.org/markup-compatibility/2006">
              <mc:Choice xmlns:v="urn:schemas-microsoft-com:vml" Requires="v">
                <p:oleObj spid="_x0000_s8195" name="Equation" r:id="rId6" imgW="774364" imgH="457002" progId="Equation.DSMT4">
                  <p:embed/>
                </p:oleObj>
              </mc:Choice>
              <mc:Fallback>
                <p:oleObj name="Equation" r:id="rId6" imgW="774364" imgH="457002" progId="Equation.DSMT4">
                  <p:embed/>
                  <p:pic>
                    <p:nvPicPr>
                      <p:cNvPr id="6"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034" y="3265860"/>
                        <a:ext cx="1373188" cy="811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nvGraphicFramePr>
        <p:xfrm>
          <a:off x="725041" y="4508202"/>
          <a:ext cx="855663" cy="338138"/>
        </p:xfrm>
        <a:graphic>
          <a:graphicData uri="http://schemas.openxmlformats.org/presentationml/2006/ole">
            <mc:AlternateContent xmlns:mc="http://schemas.openxmlformats.org/markup-compatibility/2006">
              <mc:Choice xmlns:v="urn:schemas-microsoft-com:vml" Requires="v">
                <p:oleObj spid="_x0000_s8196" name="Equation" r:id="rId8" imgW="482391" imgH="190417" progId="Equation.DSMT4">
                  <p:embed/>
                </p:oleObj>
              </mc:Choice>
              <mc:Fallback>
                <p:oleObj name="Equation" r:id="rId8" imgW="482391" imgH="190417" progId="Equation.DSMT4">
                  <p:embed/>
                  <p:pic>
                    <p:nvPicPr>
                      <p:cNvPr id="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5041" y="4508202"/>
                        <a:ext cx="855663" cy="338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5"/>
          <p:cNvGraphicFramePr>
            <a:graphicFrameLocks noChangeAspect="1"/>
          </p:cNvGraphicFramePr>
          <p:nvPr/>
        </p:nvGraphicFramePr>
        <p:xfrm>
          <a:off x="1653729" y="4274840"/>
          <a:ext cx="473075" cy="811212"/>
        </p:xfrm>
        <a:graphic>
          <a:graphicData uri="http://schemas.openxmlformats.org/presentationml/2006/ole">
            <mc:AlternateContent xmlns:mc="http://schemas.openxmlformats.org/markup-compatibility/2006">
              <mc:Choice xmlns:v="urn:schemas-microsoft-com:vml" Requires="v">
                <p:oleObj spid="_x0000_s8197" name="Equation" r:id="rId10" imgW="266584" imgH="457002" progId="Equation.DSMT4">
                  <p:embed/>
                </p:oleObj>
              </mc:Choice>
              <mc:Fallback>
                <p:oleObj name="Equation" r:id="rId10" imgW="266584" imgH="457002" progId="Equation.DSMT4">
                  <p:embed/>
                  <p:pic>
                    <p:nvPicPr>
                      <p:cNvPr id="8"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53729" y="4274840"/>
                        <a:ext cx="473075" cy="811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5"/>
          <p:cNvGraphicFramePr>
            <a:graphicFrameLocks noChangeAspect="1"/>
          </p:cNvGraphicFramePr>
          <p:nvPr/>
        </p:nvGraphicFramePr>
        <p:xfrm>
          <a:off x="1588641" y="4249440"/>
          <a:ext cx="1127125" cy="811212"/>
        </p:xfrm>
        <a:graphic>
          <a:graphicData uri="http://schemas.openxmlformats.org/presentationml/2006/ole">
            <mc:AlternateContent xmlns:mc="http://schemas.openxmlformats.org/markup-compatibility/2006">
              <mc:Choice xmlns:v="urn:schemas-microsoft-com:vml" Requires="v">
                <p:oleObj spid="_x0000_s8198" name="Equation" r:id="rId12" imgW="634725" imgH="457002" progId="Equation.DSMT4">
                  <p:embed/>
                </p:oleObj>
              </mc:Choice>
              <mc:Fallback>
                <p:oleObj name="Equation" r:id="rId12" imgW="634725" imgH="457002" progId="Equation.DSMT4">
                  <p:embed/>
                  <p:pic>
                    <p:nvPicPr>
                      <p:cNvPr id="9"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8641" y="4249440"/>
                        <a:ext cx="1127125" cy="811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107504" y="4397077"/>
          <a:ext cx="674687" cy="428625"/>
        </p:xfrm>
        <a:graphic>
          <a:graphicData uri="http://schemas.openxmlformats.org/presentationml/2006/ole">
            <mc:AlternateContent xmlns:mc="http://schemas.openxmlformats.org/markup-compatibility/2006">
              <mc:Choice xmlns:v="urn:schemas-microsoft-com:vml" Requires="v">
                <p:oleObj spid="_x0000_s8199" name="Equation" r:id="rId14" imgW="380835" imgH="241195" progId="Equation.DSMT4">
                  <p:embed/>
                </p:oleObj>
              </mc:Choice>
              <mc:Fallback>
                <p:oleObj name="Equation" r:id="rId14" imgW="380835" imgH="241195" progId="Equation.DSMT4">
                  <p:embed/>
                  <p:pic>
                    <p:nvPicPr>
                      <p:cNvPr id="10" name="Object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7504" y="4397077"/>
                        <a:ext cx="674687"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nvGraphicFramePr>
        <p:xfrm>
          <a:off x="972691" y="5144367"/>
          <a:ext cx="560388" cy="374650"/>
        </p:xfrm>
        <a:graphic>
          <a:graphicData uri="http://schemas.openxmlformats.org/presentationml/2006/ole">
            <mc:AlternateContent xmlns:mc="http://schemas.openxmlformats.org/markup-compatibility/2006">
              <mc:Choice xmlns:v="urn:schemas-microsoft-com:vml" Requires="v">
                <p:oleObj spid="_x0000_s8200" name="Equation" r:id="rId16" imgW="266353" imgH="177569" progId="Equation.DSMT4">
                  <p:embed/>
                </p:oleObj>
              </mc:Choice>
              <mc:Fallback>
                <p:oleObj name="Equation" r:id="rId16" imgW="266353" imgH="177569" progId="Equation.DSMT4">
                  <p:embed/>
                  <p:pic>
                    <p:nvPicPr>
                      <p:cNvPr id="11" name="Object 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72691" y="5144367"/>
                        <a:ext cx="56038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TextBox 31"/>
          <p:cNvSpPr txBox="1"/>
          <p:nvPr/>
        </p:nvSpPr>
        <p:spPr>
          <a:xfrm>
            <a:off x="2188022" y="3408735"/>
            <a:ext cx="2239962" cy="646112"/>
          </a:xfrm>
          <a:prstGeom prst="rect">
            <a:avLst/>
          </a:prstGeom>
          <a:noFill/>
        </p:spPr>
        <p:txBody>
          <a:bodyPr wrap="none">
            <a:spAutoFit/>
          </a:bodyPr>
          <a:lstStyle/>
          <a:p>
            <a:pPr>
              <a:defRPr/>
            </a:pPr>
            <a:r>
              <a:rPr lang="en-CA" dirty="0">
                <a:solidFill>
                  <a:srgbClr val="FF0000"/>
                </a:solidFill>
                <a:latin typeface="+mj-lt"/>
              </a:rPr>
              <a:t>Take the reciprocal</a:t>
            </a:r>
          </a:p>
          <a:p>
            <a:pPr>
              <a:defRPr/>
            </a:pPr>
            <a:r>
              <a:rPr lang="en-CA" dirty="0">
                <a:solidFill>
                  <a:srgbClr val="FF0000"/>
                </a:solidFill>
                <a:latin typeface="+mj-lt"/>
              </a:rPr>
              <a:t>of both sides</a:t>
            </a:r>
          </a:p>
        </p:txBody>
      </p:sp>
      <p:grpSp>
        <p:nvGrpSpPr>
          <p:cNvPr id="3" name="Group 14"/>
          <p:cNvGrpSpPr>
            <a:grpSpLocks/>
          </p:cNvGrpSpPr>
          <p:nvPr/>
        </p:nvGrpSpPr>
        <p:grpSpPr bwMode="auto">
          <a:xfrm>
            <a:off x="2486348" y="832396"/>
            <a:ext cx="1619250" cy="1619250"/>
            <a:chOff x="470557" y="3063834"/>
            <a:chExt cx="1620000" cy="1620000"/>
          </a:xfrm>
        </p:grpSpPr>
        <p:cxnSp>
          <p:nvCxnSpPr>
            <p:cNvPr id="34" name="Straight Arrow Connector 33"/>
            <p:cNvCxnSpPr/>
            <p:nvPr/>
          </p:nvCxnSpPr>
          <p:spPr>
            <a:xfrm rot="5400000">
              <a:off x="461028" y="3873834"/>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70557" y="3811893"/>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sp>
          <p:nvSpPr>
            <p:cNvPr id="8229" name="TextBox 10"/>
            <p:cNvSpPr txBox="1">
              <a:spLocks noChangeArrowheads="1"/>
            </p:cNvSpPr>
            <p:nvPr/>
          </p:nvSpPr>
          <p:spPr bwMode="auto">
            <a:xfrm>
              <a:off x="1460668" y="3253840"/>
              <a:ext cx="397866"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A</a:t>
              </a:r>
            </a:p>
          </p:txBody>
        </p:sp>
        <p:sp>
          <p:nvSpPr>
            <p:cNvPr id="8230" name="TextBox 11"/>
            <p:cNvSpPr txBox="1">
              <a:spLocks noChangeArrowheads="1"/>
            </p:cNvSpPr>
            <p:nvPr/>
          </p:nvSpPr>
          <p:spPr bwMode="auto">
            <a:xfrm>
              <a:off x="627443" y="3263740"/>
              <a:ext cx="397866"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S</a:t>
              </a:r>
            </a:p>
          </p:txBody>
        </p:sp>
        <p:sp>
          <p:nvSpPr>
            <p:cNvPr id="8231" name="TextBox 12"/>
            <p:cNvSpPr txBox="1">
              <a:spLocks noChangeArrowheads="1"/>
            </p:cNvSpPr>
            <p:nvPr/>
          </p:nvSpPr>
          <p:spPr bwMode="auto">
            <a:xfrm>
              <a:off x="649218" y="4009888"/>
              <a:ext cx="380232"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T</a:t>
              </a:r>
            </a:p>
          </p:txBody>
        </p:sp>
        <p:sp>
          <p:nvSpPr>
            <p:cNvPr id="8232" name="TextBox 13"/>
            <p:cNvSpPr txBox="1">
              <a:spLocks noChangeArrowheads="1"/>
            </p:cNvSpPr>
            <p:nvPr/>
          </p:nvSpPr>
          <p:spPr bwMode="auto">
            <a:xfrm>
              <a:off x="1466617" y="4019787"/>
              <a:ext cx="415498"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C</a:t>
              </a:r>
            </a:p>
          </p:txBody>
        </p:sp>
      </p:grpSp>
      <p:sp>
        <p:nvSpPr>
          <p:cNvPr id="40" name="TextBox 39"/>
          <p:cNvSpPr txBox="1"/>
          <p:nvPr/>
        </p:nvSpPr>
        <p:spPr>
          <a:xfrm>
            <a:off x="899666" y="5322590"/>
            <a:ext cx="2303463" cy="369887"/>
          </a:xfrm>
          <a:prstGeom prst="rect">
            <a:avLst/>
          </a:prstGeom>
          <a:noFill/>
        </p:spPr>
        <p:txBody>
          <a:bodyPr wrap="none">
            <a:spAutoFit/>
          </a:bodyPr>
          <a:lstStyle/>
          <a:p>
            <a:pPr>
              <a:defRPr/>
            </a:pPr>
            <a:r>
              <a:rPr lang="en-CA" dirty="0">
                <a:solidFill>
                  <a:srgbClr val="FF0000"/>
                </a:solidFill>
                <a:latin typeface="+mj-lt"/>
              </a:rPr>
              <a:t>The ratio is positive</a:t>
            </a:r>
          </a:p>
        </p:txBody>
      </p:sp>
      <p:sp>
        <p:nvSpPr>
          <p:cNvPr id="41" name="Right Brace 40"/>
          <p:cNvSpPr/>
          <p:nvPr/>
        </p:nvSpPr>
        <p:spPr>
          <a:xfrm rot="5400000">
            <a:off x="1734691" y="4849515"/>
            <a:ext cx="331787" cy="534988"/>
          </a:xfrm>
          <a:prstGeom prst="rightBrace">
            <a:avLst>
              <a:gd name="adj1" fmla="val 48169"/>
              <a:gd name="adj2" fmla="val 50000"/>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pSp>
        <p:nvGrpSpPr>
          <p:cNvPr id="4" name="Group 38"/>
          <p:cNvGrpSpPr>
            <a:grpSpLocks/>
          </p:cNvGrpSpPr>
          <p:nvPr/>
        </p:nvGrpSpPr>
        <p:grpSpPr bwMode="auto">
          <a:xfrm>
            <a:off x="3499173" y="1815059"/>
            <a:ext cx="393700" cy="357187"/>
            <a:chOff x="2384960" y="4641273"/>
            <a:chExt cx="370115" cy="310737"/>
          </a:xfrm>
        </p:grpSpPr>
        <p:cxnSp>
          <p:nvCxnSpPr>
            <p:cNvPr id="43" name="Straight Connector 42"/>
            <p:cNvCxnSpPr/>
            <p:nvPr/>
          </p:nvCxnSpPr>
          <p:spPr>
            <a:xfrm>
              <a:off x="2386452" y="4642654"/>
              <a:ext cx="368623" cy="309356"/>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384960" y="4641273"/>
              <a:ext cx="368622" cy="309356"/>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grpSp>
      <p:grpSp>
        <p:nvGrpSpPr>
          <p:cNvPr id="5" name="Group 41"/>
          <p:cNvGrpSpPr>
            <a:grpSpLocks/>
          </p:cNvGrpSpPr>
          <p:nvPr/>
        </p:nvGrpSpPr>
        <p:grpSpPr bwMode="auto">
          <a:xfrm>
            <a:off x="2676848" y="1826171"/>
            <a:ext cx="393700" cy="355600"/>
            <a:chOff x="2384960" y="4641273"/>
            <a:chExt cx="370115" cy="310737"/>
          </a:xfrm>
        </p:grpSpPr>
        <p:cxnSp>
          <p:nvCxnSpPr>
            <p:cNvPr id="46" name="Straight Connector 45"/>
            <p:cNvCxnSpPr/>
            <p:nvPr/>
          </p:nvCxnSpPr>
          <p:spPr>
            <a:xfrm>
              <a:off x="2386452" y="4642661"/>
              <a:ext cx="368623" cy="309349"/>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2384960" y="4641273"/>
              <a:ext cx="368622" cy="309350"/>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grpSp>
      <p:graphicFrame>
        <p:nvGraphicFramePr>
          <p:cNvPr id="48" name="Object 5"/>
          <p:cNvGraphicFramePr>
            <a:graphicFrameLocks noChangeAspect="1"/>
          </p:cNvGraphicFramePr>
          <p:nvPr/>
        </p:nvGraphicFramePr>
        <p:xfrm>
          <a:off x="1935627" y="2453234"/>
          <a:ext cx="2389188" cy="407987"/>
        </p:xfrm>
        <a:graphic>
          <a:graphicData uri="http://schemas.openxmlformats.org/presentationml/2006/ole">
            <mc:AlternateContent xmlns:mc="http://schemas.openxmlformats.org/markup-compatibility/2006">
              <mc:Choice xmlns:v="urn:schemas-microsoft-com:vml" Requires="v">
                <p:oleObj spid="_x0000_s8201" name="Equation" r:id="rId18" imgW="1193800" imgH="203200" progId="Equation.DSMT4">
                  <p:embed/>
                </p:oleObj>
              </mc:Choice>
              <mc:Fallback>
                <p:oleObj name="Equation" r:id="rId18" imgW="1193800" imgH="203200" progId="Equation.DSMT4">
                  <p:embed/>
                  <p:pic>
                    <p:nvPicPr>
                      <p:cNvPr id="48" name="Object 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35627" y="2453234"/>
                        <a:ext cx="2389188"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5"/>
          <p:cNvGraphicFramePr>
            <a:graphicFrameLocks noChangeAspect="1"/>
          </p:cNvGraphicFramePr>
          <p:nvPr/>
        </p:nvGraphicFramePr>
        <p:xfrm>
          <a:off x="1574354" y="5038005"/>
          <a:ext cx="561975" cy="508000"/>
        </p:xfrm>
        <a:graphic>
          <a:graphicData uri="http://schemas.openxmlformats.org/presentationml/2006/ole">
            <mc:AlternateContent xmlns:mc="http://schemas.openxmlformats.org/markup-compatibility/2006">
              <mc:Choice xmlns:v="urn:schemas-microsoft-com:vml" Requires="v">
                <p:oleObj spid="_x0000_s8202" name="Equation" r:id="rId20" imgW="266469" imgH="241091" progId="Equation.DSMT4">
                  <p:embed/>
                </p:oleObj>
              </mc:Choice>
              <mc:Fallback>
                <p:oleObj name="Equation" r:id="rId20" imgW="266469" imgH="241091" progId="Equation.DSMT4">
                  <p:embed/>
                  <p:pic>
                    <p:nvPicPr>
                      <p:cNvPr id="49" name="Object 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74354" y="5038005"/>
                        <a:ext cx="561975"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4"/>
          <p:cNvGrpSpPr>
            <a:grpSpLocks/>
          </p:cNvGrpSpPr>
          <p:nvPr/>
        </p:nvGrpSpPr>
        <p:grpSpPr bwMode="auto">
          <a:xfrm>
            <a:off x="2487935" y="833984"/>
            <a:ext cx="1619250" cy="1619250"/>
            <a:chOff x="470557" y="3063834"/>
            <a:chExt cx="1620000" cy="1620000"/>
          </a:xfrm>
        </p:grpSpPr>
        <p:cxnSp>
          <p:nvCxnSpPr>
            <p:cNvPr id="53" name="Straight Arrow Connector 52"/>
            <p:cNvCxnSpPr/>
            <p:nvPr/>
          </p:nvCxnSpPr>
          <p:spPr>
            <a:xfrm rot="5400000">
              <a:off x="461028" y="3873834"/>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470557" y="3811892"/>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grpSp>
      <p:cxnSp>
        <p:nvCxnSpPr>
          <p:cNvPr id="60" name="Straight Connector 59"/>
          <p:cNvCxnSpPr/>
          <p:nvPr/>
        </p:nvCxnSpPr>
        <p:spPr>
          <a:xfrm rot="5400000" flipH="1" flipV="1">
            <a:off x="3207072" y="773659"/>
            <a:ext cx="874713" cy="738188"/>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Arc 60"/>
          <p:cNvSpPr/>
          <p:nvPr/>
        </p:nvSpPr>
        <p:spPr>
          <a:xfrm>
            <a:off x="2838773" y="1129259"/>
            <a:ext cx="900112" cy="900112"/>
          </a:xfrm>
          <a:prstGeom prst="arc">
            <a:avLst>
              <a:gd name="adj1" fmla="val 18472390"/>
              <a:gd name="adj2" fmla="val 0"/>
            </a:avLst>
          </a:prstGeom>
          <a:ln>
            <a:solidFill>
              <a:srgbClr val="00B0F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62" name="Object 5"/>
          <p:cNvGraphicFramePr>
            <a:graphicFrameLocks noChangeAspect="1"/>
          </p:cNvGraphicFramePr>
          <p:nvPr/>
        </p:nvGraphicFramePr>
        <p:xfrm>
          <a:off x="3697610" y="1102271"/>
          <a:ext cx="514350" cy="465138"/>
        </p:xfrm>
        <a:graphic>
          <a:graphicData uri="http://schemas.openxmlformats.org/presentationml/2006/ole">
            <mc:AlternateContent xmlns:mc="http://schemas.openxmlformats.org/markup-compatibility/2006">
              <mc:Choice xmlns:v="urn:schemas-microsoft-com:vml" Requires="v">
                <p:oleObj spid="_x0000_s8203" name="Equation" r:id="rId22" imgW="266469" imgH="241091" progId="Equation.DSMT4">
                  <p:embed/>
                </p:oleObj>
              </mc:Choice>
              <mc:Fallback>
                <p:oleObj name="Equation" r:id="rId22" imgW="266469" imgH="241091" progId="Equation.DSMT4">
                  <p:embed/>
                  <p:pic>
                    <p:nvPicPr>
                      <p:cNvPr id="62" name="Object 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97610" y="1102271"/>
                        <a:ext cx="514350"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3" name="Straight Connector 62"/>
          <p:cNvCxnSpPr/>
          <p:nvPr/>
        </p:nvCxnSpPr>
        <p:spPr>
          <a:xfrm rot="16200000" flipV="1">
            <a:off x="2481585" y="760959"/>
            <a:ext cx="873125" cy="7366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Arc 63"/>
          <p:cNvSpPr/>
          <p:nvPr/>
        </p:nvSpPr>
        <p:spPr>
          <a:xfrm flipH="1">
            <a:off x="2837185" y="1134021"/>
            <a:ext cx="900113" cy="900113"/>
          </a:xfrm>
          <a:prstGeom prst="arc">
            <a:avLst>
              <a:gd name="adj1" fmla="val 18472390"/>
              <a:gd name="adj2" fmla="val 0"/>
            </a:avLst>
          </a:prstGeom>
          <a:ln>
            <a:solidFill>
              <a:srgbClr val="00B0F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65" name="Object 5"/>
          <p:cNvGraphicFramePr>
            <a:graphicFrameLocks noChangeAspect="1"/>
          </p:cNvGraphicFramePr>
          <p:nvPr/>
        </p:nvGraphicFramePr>
        <p:xfrm>
          <a:off x="2400623" y="1118146"/>
          <a:ext cx="515937" cy="465138"/>
        </p:xfrm>
        <a:graphic>
          <a:graphicData uri="http://schemas.openxmlformats.org/presentationml/2006/ole">
            <mc:AlternateContent xmlns:mc="http://schemas.openxmlformats.org/markup-compatibility/2006">
              <mc:Choice xmlns:v="urn:schemas-microsoft-com:vml" Requires="v">
                <p:oleObj spid="_x0000_s8204" name="Equation" r:id="rId24" imgW="266469" imgH="241091" progId="Equation.DSMT4">
                  <p:embed/>
                </p:oleObj>
              </mc:Choice>
              <mc:Fallback>
                <p:oleObj name="Equation" r:id="rId24" imgW="266469" imgH="241091" progId="Equation.DSMT4">
                  <p:embed/>
                  <p:pic>
                    <p:nvPicPr>
                      <p:cNvPr id="65" name="Object 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400623" y="1118146"/>
                        <a:ext cx="515937"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 name="Arc 65"/>
          <p:cNvSpPr/>
          <p:nvPr/>
        </p:nvSpPr>
        <p:spPr>
          <a:xfrm>
            <a:off x="2965773" y="1262609"/>
            <a:ext cx="630237" cy="630237"/>
          </a:xfrm>
          <a:prstGeom prst="arc">
            <a:avLst>
              <a:gd name="adj1" fmla="val 14009914"/>
              <a:gd name="adj2" fmla="val 0"/>
            </a:avLst>
          </a:prstGeom>
          <a:ln>
            <a:solidFill>
              <a:srgbClr val="FF000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67" name="Object 5"/>
          <p:cNvGraphicFramePr>
            <a:graphicFrameLocks noChangeAspect="1"/>
          </p:cNvGraphicFramePr>
          <p:nvPr/>
        </p:nvGraphicFramePr>
        <p:xfrm>
          <a:off x="3046735" y="913359"/>
          <a:ext cx="512763" cy="373062"/>
        </p:xfrm>
        <a:graphic>
          <a:graphicData uri="http://schemas.openxmlformats.org/presentationml/2006/ole">
            <mc:AlternateContent xmlns:mc="http://schemas.openxmlformats.org/markup-compatibility/2006">
              <mc:Choice xmlns:v="urn:schemas-microsoft-com:vml" Requires="v">
                <p:oleObj spid="_x0000_s8205" name="Equation" r:id="rId25" imgW="330057" imgH="241195" progId="Equation.DSMT4">
                  <p:embed/>
                </p:oleObj>
              </mc:Choice>
              <mc:Fallback>
                <p:oleObj name="Equation" r:id="rId25" imgW="330057" imgH="241195" progId="Equation.DSMT4">
                  <p:embed/>
                  <p:pic>
                    <p:nvPicPr>
                      <p:cNvPr id="67" name="Object 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046735" y="913359"/>
                        <a:ext cx="512763"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5"/>
          <p:cNvGraphicFramePr>
            <a:graphicFrameLocks noChangeAspect="1"/>
          </p:cNvGraphicFramePr>
          <p:nvPr/>
        </p:nvGraphicFramePr>
        <p:xfrm>
          <a:off x="879029" y="5647605"/>
          <a:ext cx="720725" cy="481012"/>
        </p:xfrm>
        <a:graphic>
          <a:graphicData uri="http://schemas.openxmlformats.org/presentationml/2006/ole">
            <mc:AlternateContent xmlns:mc="http://schemas.openxmlformats.org/markup-compatibility/2006">
              <mc:Choice xmlns:v="urn:schemas-microsoft-com:vml" Requires="v">
                <p:oleObj spid="_x0000_s8206" name="Equation" r:id="rId27" imgW="342751" imgH="228501" progId="Equation.DSMT4">
                  <p:embed/>
                </p:oleObj>
              </mc:Choice>
              <mc:Fallback>
                <p:oleObj name="Equation" r:id="rId27" imgW="342751" imgH="228501" progId="Equation.DSMT4">
                  <p:embed/>
                  <p:pic>
                    <p:nvPicPr>
                      <p:cNvPr id="68" name="Object 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79029" y="5647605"/>
                        <a:ext cx="720725"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9" name="Object 5"/>
          <p:cNvGraphicFramePr>
            <a:graphicFrameLocks noChangeAspect="1"/>
          </p:cNvGraphicFramePr>
          <p:nvPr/>
        </p:nvGraphicFramePr>
        <p:xfrm>
          <a:off x="1623566" y="5560292"/>
          <a:ext cx="695325" cy="508000"/>
        </p:xfrm>
        <a:graphic>
          <a:graphicData uri="http://schemas.openxmlformats.org/presentationml/2006/ole">
            <mc:AlternateContent xmlns:mc="http://schemas.openxmlformats.org/markup-compatibility/2006">
              <mc:Choice xmlns:v="urn:schemas-microsoft-com:vml" Requires="v">
                <p:oleObj spid="_x0000_s8207" name="Equation" r:id="rId29" imgW="330057" imgH="241195" progId="Equation.DSMT4">
                  <p:embed/>
                </p:oleObj>
              </mc:Choice>
              <mc:Fallback>
                <p:oleObj name="Equation" r:id="rId29" imgW="330057" imgH="241195" progId="Equation.DSMT4">
                  <p:embed/>
                  <p:pic>
                    <p:nvPicPr>
                      <p:cNvPr id="69" name="Object 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623566" y="5560292"/>
                        <a:ext cx="695325"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2" name="Object 5"/>
          <p:cNvGraphicFramePr>
            <a:graphicFrameLocks noChangeAspect="1"/>
          </p:cNvGraphicFramePr>
          <p:nvPr/>
        </p:nvGraphicFramePr>
        <p:xfrm>
          <a:off x="4493096" y="1126885"/>
          <a:ext cx="1702501" cy="1022301"/>
        </p:xfrm>
        <a:graphic>
          <a:graphicData uri="http://schemas.openxmlformats.org/presentationml/2006/ole">
            <mc:AlternateContent xmlns:mc="http://schemas.openxmlformats.org/markup-compatibility/2006">
              <mc:Choice xmlns:v="urn:schemas-microsoft-com:vml" Requires="v">
                <p:oleObj spid="_x0000_s8208" name="Equation" r:id="rId31" imgW="762000" imgH="457200" progId="Equation.DSMT4">
                  <p:embed/>
                </p:oleObj>
              </mc:Choice>
              <mc:Fallback>
                <p:oleObj name="Equation" r:id="rId31" imgW="762000" imgH="457200" progId="Equation.DSMT4">
                  <p:embed/>
                  <p:pic>
                    <p:nvPicPr>
                      <p:cNvPr id="42" name="Object 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493096" y="1126885"/>
                        <a:ext cx="1702501" cy="10223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44"/>
          <p:cNvGraphicFramePr>
            <a:graphicFrameLocks noChangeAspect="1"/>
          </p:cNvGraphicFramePr>
          <p:nvPr/>
        </p:nvGraphicFramePr>
        <p:xfrm>
          <a:off x="5039196" y="3284984"/>
          <a:ext cx="1417638" cy="811213"/>
        </p:xfrm>
        <a:graphic>
          <a:graphicData uri="http://schemas.openxmlformats.org/presentationml/2006/ole">
            <mc:AlternateContent xmlns:mc="http://schemas.openxmlformats.org/markup-compatibility/2006">
              <mc:Choice xmlns:v="urn:schemas-microsoft-com:vml" Requires="v">
                <p:oleObj spid="_x0000_s8209" name="Equation" r:id="rId33" imgW="800100" imgH="457200" progId="Equation.DSMT4">
                  <p:embed/>
                </p:oleObj>
              </mc:Choice>
              <mc:Fallback>
                <p:oleObj name="Equation" r:id="rId33" imgW="800100" imgH="457200" progId="Equation.DSMT4">
                  <p:embed/>
                  <p:pic>
                    <p:nvPicPr>
                      <p:cNvPr id="45" name="Object 4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039196" y="3284984"/>
                        <a:ext cx="1417638" cy="811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5"/>
          <p:cNvGraphicFramePr>
            <a:graphicFrameLocks noChangeAspect="1"/>
          </p:cNvGraphicFramePr>
          <p:nvPr/>
        </p:nvGraphicFramePr>
        <p:xfrm>
          <a:off x="5110634" y="4545459"/>
          <a:ext cx="877887" cy="315913"/>
        </p:xfrm>
        <a:graphic>
          <a:graphicData uri="http://schemas.openxmlformats.org/presentationml/2006/ole">
            <mc:AlternateContent xmlns:mc="http://schemas.openxmlformats.org/markup-compatibility/2006">
              <mc:Choice xmlns:v="urn:schemas-microsoft-com:vml" Requires="v">
                <p:oleObj spid="_x0000_s8210" name="Equation" r:id="rId35" imgW="494870" imgH="177646" progId="Equation.DSMT4">
                  <p:embed/>
                </p:oleObj>
              </mc:Choice>
              <mc:Fallback>
                <p:oleObj name="Equation" r:id="rId35" imgW="494870" imgH="177646" progId="Equation.DSMT4">
                  <p:embed/>
                  <p:pic>
                    <p:nvPicPr>
                      <p:cNvPr id="50" name="Object 5"/>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110634" y="4545459"/>
                        <a:ext cx="877887" cy="31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5"/>
          <p:cNvGraphicFramePr>
            <a:graphicFrameLocks noChangeAspect="1"/>
          </p:cNvGraphicFramePr>
          <p:nvPr/>
        </p:nvGraphicFramePr>
        <p:xfrm>
          <a:off x="6039321" y="4300984"/>
          <a:ext cx="495300" cy="811213"/>
        </p:xfrm>
        <a:graphic>
          <a:graphicData uri="http://schemas.openxmlformats.org/presentationml/2006/ole">
            <mc:AlternateContent xmlns:mc="http://schemas.openxmlformats.org/markup-compatibility/2006">
              <mc:Choice xmlns:v="urn:schemas-microsoft-com:vml" Requires="v">
                <p:oleObj spid="_x0000_s8211" name="Equation" r:id="rId37" imgW="279400" imgH="457200" progId="Equation.DSMT4">
                  <p:embed/>
                </p:oleObj>
              </mc:Choice>
              <mc:Fallback>
                <p:oleObj name="Equation" r:id="rId37" imgW="279400" imgH="457200" progId="Equation.DSMT4">
                  <p:embed/>
                  <p:pic>
                    <p:nvPicPr>
                      <p:cNvPr id="51" name="Object 5"/>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039321" y="4300984"/>
                        <a:ext cx="495300" cy="811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5"/>
          <p:cNvGraphicFramePr>
            <a:graphicFrameLocks noChangeAspect="1"/>
          </p:cNvGraphicFramePr>
          <p:nvPr/>
        </p:nvGraphicFramePr>
        <p:xfrm>
          <a:off x="6009159" y="4240659"/>
          <a:ext cx="1171575" cy="811213"/>
        </p:xfrm>
        <a:graphic>
          <a:graphicData uri="http://schemas.openxmlformats.org/presentationml/2006/ole">
            <mc:AlternateContent xmlns:mc="http://schemas.openxmlformats.org/markup-compatibility/2006">
              <mc:Choice xmlns:v="urn:schemas-microsoft-com:vml" Requires="v">
                <p:oleObj spid="_x0000_s8212" name="Equation" r:id="rId39" imgW="660400" imgH="457200" progId="Equation.DSMT4">
                  <p:embed/>
                </p:oleObj>
              </mc:Choice>
              <mc:Fallback>
                <p:oleObj name="Equation" r:id="rId39" imgW="660400" imgH="457200" progId="Equation.DSMT4">
                  <p:embed/>
                  <p:pic>
                    <p:nvPicPr>
                      <p:cNvPr id="52" name="Object 5"/>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009159" y="4240659"/>
                        <a:ext cx="1171575" cy="811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5"/>
          <p:cNvGraphicFramePr>
            <a:graphicFrameLocks noChangeAspect="1"/>
          </p:cNvGraphicFramePr>
          <p:nvPr/>
        </p:nvGraphicFramePr>
        <p:xfrm>
          <a:off x="4493096" y="4423222"/>
          <a:ext cx="698500" cy="428625"/>
        </p:xfrm>
        <a:graphic>
          <a:graphicData uri="http://schemas.openxmlformats.org/presentationml/2006/ole">
            <mc:AlternateContent xmlns:mc="http://schemas.openxmlformats.org/markup-compatibility/2006">
              <mc:Choice xmlns:v="urn:schemas-microsoft-com:vml" Requires="v">
                <p:oleObj spid="_x0000_s8213" name="Equation" r:id="rId41" imgW="393529" imgH="241195" progId="Equation.DSMT4">
                  <p:embed/>
                </p:oleObj>
              </mc:Choice>
              <mc:Fallback>
                <p:oleObj name="Equation" r:id="rId41" imgW="393529" imgH="241195" progId="Equation.DSMT4">
                  <p:embed/>
                  <p:pic>
                    <p:nvPicPr>
                      <p:cNvPr id="55" name="Object 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493096" y="4423222"/>
                        <a:ext cx="698500"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 name="Object 5"/>
          <p:cNvGraphicFramePr>
            <a:graphicFrameLocks noChangeAspect="1"/>
          </p:cNvGraphicFramePr>
          <p:nvPr/>
        </p:nvGraphicFramePr>
        <p:xfrm>
          <a:off x="5409555" y="5241949"/>
          <a:ext cx="561975" cy="374650"/>
        </p:xfrm>
        <a:graphic>
          <a:graphicData uri="http://schemas.openxmlformats.org/presentationml/2006/ole">
            <mc:AlternateContent xmlns:mc="http://schemas.openxmlformats.org/markup-compatibility/2006">
              <mc:Choice xmlns:v="urn:schemas-microsoft-com:vml" Requires="v">
                <p:oleObj spid="_x0000_s8214" name="Equation" r:id="rId43" imgW="266353" imgH="177569" progId="Equation.DSMT4">
                  <p:embed/>
                </p:oleObj>
              </mc:Choice>
              <mc:Fallback>
                <p:oleObj name="Equation" r:id="rId43" imgW="266353" imgH="177569" progId="Equation.DSMT4">
                  <p:embed/>
                  <p:pic>
                    <p:nvPicPr>
                      <p:cNvPr id="56" name="Object 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409555" y="5241949"/>
                        <a:ext cx="56197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TextBox 56"/>
          <p:cNvSpPr txBox="1"/>
          <p:nvPr/>
        </p:nvSpPr>
        <p:spPr>
          <a:xfrm>
            <a:off x="6612409" y="3427859"/>
            <a:ext cx="2239962" cy="646113"/>
          </a:xfrm>
          <a:prstGeom prst="rect">
            <a:avLst/>
          </a:prstGeom>
          <a:noFill/>
        </p:spPr>
        <p:txBody>
          <a:bodyPr wrap="none">
            <a:spAutoFit/>
          </a:bodyPr>
          <a:lstStyle/>
          <a:p>
            <a:pPr>
              <a:defRPr/>
            </a:pPr>
            <a:r>
              <a:rPr lang="en-CA" dirty="0">
                <a:solidFill>
                  <a:srgbClr val="FF0000"/>
                </a:solidFill>
                <a:latin typeface="+mj-lt"/>
              </a:rPr>
              <a:t>Take the reciprocal</a:t>
            </a:r>
          </a:p>
          <a:p>
            <a:pPr>
              <a:defRPr/>
            </a:pPr>
            <a:r>
              <a:rPr lang="en-CA" dirty="0">
                <a:solidFill>
                  <a:srgbClr val="FF0000"/>
                </a:solidFill>
                <a:latin typeface="+mj-lt"/>
              </a:rPr>
              <a:t>of both sides</a:t>
            </a:r>
          </a:p>
        </p:txBody>
      </p:sp>
      <p:grpSp>
        <p:nvGrpSpPr>
          <p:cNvPr id="58" name="Group 14"/>
          <p:cNvGrpSpPr>
            <a:grpSpLocks/>
          </p:cNvGrpSpPr>
          <p:nvPr/>
        </p:nvGrpSpPr>
        <p:grpSpPr bwMode="auto">
          <a:xfrm>
            <a:off x="6617716" y="930375"/>
            <a:ext cx="1619250" cy="1619250"/>
            <a:chOff x="470557" y="3063834"/>
            <a:chExt cx="1620000" cy="1620000"/>
          </a:xfrm>
        </p:grpSpPr>
        <p:cxnSp>
          <p:nvCxnSpPr>
            <p:cNvPr id="59" name="Straight Arrow Connector 58"/>
            <p:cNvCxnSpPr/>
            <p:nvPr/>
          </p:nvCxnSpPr>
          <p:spPr>
            <a:xfrm rot="5400000">
              <a:off x="461028" y="3873834"/>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470557" y="3811892"/>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sp>
          <p:nvSpPr>
            <p:cNvPr id="71" name="TextBox 10"/>
            <p:cNvSpPr txBox="1">
              <a:spLocks noChangeArrowheads="1"/>
            </p:cNvSpPr>
            <p:nvPr/>
          </p:nvSpPr>
          <p:spPr bwMode="auto">
            <a:xfrm>
              <a:off x="1460668" y="3253840"/>
              <a:ext cx="397866"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A</a:t>
              </a:r>
            </a:p>
          </p:txBody>
        </p:sp>
        <p:sp>
          <p:nvSpPr>
            <p:cNvPr id="72" name="TextBox 11"/>
            <p:cNvSpPr txBox="1">
              <a:spLocks noChangeArrowheads="1"/>
            </p:cNvSpPr>
            <p:nvPr/>
          </p:nvSpPr>
          <p:spPr bwMode="auto">
            <a:xfrm>
              <a:off x="627443" y="3263740"/>
              <a:ext cx="397866"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S</a:t>
              </a:r>
            </a:p>
          </p:txBody>
        </p:sp>
        <p:sp>
          <p:nvSpPr>
            <p:cNvPr id="73" name="TextBox 12"/>
            <p:cNvSpPr txBox="1">
              <a:spLocks noChangeArrowheads="1"/>
            </p:cNvSpPr>
            <p:nvPr/>
          </p:nvSpPr>
          <p:spPr bwMode="auto">
            <a:xfrm>
              <a:off x="649218" y="4009888"/>
              <a:ext cx="380232"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T</a:t>
              </a:r>
            </a:p>
          </p:txBody>
        </p:sp>
        <p:sp>
          <p:nvSpPr>
            <p:cNvPr id="74" name="TextBox 13"/>
            <p:cNvSpPr txBox="1">
              <a:spLocks noChangeArrowheads="1"/>
            </p:cNvSpPr>
            <p:nvPr/>
          </p:nvSpPr>
          <p:spPr bwMode="auto">
            <a:xfrm>
              <a:off x="1466617" y="4019787"/>
              <a:ext cx="415498"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500">
                  <a:solidFill>
                    <a:srgbClr val="FF0000"/>
                  </a:solidFill>
                </a:rPr>
                <a:t>C</a:t>
              </a:r>
            </a:p>
          </p:txBody>
        </p:sp>
      </p:grpSp>
      <p:sp>
        <p:nvSpPr>
          <p:cNvPr id="75" name="TextBox 74"/>
          <p:cNvSpPr txBox="1">
            <a:spLocks noChangeArrowheads="1"/>
          </p:cNvSpPr>
          <p:nvPr/>
        </p:nvSpPr>
        <p:spPr bwMode="auto">
          <a:xfrm>
            <a:off x="5294784" y="5348734"/>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a:solidFill>
                  <a:srgbClr val="FF0000"/>
                </a:solidFill>
                <a:latin typeface="Century Schoolbook" pitchFamily="18" charset="0"/>
              </a:rPr>
              <a:t>The ratio is negative</a:t>
            </a:r>
          </a:p>
        </p:txBody>
      </p:sp>
      <p:sp>
        <p:nvSpPr>
          <p:cNvPr id="76" name="Right Brace 75"/>
          <p:cNvSpPr/>
          <p:nvPr/>
        </p:nvSpPr>
        <p:spPr>
          <a:xfrm rot="5400000">
            <a:off x="6131396" y="4875659"/>
            <a:ext cx="331788" cy="534988"/>
          </a:xfrm>
          <a:prstGeom prst="rightBrace">
            <a:avLst>
              <a:gd name="adj1" fmla="val 48169"/>
              <a:gd name="adj2" fmla="val 50000"/>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pSp>
        <p:nvGrpSpPr>
          <p:cNvPr id="77" name="Group 38"/>
          <p:cNvGrpSpPr>
            <a:grpSpLocks/>
          </p:cNvGrpSpPr>
          <p:nvPr/>
        </p:nvGrpSpPr>
        <p:grpSpPr bwMode="auto">
          <a:xfrm>
            <a:off x="7608316" y="1200250"/>
            <a:ext cx="393700" cy="357187"/>
            <a:chOff x="2384960" y="4641273"/>
            <a:chExt cx="370115" cy="310737"/>
          </a:xfrm>
        </p:grpSpPr>
        <p:cxnSp>
          <p:nvCxnSpPr>
            <p:cNvPr id="78" name="Straight Connector 77"/>
            <p:cNvCxnSpPr/>
            <p:nvPr/>
          </p:nvCxnSpPr>
          <p:spPr>
            <a:xfrm>
              <a:off x="2386453" y="4642654"/>
              <a:ext cx="368622" cy="309356"/>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384960" y="4641273"/>
              <a:ext cx="368623" cy="309356"/>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grpSp>
      <p:grpSp>
        <p:nvGrpSpPr>
          <p:cNvPr id="80" name="Group 41"/>
          <p:cNvGrpSpPr>
            <a:grpSpLocks/>
          </p:cNvGrpSpPr>
          <p:nvPr/>
        </p:nvGrpSpPr>
        <p:grpSpPr bwMode="auto">
          <a:xfrm>
            <a:off x="6809804" y="1924150"/>
            <a:ext cx="393700" cy="355600"/>
            <a:chOff x="2384960" y="4641273"/>
            <a:chExt cx="370115" cy="310737"/>
          </a:xfrm>
        </p:grpSpPr>
        <p:cxnSp>
          <p:nvCxnSpPr>
            <p:cNvPr id="81" name="Straight Connector 80"/>
            <p:cNvCxnSpPr/>
            <p:nvPr/>
          </p:nvCxnSpPr>
          <p:spPr>
            <a:xfrm>
              <a:off x="2386452" y="4642660"/>
              <a:ext cx="368623" cy="309350"/>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2384960" y="4641273"/>
              <a:ext cx="368622" cy="309349"/>
            </a:xfrm>
            <a:prstGeom prst="line">
              <a:avLst/>
            </a:prstGeom>
            <a:ln w="50800">
              <a:solidFill>
                <a:srgbClr val="00B0F0">
                  <a:alpha val="61000"/>
                </a:srgbClr>
              </a:solidFill>
            </a:ln>
          </p:spPr>
          <p:style>
            <a:lnRef idx="1">
              <a:schemeClr val="accent1"/>
            </a:lnRef>
            <a:fillRef idx="0">
              <a:schemeClr val="accent1"/>
            </a:fillRef>
            <a:effectRef idx="0">
              <a:schemeClr val="accent1"/>
            </a:effectRef>
            <a:fontRef idx="minor">
              <a:schemeClr val="tx1"/>
            </a:fontRef>
          </p:style>
        </p:cxnSp>
      </p:grpSp>
      <p:graphicFrame>
        <p:nvGraphicFramePr>
          <p:cNvPr id="83" name="Object 5"/>
          <p:cNvGraphicFramePr>
            <a:graphicFrameLocks noChangeAspect="1"/>
          </p:cNvGraphicFramePr>
          <p:nvPr/>
        </p:nvGraphicFramePr>
        <p:xfrm>
          <a:off x="6156176" y="2492896"/>
          <a:ext cx="2439988" cy="407988"/>
        </p:xfrm>
        <a:graphic>
          <a:graphicData uri="http://schemas.openxmlformats.org/presentationml/2006/ole">
            <mc:AlternateContent xmlns:mc="http://schemas.openxmlformats.org/markup-compatibility/2006">
              <mc:Choice xmlns:v="urn:schemas-microsoft-com:vml" Requires="v">
                <p:oleObj spid="_x0000_s8215" name="Equation" r:id="rId45" imgW="1218671" imgH="203112" progId="Equation.DSMT4">
                  <p:embed/>
                </p:oleObj>
              </mc:Choice>
              <mc:Fallback>
                <p:oleObj name="Equation" r:id="rId45" imgW="1218671" imgH="203112" progId="Equation.DSMT4">
                  <p:embed/>
                  <p:pic>
                    <p:nvPicPr>
                      <p:cNvPr id="83" name="Object 5"/>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6156176" y="2492896"/>
                        <a:ext cx="2439988" cy="407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4" name="Object 5"/>
          <p:cNvGraphicFramePr>
            <a:graphicFrameLocks noChangeAspect="1"/>
          </p:cNvGraphicFramePr>
          <p:nvPr/>
        </p:nvGraphicFramePr>
        <p:xfrm>
          <a:off x="5979467" y="5122887"/>
          <a:ext cx="1176338" cy="508000"/>
        </p:xfrm>
        <a:graphic>
          <a:graphicData uri="http://schemas.openxmlformats.org/presentationml/2006/ole">
            <mc:AlternateContent xmlns:mc="http://schemas.openxmlformats.org/markup-compatibility/2006">
              <mc:Choice xmlns:v="urn:schemas-microsoft-com:vml" Requires="v">
                <p:oleObj spid="_x0000_s8216" name="Equation" r:id="rId47" imgW="558558" imgH="241195" progId="Equation.DSMT4">
                  <p:embed/>
                </p:oleObj>
              </mc:Choice>
              <mc:Fallback>
                <p:oleObj name="Equation" r:id="rId47" imgW="558558" imgH="241195" progId="Equation.DSMT4">
                  <p:embed/>
                  <p:pic>
                    <p:nvPicPr>
                      <p:cNvPr id="84" name="Object 5"/>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979467" y="5122887"/>
                        <a:ext cx="1176338"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85" name="Group 14"/>
          <p:cNvGrpSpPr>
            <a:grpSpLocks/>
          </p:cNvGrpSpPr>
          <p:nvPr/>
        </p:nvGrpSpPr>
        <p:grpSpPr bwMode="auto">
          <a:xfrm>
            <a:off x="6620891" y="931962"/>
            <a:ext cx="1619250" cy="1619250"/>
            <a:chOff x="470557" y="3063834"/>
            <a:chExt cx="1620000" cy="1620000"/>
          </a:xfrm>
        </p:grpSpPr>
        <p:cxnSp>
          <p:nvCxnSpPr>
            <p:cNvPr id="86" name="Straight Arrow Connector 85"/>
            <p:cNvCxnSpPr/>
            <p:nvPr/>
          </p:nvCxnSpPr>
          <p:spPr>
            <a:xfrm rot="5400000">
              <a:off x="461028" y="3873834"/>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a:off x="470557" y="3811893"/>
              <a:ext cx="1620000" cy="0"/>
            </a:xfrm>
            <a:prstGeom prst="straightConnector1">
              <a:avLst/>
            </a:prstGeom>
            <a:ln w="22225">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grpSp>
      <p:cxnSp>
        <p:nvCxnSpPr>
          <p:cNvPr id="88" name="Straight Connector 87"/>
          <p:cNvCxnSpPr/>
          <p:nvPr/>
        </p:nvCxnSpPr>
        <p:spPr>
          <a:xfrm rot="16200000" flipV="1">
            <a:off x="7351142" y="1738412"/>
            <a:ext cx="874712" cy="738187"/>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
        <p:nvSpPr>
          <p:cNvPr id="89" name="Arc 88"/>
          <p:cNvSpPr/>
          <p:nvPr/>
        </p:nvSpPr>
        <p:spPr>
          <a:xfrm>
            <a:off x="6960616" y="1227237"/>
            <a:ext cx="900113" cy="900113"/>
          </a:xfrm>
          <a:prstGeom prst="arc">
            <a:avLst>
              <a:gd name="adj1" fmla="val 8804"/>
              <a:gd name="adj2" fmla="val 2819739"/>
            </a:avLst>
          </a:prstGeom>
          <a:ln>
            <a:solidFill>
              <a:srgbClr val="00B0F0"/>
            </a:solidFill>
            <a:headEnd type="none" w="lg" len="lg"/>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90" name="Object 5"/>
          <p:cNvGraphicFramePr>
            <a:graphicFrameLocks noChangeAspect="1"/>
          </p:cNvGraphicFramePr>
          <p:nvPr/>
        </p:nvGraphicFramePr>
        <p:xfrm>
          <a:off x="7881366" y="1654275"/>
          <a:ext cx="766763" cy="331787"/>
        </p:xfrm>
        <a:graphic>
          <a:graphicData uri="http://schemas.openxmlformats.org/presentationml/2006/ole">
            <mc:AlternateContent xmlns:mc="http://schemas.openxmlformats.org/markup-compatibility/2006">
              <mc:Choice xmlns:v="urn:schemas-microsoft-com:vml" Requires="v">
                <p:oleObj spid="_x0000_s8217" name="Equation" r:id="rId49" imgW="558558" imgH="241195" progId="Equation.DSMT4">
                  <p:embed/>
                </p:oleObj>
              </mc:Choice>
              <mc:Fallback>
                <p:oleObj name="Equation" r:id="rId49" imgW="558558" imgH="241195" progId="Equation.DSMT4">
                  <p:embed/>
                  <p:pic>
                    <p:nvPicPr>
                      <p:cNvPr id="90" name="Object 5"/>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7881366" y="1654275"/>
                        <a:ext cx="766763" cy="331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1" name="Straight Connector 90"/>
          <p:cNvCxnSpPr/>
          <p:nvPr/>
        </p:nvCxnSpPr>
        <p:spPr>
          <a:xfrm rot="16200000" flipV="1">
            <a:off x="6636766" y="904975"/>
            <a:ext cx="874713" cy="738187"/>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
        <p:nvSpPr>
          <p:cNvPr id="92" name="Arc 91"/>
          <p:cNvSpPr/>
          <p:nvPr/>
        </p:nvSpPr>
        <p:spPr>
          <a:xfrm flipH="1">
            <a:off x="7109841" y="1363762"/>
            <a:ext cx="630238" cy="630238"/>
          </a:xfrm>
          <a:prstGeom prst="arc">
            <a:avLst>
              <a:gd name="adj1" fmla="val 18697784"/>
              <a:gd name="adj2" fmla="val 0"/>
            </a:avLst>
          </a:prstGeom>
          <a:ln>
            <a:solidFill>
              <a:srgbClr val="00B0F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93" name="Object 5"/>
          <p:cNvGraphicFramePr>
            <a:graphicFrameLocks noChangeAspect="1"/>
          </p:cNvGraphicFramePr>
          <p:nvPr/>
        </p:nvGraphicFramePr>
        <p:xfrm>
          <a:off x="7192391" y="984350"/>
          <a:ext cx="684213" cy="317500"/>
        </p:xfrm>
        <a:graphic>
          <a:graphicData uri="http://schemas.openxmlformats.org/presentationml/2006/ole">
            <mc:AlternateContent xmlns:mc="http://schemas.openxmlformats.org/markup-compatibility/2006">
              <mc:Choice xmlns:v="urn:schemas-microsoft-com:vml" Requires="v">
                <p:oleObj spid="_x0000_s8218" name="Equation" r:id="rId51" imgW="520474" imgH="241195" progId="Equation.DSMT4">
                  <p:embed/>
                </p:oleObj>
              </mc:Choice>
              <mc:Fallback>
                <p:oleObj name="Equation" r:id="rId51" imgW="520474" imgH="241195" progId="Equation.DSMT4">
                  <p:embed/>
                  <p:pic>
                    <p:nvPicPr>
                      <p:cNvPr id="93" name="Object 5"/>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7192391" y="984350"/>
                        <a:ext cx="68421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 name="Object 5"/>
          <p:cNvGraphicFramePr>
            <a:graphicFrameLocks noChangeAspect="1"/>
          </p:cNvGraphicFramePr>
          <p:nvPr/>
        </p:nvGraphicFramePr>
        <p:xfrm>
          <a:off x="5292080" y="5756299"/>
          <a:ext cx="720725" cy="481013"/>
        </p:xfrm>
        <a:graphic>
          <a:graphicData uri="http://schemas.openxmlformats.org/presentationml/2006/ole">
            <mc:AlternateContent xmlns:mc="http://schemas.openxmlformats.org/markup-compatibility/2006">
              <mc:Choice xmlns:v="urn:schemas-microsoft-com:vml" Requires="v">
                <p:oleObj spid="_x0000_s8219" name="Equation" r:id="rId53" imgW="342751" imgH="228501" progId="Equation.DSMT4">
                  <p:embed/>
                </p:oleObj>
              </mc:Choice>
              <mc:Fallback>
                <p:oleObj name="Equation" r:id="rId53" imgW="342751" imgH="228501" progId="Equation.DSMT4">
                  <p:embed/>
                  <p:pic>
                    <p:nvPicPr>
                      <p:cNvPr id="94" name="Object 5"/>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5292080" y="5756299"/>
                        <a:ext cx="720725" cy="481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5" name="Arc 94"/>
          <p:cNvSpPr/>
          <p:nvPr/>
        </p:nvSpPr>
        <p:spPr>
          <a:xfrm>
            <a:off x="7108254" y="1346300"/>
            <a:ext cx="630237" cy="630237"/>
          </a:xfrm>
          <a:prstGeom prst="arc">
            <a:avLst>
              <a:gd name="adj1" fmla="val 10965912"/>
              <a:gd name="adj2" fmla="val 0"/>
            </a:avLst>
          </a:prstGeom>
          <a:ln>
            <a:solidFill>
              <a:srgbClr val="FF0000"/>
            </a:solidFill>
            <a:headEnd type="none"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96" name="Arc 95"/>
          <p:cNvSpPr/>
          <p:nvPr/>
        </p:nvSpPr>
        <p:spPr>
          <a:xfrm>
            <a:off x="7114604" y="1355825"/>
            <a:ext cx="628650" cy="630237"/>
          </a:xfrm>
          <a:prstGeom prst="arc">
            <a:avLst>
              <a:gd name="adj1" fmla="val 2958116"/>
              <a:gd name="adj2" fmla="val 11202991"/>
            </a:avLst>
          </a:prstGeom>
          <a:ln>
            <a:solidFill>
              <a:srgbClr val="FF000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97" name="Object 5"/>
          <p:cNvGraphicFramePr>
            <a:graphicFrameLocks noChangeAspect="1"/>
          </p:cNvGraphicFramePr>
          <p:nvPr/>
        </p:nvGraphicFramePr>
        <p:xfrm>
          <a:off x="6365304" y="1593950"/>
          <a:ext cx="731837" cy="330200"/>
        </p:xfrm>
        <a:graphic>
          <a:graphicData uri="http://schemas.openxmlformats.org/presentationml/2006/ole">
            <mc:AlternateContent xmlns:mc="http://schemas.openxmlformats.org/markup-compatibility/2006">
              <mc:Choice xmlns:v="urn:schemas-microsoft-com:vml" Requires="v">
                <p:oleObj spid="_x0000_s8220" name="Equation" r:id="rId55" imgW="533169" imgH="241195" progId="Equation.DSMT4">
                  <p:embed/>
                </p:oleObj>
              </mc:Choice>
              <mc:Fallback>
                <p:oleObj name="Equation" r:id="rId55" imgW="533169" imgH="241195" progId="Equation.DSMT4">
                  <p:embed/>
                  <p:pic>
                    <p:nvPicPr>
                      <p:cNvPr id="97" name="Object 5"/>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6365304" y="1593950"/>
                        <a:ext cx="731837"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8" name="Object 5"/>
          <p:cNvGraphicFramePr>
            <a:graphicFrameLocks noChangeAspect="1"/>
          </p:cNvGraphicFramePr>
          <p:nvPr/>
        </p:nvGraphicFramePr>
        <p:xfrm>
          <a:off x="6001692" y="5122887"/>
          <a:ext cx="1123950" cy="508000"/>
        </p:xfrm>
        <a:graphic>
          <a:graphicData uri="http://schemas.openxmlformats.org/presentationml/2006/ole">
            <mc:AlternateContent xmlns:mc="http://schemas.openxmlformats.org/markup-compatibility/2006">
              <mc:Choice xmlns:v="urn:schemas-microsoft-com:vml" Requires="v">
                <p:oleObj spid="_x0000_s8221" name="Equation" r:id="rId57" imgW="533169" imgH="241195" progId="Equation.DSMT4">
                  <p:embed/>
                </p:oleObj>
              </mc:Choice>
              <mc:Fallback>
                <p:oleObj name="Equation" r:id="rId57" imgW="533169" imgH="241195" progId="Equation.DSMT4">
                  <p:embed/>
                  <p:pic>
                    <p:nvPicPr>
                      <p:cNvPr id="98" name="Object 5"/>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001692" y="5122887"/>
                        <a:ext cx="112395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 name="Object 5"/>
          <p:cNvGraphicFramePr>
            <a:graphicFrameLocks noChangeAspect="1"/>
          </p:cNvGraphicFramePr>
          <p:nvPr/>
        </p:nvGraphicFramePr>
        <p:xfrm>
          <a:off x="6473254" y="1400275"/>
          <a:ext cx="657225" cy="282575"/>
        </p:xfrm>
        <a:graphic>
          <a:graphicData uri="http://schemas.openxmlformats.org/presentationml/2006/ole">
            <mc:AlternateContent xmlns:mc="http://schemas.openxmlformats.org/markup-compatibility/2006">
              <mc:Choice xmlns:v="urn:schemas-microsoft-com:vml" Requires="v">
                <p:oleObj spid="_x0000_s8222" name="Equation" r:id="rId59" imgW="558558" imgH="241195" progId="Equation.DSMT4">
                  <p:embed/>
                </p:oleObj>
              </mc:Choice>
              <mc:Fallback>
                <p:oleObj name="Equation" r:id="rId59" imgW="558558" imgH="241195" progId="Equation.DSMT4">
                  <p:embed/>
                  <p:pic>
                    <p:nvPicPr>
                      <p:cNvPr id="99" name="Object 5"/>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6473254" y="1400275"/>
                        <a:ext cx="657225"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0" name="Arc 99"/>
          <p:cNvSpPr/>
          <p:nvPr/>
        </p:nvSpPr>
        <p:spPr>
          <a:xfrm>
            <a:off x="7106666" y="1344712"/>
            <a:ext cx="630238" cy="630238"/>
          </a:xfrm>
          <a:prstGeom prst="arc">
            <a:avLst>
              <a:gd name="adj1" fmla="val 13699171"/>
              <a:gd name="adj2" fmla="val 0"/>
            </a:avLst>
          </a:prstGeom>
          <a:ln>
            <a:solidFill>
              <a:srgbClr val="FF0000"/>
            </a:solidFill>
            <a:headEnd type="stealth" w="lg" len="lg"/>
            <a:tailEnd type="non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101" name="Object 5"/>
          <p:cNvGraphicFramePr>
            <a:graphicFrameLocks noChangeAspect="1"/>
          </p:cNvGraphicFramePr>
          <p:nvPr/>
        </p:nvGraphicFramePr>
        <p:xfrm>
          <a:off x="6035030" y="5597549"/>
          <a:ext cx="1212850" cy="561975"/>
        </p:xfrm>
        <a:graphic>
          <a:graphicData uri="http://schemas.openxmlformats.org/presentationml/2006/ole">
            <mc:AlternateContent xmlns:mc="http://schemas.openxmlformats.org/markup-compatibility/2006">
              <mc:Choice xmlns:v="urn:schemas-microsoft-com:vml" Requires="v">
                <p:oleObj spid="_x0000_s8223" name="Equation" r:id="rId61" imgW="520474" imgH="241195" progId="Equation.DSMT4">
                  <p:embed/>
                </p:oleObj>
              </mc:Choice>
              <mc:Fallback>
                <p:oleObj name="Equation" r:id="rId61" imgW="520474" imgH="241195" progId="Equation.DSMT4">
                  <p:embed/>
                  <p:pic>
                    <p:nvPicPr>
                      <p:cNvPr id="101" name="Object 5"/>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6035030" y="5597549"/>
                        <a:ext cx="1212850" cy="56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 name="Object 101">
            <a:extLst>
              <a:ext uri="{FF2B5EF4-FFF2-40B4-BE49-F238E27FC236}">
                <a16:creationId xmlns:a16="http://schemas.microsoft.com/office/drawing/2014/main" id="{89687052-8B70-4C2A-B1A6-D4183DD1FBA4}"/>
              </a:ext>
            </a:extLst>
          </p:cNvPr>
          <p:cNvGraphicFramePr>
            <a:graphicFrameLocks noChangeAspect="1"/>
          </p:cNvGraphicFramePr>
          <p:nvPr/>
        </p:nvGraphicFramePr>
        <p:xfrm>
          <a:off x="6804248" y="188640"/>
          <a:ext cx="1889125" cy="488950"/>
        </p:xfrm>
        <a:graphic>
          <a:graphicData uri="http://schemas.openxmlformats.org/presentationml/2006/ole">
            <mc:AlternateContent xmlns:mc="http://schemas.openxmlformats.org/markup-compatibility/2006">
              <mc:Choice xmlns:v="urn:schemas-microsoft-com:vml" Requires="v">
                <p:oleObj spid="_x0000_s8224" name="Equation" r:id="rId63" imgW="685800" imgH="177480" progId="Equation.DSMT4">
                  <p:embed/>
                </p:oleObj>
              </mc:Choice>
              <mc:Fallback>
                <p:oleObj name="Equation" r:id="rId63" imgW="685800" imgH="177480" progId="Equation.DSMT4">
                  <p:embed/>
                  <p:pic>
                    <p:nvPicPr>
                      <p:cNvPr id="102" name="Object 101">
                        <a:extLst>
                          <a:ext uri="{FF2B5EF4-FFF2-40B4-BE49-F238E27FC236}">
                            <a16:creationId xmlns:a16="http://schemas.microsoft.com/office/drawing/2014/main" id="{89687052-8B70-4C2A-B1A6-D4183DD1FBA4}"/>
                          </a:ext>
                        </a:extLst>
                      </p:cNvPr>
                      <p:cNvPicPr/>
                      <p:nvPr/>
                    </p:nvPicPr>
                    <p:blipFill>
                      <a:blip r:embed="rId64"/>
                      <a:stretch>
                        <a:fillRect/>
                      </a:stretch>
                    </p:blipFill>
                    <p:spPr>
                      <a:xfrm>
                        <a:off x="6804248" y="188640"/>
                        <a:ext cx="1889125" cy="488950"/>
                      </a:xfrm>
                      <a:prstGeom prst="rect">
                        <a:avLst/>
                      </a:prstGeom>
                    </p:spPr>
                  </p:pic>
                </p:oleObj>
              </mc:Fallback>
            </mc:AlternateContent>
          </a:graphicData>
        </a:graphic>
      </p:graphicFrame>
    </p:spTree>
    <p:extLst>
      <p:ext uri="{BB962C8B-B14F-4D97-AF65-F5344CB8AC3E}">
        <p14:creationId xmlns:p14="http://schemas.microsoft.com/office/powerpoint/2010/main" val="3623323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linds(horizontal)">
                                      <p:cBhvr>
                                        <p:cTn id="12" dur="500"/>
                                        <p:tgtEl>
                                          <p:spTgt spid="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wipe(down)">
                                      <p:cBhvr>
                                        <p:cTn id="27" dur="1000"/>
                                        <p:tgtEl>
                                          <p:spTgt spid="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blinds(horizontal)">
                                      <p:cBhvr>
                                        <p:cTn id="32" dur="500"/>
                                        <p:tgtEl>
                                          <p:spTgt spid="4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blinds(horizontal)">
                                      <p:cBhvr>
                                        <p:cTn id="37" dur="500"/>
                                        <p:tgtEl>
                                          <p:spTgt spid="3"/>
                                        </p:tgtEl>
                                      </p:cBhvr>
                                    </p:animEffect>
                                  </p:childTnLst>
                                </p:cTn>
                              </p:par>
                              <p:par>
                                <p:cTn id="38" presetID="10" presetClass="entr" presetSubtype="0" fill="hold"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2000"/>
                                        <p:tgtEl>
                                          <p:spTgt spid="1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blinds(horizontal)">
                                      <p:cBhvr>
                                        <p:cTn id="45" dur="500"/>
                                        <p:tgtEl>
                                          <p:spTgt spid="4"/>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blinds(horizontal)">
                                      <p:cBhvr>
                                        <p:cTn id="50" dur="500"/>
                                        <p:tgtEl>
                                          <p:spTgt spid="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48"/>
                                        </p:tgtEl>
                                        <p:attrNameLst>
                                          <p:attrName>style.visibility</p:attrName>
                                        </p:attrNameLst>
                                      </p:cBhvr>
                                      <p:to>
                                        <p:strVal val="visible"/>
                                      </p:to>
                                    </p:set>
                                    <p:animEffect transition="in" filter="blinds(horizontal)">
                                      <p:cBhvr>
                                        <p:cTn id="55" dur="500"/>
                                        <p:tgtEl>
                                          <p:spTgt spid="4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xit" presetSubtype="10" fill="hold" grpId="1" nodeType="clickEffect">
                                  <p:stCondLst>
                                    <p:cond delay="0"/>
                                  </p:stCondLst>
                                  <p:childTnLst>
                                    <p:animEffect transition="out" filter="blinds(horizontal)">
                                      <p:cBhvr>
                                        <p:cTn id="59" dur="500"/>
                                        <p:tgtEl>
                                          <p:spTgt spid="40"/>
                                        </p:tgtEl>
                                      </p:cBhvr>
                                    </p:animEffect>
                                    <p:set>
                                      <p:cBhvr>
                                        <p:cTn id="60" dur="1" fill="hold">
                                          <p:stCondLst>
                                            <p:cond delay="499"/>
                                          </p:stCondLst>
                                        </p:cTn>
                                        <p:tgtEl>
                                          <p:spTgt spid="40"/>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41"/>
                                        </p:tgtEl>
                                      </p:cBhvr>
                                    </p:animEffect>
                                    <p:set>
                                      <p:cBhvr>
                                        <p:cTn id="63" dur="1" fill="hold">
                                          <p:stCondLst>
                                            <p:cond delay="499"/>
                                          </p:stCondLst>
                                        </p:cTn>
                                        <p:tgtEl>
                                          <p:spTgt spid="41"/>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blinds(horizontal)">
                                      <p:cBhvr>
                                        <p:cTn id="68" dur="500"/>
                                        <p:tgtEl>
                                          <p:spTgt spid="10"/>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xit" presetSubtype="0" fill="hold" nodeType="clickEffect">
                                  <p:stCondLst>
                                    <p:cond delay="0"/>
                                  </p:stCondLst>
                                  <p:childTnLst>
                                    <p:animEffect transition="out" filter="fade">
                                      <p:cBhvr>
                                        <p:cTn id="72" dur="2000"/>
                                        <p:tgtEl>
                                          <p:spTgt spid="8"/>
                                        </p:tgtEl>
                                      </p:cBhvr>
                                    </p:animEffect>
                                    <p:set>
                                      <p:cBhvr>
                                        <p:cTn id="73" dur="1" fill="hold">
                                          <p:stCondLst>
                                            <p:cond delay="1999"/>
                                          </p:stCondLst>
                                        </p:cTn>
                                        <p:tgtEl>
                                          <p:spTgt spid="8"/>
                                        </p:tgtEl>
                                        <p:attrNameLst>
                                          <p:attrName>style.visibility</p:attrName>
                                        </p:attrNameLst>
                                      </p:cBhvr>
                                      <p:to>
                                        <p:strVal val="hidden"/>
                                      </p:to>
                                    </p:set>
                                  </p:childTnLst>
                                </p:cTn>
                              </p:par>
                              <p:par>
                                <p:cTn id="74" presetID="10" presetClass="entr" presetSubtype="0" fill="hold" nodeType="with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fade">
                                      <p:cBhvr>
                                        <p:cTn id="76" dur="2000"/>
                                        <p:tgtEl>
                                          <p:spTgt spid="9"/>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blinds(horizontal)">
                                      <p:cBhvr>
                                        <p:cTn id="81" dur="500"/>
                                        <p:tgtEl>
                                          <p:spTgt spid="11"/>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49"/>
                                        </p:tgtEl>
                                        <p:attrNameLst>
                                          <p:attrName>style.visibility</p:attrName>
                                        </p:attrNameLst>
                                      </p:cBhvr>
                                      <p:to>
                                        <p:strVal val="visible"/>
                                      </p:to>
                                    </p:set>
                                    <p:animEffect transition="in" filter="blinds(horizontal)">
                                      <p:cBhvr>
                                        <p:cTn id="86" dur="500"/>
                                        <p:tgtEl>
                                          <p:spTgt spid="4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xit" presetSubtype="0" fill="hold" nodeType="clickEffect">
                                  <p:stCondLst>
                                    <p:cond delay="0"/>
                                  </p:stCondLst>
                                  <p:childTnLst>
                                    <p:animEffect transition="out" filter="fade">
                                      <p:cBhvr>
                                        <p:cTn id="90" dur="2000"/>
                                        <p:tgtEl>
                                          <p:spTgt spid="3"/>
                                        </p:tgtEl>
                                      </p:cBhvr>
                                    </p:animEffect>
                                    <p:set>
                                      <p:cBhvr>
                                        <p:cTn id="91" dur="1" fill="hold">
                                          <p:stCondLst>
                                            <p:cond delay="1999"/>
                                          </p:stCondLst>
                                        </p:cTn>
                                        <p:tgtEl>
                                          <p:spTgt spid="3"/>
                                        </p:tgtEl>
                                        <p:attrNameLst>
                                          <p:attrName>style.visibility</p:attrName>
                                        </p:attrNameLst>
                                      </p:cBhvr>
                                      <p:to>
                                        <p:strVal val="hidden"/>
                                      </p:to>
                                    </p:se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nodeType="clickEffect">
                                  <p:stCondLst>
                                    <p:cond delay="0"/>
                                  </p:stCondLst>
                                  <p:childTnLst>
                                    <p:set>
                                      <p:cBhvr>
                                        <p:cTn id="95" dur="1" fill="hold">
                                          <p:stCondLst>
                                            <p:cond delay="0"/>
                                          </p:stCondLst>
                                        </p:cTn>
                                        <p:tgtEl>
                                          <p:spTgt spid="60"/>
                                        </p:tgtEl>
                                        <p:attrNameLst>
                                          <p:attrName>style.visibility</p:attrName>
                                        </p:attrNameLst>
                                      </p:cBhvr>
                                      <p:to>
                                        <p:strVal val="visible"/>
                                      </p:to>
                                    </p:set>
                                    <p:animEffect transition="in" filter="blinds(horizontal)">
                                      <p:cBhvr>
                                        <p:cTn id="96" dur="500"/>
                                        <p:tgtEl>
                                          <p:spTgt spid="60"/>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61"/>
                                        </p:tgtEl>
                                        <p:attrNameLst>
                                          <p:attrName>style.visibility</p:attrName>
                                        </p:attrNameLst>
                                      </p:cBhvr>
                                      <p:to>
                                        <p:strVal val="visible"/>
                                      </p:to>
                                    </p:set>
                                    <p:animEffect transition="in" filter="wipe(down)">
                                      <p:cBhvr>
                                        <p:cTn id="101" dur="1000"/>
                                        <p:tgtEl>
                                          <p:spTgt spid="61"/>
                                        </p:tgtEl>
                                      </p:cBhvr>
                                    </p:animEffect>
                                  </p:childTnLst>
                                </p:cTn>
                              </p:par>
                              <p:par>
                                <p:cTn id="102" presetID="3" presetClass="entr" presetSubtype="10" fill="hold" nodeType="withEffect">
                                  <p:stCondLst>
                                    <p:cond delay="0"/>
                                  </p:stCondLst>
                                  <p:childTnLst>
                                    <p:set>
                                      <p:cBhvr>
                                        <p:cTn id="103" dur="1" fill="hold">
                                          <p:stCondLst>
                                            <p:cond delay="0"/>
                                          </p:stCondLst>
                                        </p:cTn>
                                        <p:tgtEl>
                                          <p:spTgt spid="62"/>
                                        </p:tgtEl>
                                        <p:attrNameLst>
                                          <p:attrName>style.visibility</p:attrName>
                                        </p:attrNameLst>
                                      </p:cBhvr>
                                      <p:to>
                                        <p:strVal val="visible"/>
                                      </p:to>
                                    </p:set>
                                    <p:animEffect transition="in" filter="blinds(horizontal)">
                                      <p:cBhvr>
                                        <p:cTn id="104" dur="500"/>
                                        <p:tgtEl>
                                          <p:spTgt spid="6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63"/>
                                        </p:tgtEl>
                                        <p:attrNameLst>
                                          <p:attrName>style.visibility</p:attrName>
                                        </p:attrNameLst>
                                      </p:cBhvr>
                                      <p:to>
                                        <p:strVal val="visible"/>
                                      </p:to>
                                    </p:set>
                                    <p:animEffect transition="in" filter="blinds(horizontal)">
                                      <p:cBhvr>
                                        <p:cTn id="109" dur="500"/>
                                        <p:tgtEl>
                                          <p:spTgt spid="63"/>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64"/>
                                        </p:tgtEl>
                                        <p:attrNameLst>
                                          <p:attrName>style.visibility</p:attrName>
                                        </p:attrNameLst>
                                      </p:cBhvr>
                                      <p:to>
                                        <p:strVal val="visible"/>
                                      </p:to>
                                    </p:set>
                                    <p:animEffect transition="in" filter="wipe(left)">
                                      <p:cBhvr>
                                        <p:cTn id="114" dur="1000"/>
                                        <p:tgtEl>
                                          <p:spTgt spid="64"/>
                                        </p:tgtEl>
                                      </p:cBhvr>
                                    </p:animEffect>
                                  </p:childTnLst>
                                </p:cTn>
                              </p:par>
                              <p:par>
                                <p:cTn id="115" presetID="3" presetClass="entr" presetSubtype="10" fill="hold" nodeType="withEffect">
                                  <p:stCondLst>
                                    <p:cond delay="0"/>
                                  </p:stCondLst>
                                  <p:childTnLst>
                                    <p:set>
                                      <p:cBhvr>
                                        <p:cTn id="116" dur="1" fill="hold">
                                          <p:stCondLst>
                                            <p:cond delay="0"/>
                                          </p:stCondLst>
                                        </p:cTn>
                                        <p:tgtEl>
                                          <p:spTgt spid="65"/>
                                        </p:tgtEl>
                                        <p:attrNameLst>
                                          <p:attrName>style.visibility</p:attrName>
                                        </p:attrNameLst>
                                      </p:cBhvr>
                                      <p:to>
                                        <p:strVal val="visible"/>
                                      </p:to>
                                    </p:set>
                                    <p:animEffect transition="in" filter="blinds(horizontal)">
                                      <p:cBhvr>
                                        <p:cTn id="117" dur="500"/>
                                        <p:tgtEl>
                                          <p:spTgt spid="65"/>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2" fill="hold" grpId="0" nodeType="clickEffect">
                                  <p:stCondLst>
                                    <p:cond delay="0"/>
                                  </p:stCondLst>
                                  <p:childTnLst>
                                    <p:set>
                                      <p:cBhvr>
                                        <p:cTn id="121" dur="1" fill="hold">
                                          <p:stCondLst>
                                            <p:cond delay="0"/>
                                          </p:stCondLst>
                                        </p:cTn>
                                        <p:tgtEl>
                                          <p:spTgt spid="66"/>
                                        </p:tgtEl>
                                        <p:attrNameLst>
                                          <p:attrName>style.visibility</p:attrName>
                                        </p:attrNameLst>
                                      </p:cBhvr>
                                      <p:to>
                                        <p:strVal val="visible"/>
                                      </p:to>
                                    </p:set>
                                    <p:animEffect transition="in" filter="wipe(right)">
                                      <p:cBhvr>
                                        <p:cTn id="122" dur="1000"/>
                                        <p:tgtEl>
                                          <p:spTgt spid="66"/>
                                        </p:tgtEl>
                                      </p:cBhvr>
                                    </p:animEffect>
                                  </p:childTnLst>
                                </p:cTn>
                              </p:par>
                              <p:par>
                                <p:cTn id="123" presetID="3" presetClass="entr" presetSubtype="10" fill="hold" nodeType="withEffect">
                                  <p:stCondLst>
                                    <p:cond delay="0"/>
                                  </p:stCondLst>
                                  <p:childTnLst>
                                    <p:set>
                                      <p:cBhvr>
                                        <p:cTn id="124" dur="1" fill="hold">
                                          <p:stCondLst>
                                            <p:cond delay="0"/>
                                          </p:stCondLst>
                                        </p:cTn>
                                        <p:tgtEl>
                                          <p:spTgt spid="67"/>
                                        </p:tgtEl>
                                        <p:attrNameLst>
                                          <p:attrName>style.visibility</p:attrName>
                                        </p:attrNameLst>
                                      </p:cBhvr>
                                      <p:to>
                                        <p:strVal val="visible"/>
                                      </p:to>
                                    </p:set>
                                    <p:animEffect transition="in" filter="blinds(horizontal)">
                                      <p:cBhvr>
                                        <p:cTn id="125" dur="500"/>
                                        <p:tgtEl>
                                          <p:spTgt spid="67"/>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68"/>
                                        </p:tgtEl>
                                        <p:attrNameLst>
                                          <p:attrName>style.visibility</p:attrName>
                                        </p:attrNameLst>
                                      </p:cBhvr>
                                      <p:to>
                                        <p:strVal val="visible"/>
                                      </p:to>
                                    </p:set>
                                    <p:animEffect transition="in" filter="blinds(horizontal)">
                                      <p:cBhvr>
                                        <p:cTn id="130" dur="500"/>
                                        <p:tgtEl>
                                          <p:spTgt spid="68"/>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69"/>
                                        </p:tgtEl>
                                        <p:attrNameLst>
                                          <p:attrName>style.visibility</p:attrName>
                                        </p:attrNameLst>
                                      </p:cBhvr>
                                      <p:to>
                                        <p:strVal val="visible"/>
                                      </p:to>
                                    </p:set>
                                    <p:animEffect transition="in" filter="blinds(horizontal)">
                                      <p:cBhvr>
                                        <p:cTn id="135" dur="500"/>
                                        <p:tgtEl>
                                          <p:spTgt spid="69"/>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nodeType="clickEffect">
                                  <p:stCondLst>
                                    <p:cond delay="0"/>
                                  </p:stCondLst>
                                  <p:childTnLst>
                                    <p:set>
                                      <p:cBhvr>
                                        <p:cTn id="139" dur="1" fill="hold">
                                          <p:stCondLst>
                                            <p:cond delay="0"/>
                                          </p:stCondLst>
                                        </p:cTn>
                                        <p:tgtEl>
                                          <p:spTgt spid="45"/>
                                        </p:tgtEl>
                                        <p:attrNameLst>
                                          <p:attrName>style.visibility</p:attrName>
                                        </p:attrNameLst>
                                      </p:cBhvr>
                                      <p:to>
                                        <p:strVal val="visible"/>
                                      </p:to>
                                    </p:set>
                                    <p:animEffect transition="in" filter="blinds(horizontal)">
                                      <p:cBhvr>
                                        <p:cTn id="140" dur="500"/>
                                        <p:tgtEl>
                                          <p:spTgt spid="45"/>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57"/>
                                        </p:tgtEl>
                                        <p:attrNameLst>
                                          <p:attrName>style.visibility</p:attrName>
                                        </p:attrNameLst>
                                      </p:cBhvr>
                                      <p:to>
                                        <p:strVal val="visible"/>
                                      </p:to>
                                    </p:set>
                                    <p:animEffect transition="in" filter="blinds(horizontal)">
                                      <p:cBhvr>
                                        <p:cTn id="145" dur="500"/>
                                        <p:tgtEl>
                                          <p:spTgt spid="57"/>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nodeType="clickEffect">
                                  <p:stCondLst>
                                    <p:cond delay="0"/>
                                  </p:stCondLst>
                                  <p:childTnLst>
                                    <p:set>
                                      <p:cBhvr>
                                        <p:cTn id="149" dur="1" fill="hold">
                                          <p:stCondLst>
                                            <p:cond delay="0"/>
                                          </p:stCondLst>
                                        </p:cTn>
                                        <p:tgtEl>
                                          <p:spTgt spid="50"/>
                                        </p:tgtEl>
                                        <p:attrNameLst>
                                          <p:attrName>style.visibility</p:attrName>
                                        </p:attrNameLst>
                                      </p:cBhvr>
                                      <p:to>
                                        <p:strVal val="visible"/>
                                      </p:to>
                                    </p:set>
                                    <p:animEffect transition="in" filter="blinds(horizontal)">
                                      <p:cBhvr>
                                        <p:cTn id="150" dur="500"/>
                                        <p:tgtEl>
                                          <p:spTgt spid="50"/>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nodeType="clickEffect">
                                  <p:stCondLst>
                                    <p:cond delay="0"/>
                                  </p:stCondLst>
                                  <p:childTnLst>
                                    <p:set>
                                      <p:cBhvr>
                                        <p:cTn id="154" dur="1" fill="hold">
                                          <p:stCondLst>
                                            <p:cond delay="0"/>
                                          </p:stCondLst>
                                        </p:cTn>
                                        <p:tgtEl>
                                          <p:spTgt spid="51"/>
                                        </p:tgtEl>
                                        <p:attrNameLst>
                                          <p:attrName>style.visibility</p:attrName>
                                        </p:attrNameLst>
                                      </p:cBhvr>
                                      <p:to>
                                        <p:strVal val="visible"/>
                                      </p:to>
                                    </p:set>
                                    <p:animEffect transition="in" filter="blinds(horizontal)">
                                      <p:cBhvr>
                                        <p:cTn id="155" dur="500"/>
                                        <p:tgtEl>
                                          <p:spTgt spid="51"/>
                                        </p:tgtEl>
                                      </p:cBhvr>
                                    </p:animEffect>
                                  </p:childTnLst>
                                </p:cTn>
                              </p:par>
                            </p:childTnLst>
                          </p:cTn>
                        </p:par>
                      </p:childTnLst>
                    </p:cTn>
                  </p:par>
                  <p:par>
                    <p:cTn id="156" fill="hold">
                      <p:stCondLst>
                        <p:cond delay="indefinite"/>
                      </p:stCondLst>
                      <p:childTnLst>
                        <p:par>
                          <p:cTn id="157" fill="hold">
                            <p:stCondLst>
                              <p:cond delay="0"/>
                            </p:stCondLst>
                            <p:childTnLst>
                              <p:par>
                                <p:cTn id="158" presetID="22" presetClass="entr" presetSubtype="4" fill="hold" grpId="0" nodeType="clickEffect">
                                  <p:stCondLst>
                                    <p:cond delay="0"/>
                                  </p:stCondLst>
                                  <p:childTnLst>
                                    <p:set>
                                      <p:cBhvr>
                                        <p:cTn id="159" dur="1" fill="hold">
                                          <p:stCondLst>
                                            <p:cond delay="0"/>
                                          </p:stCondLst>
                                        </p:cTn>
                                        <p:tgtEl>
                                          <p:spTgt spid="76"/>
                                        </p:tgtEl>
                                        <p:attrNameLst>
                                          <p:attrName>style.visibility</p:attrName>
                                        </p:attrNameLst>
                                      </p:cBhvr>
                                      <p:to>
                                        <p:strVal val="visible"/>
                                      </p:to>
                                    </p:set>
                                    <p:animEffect transition="in" filter="wipe(down)">
                                      <p:cBhvr>
                                        <p:cTn id="160" dur="1000"/>
                                        <p:tgtEl>
                                          <p:spTgt spid="76"/>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75"/>
                                        </p:tgtEl>
                                        <p:attrNameLst>
                                          <p:attrName>style.visibility</p:attrName>
                                        </p:attrNameLst>
                                      </p:cBhvr>
                                      <p:to>
                                        <p:strVal val="visible"/>
                                      </p:to>
                                    </p:set>
                                    <p:animEffect transition="in" filter="blinds(horizontal)">
                                      <p:cBhvr>
                                        <p:cTn id="165" dur="500"/>
                                        <p:tgtEl>
                                          <p:spTgt spid="75"/>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nodeType="clickEffect">
                                  <p:stCondLst>
                                    <p:cond delay="0"/>
                                  </p:stCondLst>
                                  <p:childTnLst>
                                    <p:set>
                                      <p:cBhvr>
                                        <p:cTn id="169" dur="1" fill="hold">
                                          <p:stCondLst>
                                            <p:cond delay="0"/>
                                          </p:stCondLst>
                                        </p:cTn>
                                        <p:tgtEl>
                                          <p:spTgt spid="58"/>
                                        </p:tgtEl>
                                        <p:attrNameLst>
                                          <p:attrName>style.visibility</p:attrName>
                                        </p:attrNameLst>
                                      </p:cBhvr>
                                      <p:to>
                                        <p:strVal val="visible"/>
                                      </p:to>
                                    </p:set>
                                    <p:animEffect transition="in" filter="blinds(horizontal)">
                                      <p:cBhvr>
                                        <p:cTn id="170" dur="500"/>
                                        <p:tgtEl>
                                          <p:spTgt spid="58"/>
                                        </p:tgtEl>
                                      </p:cBhvr>
                                    </p:animEffect>
                                  </p:childTnLst>
                                </p:cTn>
                              </p:par>
                              <p:par>
                                <p:cTn id="171" presetID="10" presetClass="entr" presetSubtype="0" fill="hold" nodeType="withEffect">
                                  <p:stCondLst>
                                    <p:cond delay="0"/>
                                  </p:stCondLst>
                                  <p:childTnLst>
                                    <p:set>
                                      <p:cBhvr>
                                        <p:cTn id="172" dur="1" fill="hold">
                                          <p:stCondLst>
                                            <p:cond delay="0"/>
                                          </p:stCondLst>
                                        </p:cTn>
                                        <p:tgtEl>
                                          <p:spTgt spid="85"/>
                                        </p:tgtEl>
                                        <p:attrNameLst>
                                          <p:attrName>style.visibility</p:attrName>
                                        </p:attrNameLst>
                                      </p:cBhvr>
                                      <p:to>
                                        <p:strVal val="visible"/>
                                      </p:to>
                                    </p:set>
                                    <p:animEffect transition="in" filter="fade">
                                      <p:cBhvr>
                                        <p:cTn id="173" dur="2000"/>
                                        <p:tgtEl>
                                          <p:spTgt spid="85"/>
                                        </p:tgtEl>
                                      </p:cBhvr>
                                    </p:animEffect>
                                  </p:childTnLst>
                                </p:cTn>
                              </p:par>
                            </p:childTnLst>
                          </p:cTn>
                        </p:par>
                      </p:childTnLst>
                    </p:cTn>
                  </p:par>
                  <p:par>
                    <p:cTn id="174" fill="hold">
                      <p:stCondLst>
                        <p:cond delay="indefinite"/>
                      </p:stCondLst>
                      <p:childTnLst>
                        <p:par>
                          <p:cTn id="175" fill="hold">
                            <p:stCondLst>
                              <p:cond delay="0"/>
                            </p:stCondLst>
                            <p:childTnLst>
                              <p:par>
                                <p:cTn id="176" presetID="3" presetClass="entr" presetSubtype="10" fill="hold" nodeType="clickEffect">
                                  <p:stCondLst>
                                    <p:cond delay="0"/>
                                  </p:stCondLst>
                                  <p:childTnLst>
                                    <p:set>
                                      <p:cBhvr>
                                        <p:cTn id="177" dur="1" fill="hold">
                                          <p:stCondLst>
                                            <p:cond delay="0"/>
                                          </p:stCondLst>
                                        </p:cTn>
                                        <p:tgtEl>
                                          <p:spTgt spid="77"/>
                                        </p:tgtEl>
                                        <p:attrNameLst>
                                          <p:attrName>style.visibility</p:attrName>
                                        </p:attrNameLst>
                                      </p:cBhvr>
                                      <p:to>
                                        <p:strVal val="visible"/>
                                      </p:to>
                                    </p:set>
                                    <p:animEffect transition="in" filter="blinds(horizontal)">
                                      <p:cBhvr>
                                        <p:cTn id="178" dur="500"/>
                                        <p:tgtEl>
                                          <p:spTgt spid="77"/>
                                        </p:tgtEl>
                                      </p:cBhvr>
                                    </p:animEffect>
                                  </p:childTnLst>
                                </p:cTn>
                              </p:par>
                            </p:childTnLst>
                          </p:cTn>
                        </p:par>
                      </p:childTnLst>
                    </p:cTn>
                  </p:par>
                  <p:par>
                    <p:cTn id="179" fill="hold">
                      <p:stCondLst>
                        <p:cond delay="indefinite"/>
                      </p:stCondLst>
                      <p:childTnLst>
                        <p:par>
                          <p:cTn id="180" fill="hold">
                            <p:stCondLst>
                              <p:cond delay="0"/>
                            </p:stCondLst>
                            <p:childTnLst>
                              <p:par>
                                <p:cTn id="181" presetID="3" presetClass="entr" presetSubtype="10" fill="hold" nodeType="clickEffect">
                                  <p:stCondLst>
                                    <p:cond delay="0"/>
                                  </p:stCondLst>
                                  <p:childTnLst>
                                    <p:set>
                                      <p:cBhvr>
                                        <p:cTn id="182" dur="1" fill="hold">
                                          <p:stCondLst>
                                            <p:cond delay="0"/>
                                          </p:stCondLst>
                                        </p:cTn>
                                        <p:tgtEl>
                                          <p:spTgt spid="80"/>
                                        </p:tgtEl>
                                        <p:attrNameLst>
                                          <p:attrName>style.visibility</p:attrName>
                                        </p:attrNameLst>
                                      </p:cBhvr>
                                      <p:to>
                                        <p:strVal val="visible"/>
                                      </p:to>
                                    </p:set>
                                    <p:animEffect transition="in" filter="blinds(horizontal)">
                                      <p:cBhvr>
                                        <p:cTn id="183" dur="500"/>
                                        <p:tgtEl>
                                          <p:spTgt spid="80"/>
                                        </p:tgtEl>
                                      </p:cBhvr>
                                    </p:animEffect>
                                  </p:childTnLst>
                                </p:cTn>
                              </p:par>
                            </p:childTnLst>
                          </p:cTn>
                        </p:par>
                      </p:childTnLst>
                    </p:cTn>
                  </p:par>
                  <p:par>
                    <p:cTn id="184" fill="hold">
                      <p:stCondLst>
                        <p:cond delay="indefinite"/>
                      </p:stCondLst>
                      <p:childTnLst>
                        <p:par>
                          <p:cTn id="185" fill="hold">
                            <p:stCondLst>
                              <p:cond delay="0"/>
                            </p:stCondLst>
                            <p:childTnLst>
                              <p:par>
                                <p:cTn id="186" presetID="3" presetClass="entr" presetSubtype="10" fill="hold" nodeType="clickEffect">
                                  <p:stCondLst>
                                    <p:cond delay="0"/>
                                  </p:stCondLst>
                                  <p:childTnLst>
                                    <p:set>
                                      <p:cBhvr>
                                        <p:cTn id="187" dur="1" fill="hold">
                                          <p:stCondLst>
                                            <p:cond delay="0"/>
                                          </p:stCondLst>
                                        </p:cTn>
                                        <p:tgtEl>
                                          <p:spTgt spid="83"/>
                                        </p:tgtEl>
                                        <p:attrNameLst>
                                          <p:attrName>style.visibility</p:attrName>
                                        </p:attrNameLst>
                                      </p:cBhvr>
                                      <p:to>
                                        <p:strVal val="visible"/>
                                      </p:to>
                                    </p:set>
                                    <p:animEffect transition="in" filter="blinds(horizontal)">
                                      <p:cBhvr>
                                        <p:cTn id="188" dur="500"/>
                                        <p:tgtEl>
                                          <p:spTgt spid="83"/>
                                        </p:tgtEl>
                                      </p:cBhvr>
                                    </p:animEffect>
                                  </p:childTnLst>
                                </p:cTn>
                              </p:par>
                            </p:childTnLst>
                          </p:cTn>
                        </p:par>
                      </p:childTnLst>
                    </p:cTn>
                  </p:par>
                  <p:par>
                    <p:cTn id="189" fill="hold">
                      <p:stCondLst>
                        <p:cond delay="indefinite"/>
                      </p:stCondLst>
                      <p:childTnLst>
                        <p:par>
                          <p:cTn id="190" fill="hold">
                            <p:stCondLst>
                              <p:cond delay="0"/>
                            </p:stCondLst>
                            <p:childTnLst>
                              <p:par>
                                <p:cTn id="191" presetID="3" presetClass="exit" presetSubtype="10" fill="hold" grpId="1" nodeType="clickEffect">
                                  <p:stCondLst>
                                    <p:cond delay="0"/>
                                  </p:stCondLst>
                                  <p:childTnLst>
                                    <p:animEffect transition="out" filter="blinds(horizontal)">
                                      <p:cBhvr>
                                        <p:cTn id="192" dur="500"/>
                                        <p:tgtEl>
                                          <p:spTgt spid="75"/>
                                        </p:tgtEl>
                                      </p:cBhvr>
                                    </p:animEffect>
                                    <p:set>
                                      <p:cBhvr>
                                        <p:cTn id="193" dur="1" fill="hold">
                                          <p:stCondLst>
                                            <p:cond delay="499"/>
                                          </p:stCondLst>
                                        </p:cTn>
                                        <p:tgtEl>
                                          <p:spTgt spid="75"/>
                                        </p:tgtEl>
                                        <p:attrNameLst>
                                          <p:attrName>style.visibility</p:attrName>
                                        </p:attrNameLst>
                                      </p:cBhvr>
                                      <p:to>
                                        <p:strVal val="hidden"/>
                                      </p:to>
                                    </p:set>
                                  </p:childTnLst>
                                </p:cTn>
                              </p:par>
                              <p:par>
                                <p:cTn id="194" presetID="3" presetClass="exit" presetSubtype="10" fill="hold" grpId="1" nodeType="withEffect">
                                  <p:stCondLst>
                                    <p:cond delay="0"/>
                                  </p:stCondLst>
                                  <p:childTnLst>
                                    <p:animEffect transition="out" filter="blinds(horizontal)">
                                      <p:cBhvr>
                                        <p:cTn id="195" dur="500"/>
                                        <p:tgtEl>
                                          <p:spTgt spid="76"/>
                                        </p:tgtEl>
                                      </p:cBhvr>
                                    </p:animEffect>
                                    <p:set>
                                      <p:cBhvr>
                                        <p:cTn id="196" dur="1" fill="hold">
                                          <p:stCondLst>
                                            <p:cond delay="499"/>
                                          </p:stCondLst>
                                        </p:cTn>
                                        <p:tgtEl>
                                          <p:spTgt spid="76"/>
                                        </p:tgtEl>
                                        <p:attrNameLst>
                                          <p:attrName>style.visibility</p:attrName>
                                        </p:attrNameLst>
                                      </p:cBhvr>
                                      <p:to>
                                        <p:strVal val="hidden"/>
                                      </p:to>
                                    </p:set>
                                  </p:childTnLst>
                                </p:cTn>
                              </p:par>
                            </p:childTnLst>
                          </p:cTn>
                        </p:par>
                      </p:childTnLst>
                    </p:cTn>
                  </p:par>
                  <p:par>
                    <p:cTn id="197" fill="hold">
                      <p:stCondLst>
                        <p:cond delay="indefinite"/>
                      </p:stCondLst>
                      <p:childTnLst>
                        <p:par>
                          <p:cTn id="198" fill="hold">
                            <p:stCondLst>
                              <p:cond delay="0"/>
                            </p:stCondLst>
                            <p:childTnLst>
                              <p:par>
                                <p:cTn id="199" presetID="3" presetClass="entr" presetSubtype="10" fill="hold" nodeType="clickEffect">
                                  <p:stCondLst>
                                    <p:cond delay="0"/>
                                  </p:stCondLst>
                                  <p:childTnLst>
                                    <p:set>
                                      <p:cBhvr>
                                        <p:cTn id="200" dur="1" fill="hold">
                                          <p:stCondLst>
                                            <p:cond delay="0"/>
                                          </p:stCondLst>
                                        </p:cTn>
                                        <p:tgtEl>
                                          <p:spTgt spid="55"/>
                                        </p:tgtEl>
                                        <p:attrNameLst>
                                          <p:attrName>style.visibility</p:attrName>
                                        </p:attrNameLst>
                                      </p:cBhvr>
                                      <p:to>
                                        <p:strVal val="visible"/>
                                      </p:to>
                                    </p:set>
                                    <p:animEffect transition="in" filter="blinds(horizontal)">
                                      <p:cBhvr>
                                        <p:cTn id="201" dur="500"/>
                                        <p:tgtEl>
                                          <p:spTgt spid="55"/>
                                        </p:tgtEl>
                                      </p:cBhvr>
                                    </p:animEffect>
                                  </p:childTnLst>
                                </p:cTn>
                              </p:par>
                            </p:childTnLst>
                          </p:cTn>
                        </p:par>
                      </p:childTnLst>
                    </p:cTn>
                  </p:par>
                  <p:par>
                    <p:cTn id="202" fill="hold">
                      <p:stCondLst>
                        <p:cond delay="indefinite"/>
                      </p:stCondLst>
                      <p:childTnLst>
                        <p:par>
                          <p:cTn id="203" fill="hold">
                            <p:stCondLst>
                              <p:cond delay="0"/>
                            </p:stCondLst>
                            <p:childTnLst>
                              <p:par>
                                <p:cTn id="204" presetID="10" presetClass="exit" presetSubtype="0" fill="hold" nodeType="clickEffect">
                                  <p:stCondLst>
                                    <p:cond delay="0"/>
                                  </p:stCondLst>
                                  <p:childTnLst>
                                    <p:animEffect transition="out" filter="fade">
                                      <p:cBhvr>
                                        <p:cTn id="205" dur="2000"/>
                                        <p:tgtEl>
                                          <p:spTgt spid="51"/>
                                        </p:tgtEl>
                                      </p:cBhvr>
                                    </p:animEffect>
                                    <p:set>
                                      <p:cBhvr>
                                        <p:cTn id="206" dur="1" fill="hold">
                                          <p:stCondLst>
                                            <p:cond delay="1999"/>
                                          </p:stCondLst>
                                        </p:cTn>
                                        <p:tgtEl>
                                          <p:spTgt spid="51"/>
                                        </p:tgtEl>
                                        <p:attrNameLst>
                                          <p:attrName>style.visibility</p:attrName>
                                        </p:attrNameLst>
                                      </p:cBhvr>
                                      <p:to>
                                        <p:strVal val="hidden"/>
                                      </p:to>
                                    </p:set>
                                  </p:childTnLst>
                                </p:cTn>
                              </p:par>
                              <p:par>
                                <p:cTn id="207" presetID="10" presetClass="entr" presetSubtype="0" fill="hold" nodeType="withEffect">
                                  <p:stCondLst>
                                    <p:cond delay="0"/>
                                  </p:stCondLst>
                                  <p:childTnLst>
                                    <p:set>
                                      <p:cBhvr>
                                        <p:cTn id="208" dur="1" fill="hold">
                                          <p:stCondLst>
                                            <p:cond delay="0"/>
                                          </p:stCondLst>
                                        </p:cTn>
                                        <p:tgtEl>
                                          <p:spTgt spid="52"/>
                                        </p:tgtEl>
                                        <p:attrNameLst>
                                          <p:attrName>style.visibility</p:attrName>
                                        </p:attrNameLst>
                                      </p:cBhvr>
                                      <p:to>
                                        <p:strVal val="visible"/>
                                      </p:to>
                                    </p:set>
                                    <p:animEffect transition="in" filter="fade">
                                      <p:cBhvr>
                                        <p:cTn id="209" dur="2000"/>
                                        <p:tgtEl>
                                          <p:spTgt spid="52"/>
                                        </p:tgtEl>
                                      </p:cBhvr>
                                    </p:animEffect>
                                  </p:childTnLst>
                                </p:cTn>
                              </p:par>
                            </p:childTnLst>
                          </p:cTn>
                        </p:par>
                      </p:childTnLst>
                    </p:cTn>
                  </p:par>
                  <p:par>
                    <p:cTn id="210" fill="hold">
                      <p:stCondLst>
                        <p:cond delay="indefinite"/>
                      </p:stCondLst>
                      <p:childTnLst>
                        <p:par>
                          <p:cTn id="211" fill="hold">
                            <p:stCondLst>
                              <p:cond delay="0"/>
                            </p:stCondLst>
                            <p:childTnLst>
                              <p:par>
                                <p:cTn id="212" presetID="3" presetClass="entr" presetSubtype="10" fill="hold" nodeType="clickEffect">
                                  <p:stCondLst>
                                    <p:cond delay="0"/>
                                  </p:stCondLst>
                                  <p:childTnLst>
                                    <p:set>
                                      <p:cBhvr>
                                        <p:cTn id="213" dur="1" fill="hold">
                                          <p:stCondLst>
                                            <p:cond delay="0"/>
                                          </p:stCondLst>
                                        </p:cTn>
                                        <p:tgtEl>
                                          <p:spTgt spid="56"/>
                                        </p:tgtEl>
                                        <p:attrNameLst>
                                          <p:attrName>style.visibility</p:attrName>
                                        </p:attrNameLst>
                                      </p:cBhvr>
                                      <p:to>
                                        <p:strVal val="visible"/>
                                      </p:to>
                                    </p:set>
                                    <p:animEffect transition="in" filter="blinds(horizontal)">
                                      <p:cBhvr>
                                        <p:cTn id="214" dur="500"/>
                                        <p:tgtEl>
                                          <p:spTgt spid="56"/>
                                        </p:tgtEl>
                                      </p:cBhvr>
                                    </p:animEffect>
                                  </p:childTnLst>
                                </p:cTn>
                              </p:par>
                            </p:childTnLst>
                          </p:cTn>
                        </p:par>
                      </p:childTnLst>
                    </p:cTn>
                  </p:par>
                  <p:par>
                    <p:cTn id="215" fill="hold">
                      <p:stCondLst>
                        <p:cond delay="indefinite"/>
                      </p:stCondLst>
                      <p:childTnLst>
                        <p:par>
                          <p:cTn id="216" fill="hold">
                            <p:stCondLst>
                              <p:cond delay="0"/>
                            </p:stCondLst>
                            <p:childTnLst>
                              <p:par>
                                <p:cTn id="217" presetID="3" presetClass="entr" presetSubtype="10" fill="hold" nodeType="clickEffect">
                                  <p:stCondLst>
                                    <p:cond delay="0"/>
                                  </p:stCondLst>
                                  <p:childTnLst>
                                    <p:set>
                                      <p:cBhvr>
                                        <p:cTn id="218" dur="1" fill="hold">
                                          <p:stCondLst>
                                            <p:cond delay="0"/>
                                          </p:stCondLst>
                                        </p:cTn>
                                        <p:tgtEl>
                                          <p:spTgt spid="84"/>
                                        </p:tgtEl>
                                        <p:attrNameLst>
                                          <p:attrName>style.visibility</p:attrName>
                                        </p:attrNameLst>
                                      </p:cBhvr>
                                      <p:to>
                                        <p:strVal val="visible"/>
                                      </p:to>
                                    </p:set>
                                    <p:animEffect transition="in" filter="blinds(horizontal)">
                                      <p:cBhvr>
                                        <p:cTn id="219" dur="500"/>
                                        <p:tgtEl>
                                          <p:spTgt spid="84"/>
                                        </p:tgtEl>
                                      </p:cBhvr>
                                    </p:animEffect>
                                  </p:childTnLst>
                                </p:cTn>
                              </p:par>
                            </p:childTnLst>
                          </p:cTn>
                        </p:par>
                      </p:childTnLst>
                    </p:cTn>
                  </p:par>
                  <p:par>
                    <p:cTn id="220" fill="hold">
                      <p:stCondLst>
                        <p:cond delay="indefinite"/>
                      </p:stCondLst>
                      <p:childTnLst>
                        <p:par>
                          <p:cTn id="221" fill="hold">
                            <p:stCondLst>
                              <p:cond delay="0"/>
                            </p:stCondLst>
                            <p:childTnLst>
                              <p:par>
                                <p:cTn id="222" presetID="10" presetClass="exit" presetSubtype="0" fill="hold" nodeType="clickEffect">
                                  <p:stCondLst>
                                    <p:cond delay="0"/>
                                  </p:stCondLst>
                                  <p:childTnLst>
                                    <p:animEffect transition="out" filter="fade">
                                      <p:cBhvr>
                                        <p:cTn id="223" dur="2000"/>
                                        <p:tgtEl>
                                          <p:spTgt spid="58"/>
                                        </p:tgtEl>
                                      </p:cBhvr>
                                    </p:animEffect>
                                    <p:set>
                                      <p:cBhvr>
                                        <p:cTn id="224" dur="1" fill="hold">
                                          <p:stCondLst>
                                            <p:cond delay="1999"/>
                                          </p:stCondLst>
                                        </p:cTn>
                                        <p:tgtEl>
                                          <p:spTgt spid="58"/>
                                        </p:tgtEl>
                                        <p:attrNameLst>
                                          <p:attrName>style.visibility</p:attrName>
                                        </p:attrNameLst>
                                      </p:cBhvr>
                                      <p:to>
                                        <p:strVal val="hidden"/>
                                      </p:to>
                                    </p:set>
                                  </p:childTnLst>
                                </p:cTn>
                              </p:par>
                            </p:childTnLst>
                          </p:cTn>
                        </p:par>
                      </p:childTnLst>
                    </p:cTn>
                  </p:par>
                  <p:par>
                    <p:cTn id="225" fill="hold">
                      <p:stCondLst>
                        <p:cond delay="indefinite"/>
                      </p:stCondLst>
                      <p:childTnLst>
                        <p:par>
                          <p:cTn id="226" fill="hold">
                            <p:stCondLst>
                              <p:cond delay="0"/>
                            </p:stCondLst>
                            <p:childTnLst>
                              <p:par>
                                <p:cTn id="227" presetID="3" presetClass="entr" presetSubtype="10" fill="hold" nodeType="clickEffect">
                                  <p:stCondLst>
                                    <p:cond delay="0"/>
                                  </p:stCondLst>
                                  <p:childTnLst>
                                    <p:set>
                                      <p:cBhvr>
                                        <p:cTn id="228" dur="1" fill="hold">
                                          <p:stCondLst>
                                            <p:cond delay="0"/>
                                          </p:stCondLst>
                                        </p:cTn>
                                        <p:tgtEl>
                                          <p:spTgt spid="88"/>
                                        </p:tgtEl>
                                        <p:attrNameLst>
                                          <p:attrName>style.visibility</p:attrName>
                                        </p:attrNameLst>
                                      </p:cBhvr>
                                      <p:to>
                                        <p:strVal val="visible"/>
                                      </p:to>
                                    </p:set>
                                    <p:animEffect transition="in" filter="blinds(horizontal)">
                                      <p:cBhvr>
                                        <p:cTn id="229" dur="500"/>
                                        <p:tgtEl>
                                          <p:spTgt spid="88"/>
                                        </p:tgtEl>
                                      </p:cBhvr>
                                    </p:animEffect>
                                  </p:childTnLst>
                                </p:cTn>
                              </p:par>
                            </p:childTnLst>
                          </p:cTn>
                        </p:par>
                      </p:childTnLst>
                    </p:cTn>
                  </p:par>
                  <p:par>
                    <p:cTn id="230" fill="hold">
                      <p:stCondLst>
                        <p:cond delay="indefinite"/>
                      </p:stCondLst>
                      <p:childTnLst>
                        <p:par>
                          <p:cTn id="231" fill="hold">
                            <p:stCondLst>
                              <p:cond delay="0"/>
                            </p:stCondLst>
                            <p:childTnLst>
                              <p:par>
                                <p:cTn id="232" presetID="22" presetClass="entr" presetSubtype="1" fill="hold" grpId="0" nodeType="clickEffect">
                                  <p:stCondLst>
                                    <p:cond delay="0"/>
                                  </p:stCondLst>
                                  <p:childTnLst>
                                    <p:set>
                                      <p:cBhvr>
                                        <p:cTn id="233" dur="1" fill="hold">
                                          <p:stCondLst>
                                            <p:cond delay="0"/>
                                          </p:stCondLst>
                                        </p:cTn>
                                        <p:tgtEl>
                                          <p:spTgt spid="89"/>
                                        </p:tgtEl>
                                        <p:attrNameLst>
                                          <p:attrName>style.visibility</p:attrName>
                                        </p:attrNameLst>
                                      </p:cBhvr>
                                      <p:to>
                                        <p:strVal val="visible"/>
                                      </p:to>
                                    </p:set>
                                    <p:animEffect transition="in" filter="wipe(up)">
                                      <p:cBhvr>
                                        <p:cTn id="234" dur="1000"/>
                                        <p:tgtEl>
                                          <p:spTgt spid="89"/>
                                        </p:tgtEl>
                                      </p:cBhvr>
                                    </p:animEffect>
                                  </p:childTnLst>
                                </p:cTn>
                              </p:par>
                              <p:par>
                                <p:cTn id="235" presetID="3" presetClass="entr" presetSubtype="10" fill="hold" nodeType="withEffect">
                                  <p:stCondLst>
                                    <p:cond delay="0"/>
                                  </p:stCondLst>
                                  <p:childTnLst>
                                    <p:set>
                                      <p:cBhvr>
                                        <p:cTn id="236" dur="1" fill="hold">
                                          <p:stCondLst>
                                            <p:cond delay="0"/>
                                          </p:stCondLst>
                                        </p:cTn>
                                        <p:tgtEl>
                                          <p:spTgt spid="90"/>
                                        </p:tgtEl>
                                        <p:attrNameLst>
                                          <p:attrName>style.visibility</p:attrName>
                                        </p:attrNameLst>
                                      </p:cBhvr>
                                      <p:to>
                                        <p:strVal val="visible"/>
                                      </p:to>
                                    </p:set>
                                    <p:animEffect transition="in" filter="blinds(horizontal)">
                                      <p:cBhvr>
                                        <p:cTn id="237" dur="500"/>
                                        <p:tgtEl>
                                          <p:spTgt spid="90"/>
                                        </p:tgtEl>
                                      </p:cBhvr>
                                    </p:animEffect>
                                  </p:childTnLst>
                                </p:cTn>
                              </p:par>
                            </p:childTnLst>
                          </p:cTn>
                        </p:par>
                      </p:childTnLst>
                    </p:cTn>
                  </p:par>
                  <p:par>
                    <p:cTn id="238" fill="hold">
                      <p:stCondLst>
                        <p:cond delay="indefinite"/>
                      </p:stCondLst>
                      <p:childTnLst>
                        <p:par>
                          <p:cTn id="239" fill="hold">
                            <p:stCondLst>
                              <p:cond delay="0"/>
                            </p:stCondLst>
                            <p:childTnLst>
                              <p:par>
                                <p:cTn id="240" presetID="22" presetClass="entr" presetSubtype="2" fill="hold" grpId="0" nodeType="clickEffect">
                                  <p:stCondLst>
                                    <p:cond delay="0"/>
                                  </p:stCondLst>
                                  <p:childTnLst>
                                    <p:set>
                                      <p:cBhvr>
                                        <p:cTn id="241" dur="1" fill="hold">
                                          <p:stCondLst>
                                            <p:cond delay="0"/>
                                          </p:stCondLst>
                                        </p:cTn>
                                        <p:tgtEl>
                                          <p:spTgt spid="95"/>
                                        </p:tgtEl>
                                        <p:attrNameLst>
                                          <p:attrName>style.visibility</p:attrName>
                                        </p:attrNameLst>
                                      </p:cBhvr>
                                      <p:to>
                                        <p:strVal val="visible"/>
                                      </p:to>
                                    </p:set>
                                    <p:animEffect transition="in" filter="wipe(right)">
                                      <p:cBhvr>
                                        <p:cTn id="242" dur="1000"/>
                                        <p:tgtEl>
                                          <p:spTgt spid="95"/>
                                        </p:tgtEl>
                                      </p:cBhvr>
                                    </p:animEffect>
                                  </p:childTnLst>
                                </p:cTn>
                              </p:par>
                              <p:par>
                                <p:cTn id="243" presetID="22" presetClass="entr" presetSubtype="8" fill="hold" grpId="0" nodeType="withEffect">
                                  <p:stCondLst>
                                    <p:cond delay="1000"/>
                                  </p:stCondLst>
                                  <p:childTnLst>
                                    <p:set>
                                      <p:cBhvr>
                                        <p:cTn id="244" dur="1" fill="hold">
                                          <p:stCondLst>
                                            <p:cond delay="0"/>
                                          </p:stCondLst>
                                        </p:cTn>
                                        <p:tgtEl>
                                          <p:spTgt spid="96"/>
                                        </p:tgtEl>
                                        <p:attrNameLst>
                                          <p:attrName>style.visibility</p:attrName>
                                        </p:attrNameLst>
                                      </p:cBhvr>
                                      <p:to>
                                        <p:strVal val="visible"/>
                                      </p:to>
                                    </p:set>
                                    <p:animEffect transition="in" filter="wipe(left)">
                                      <p:cBhvr>
                                        <p:cTn id="245" dur="1000"/>
                                        <p:tgtEl>
                                          <p:spTgt spid="96"/>
                                        </p:tgtEl>
                                      </p:cBhvr>
                                    </p:animEffect>
                                  </p:childTnLst>
                                </p:cTn>
                              </p:par>
                              <p:par>
                                <p:cTn id="246" presetID="3" presetClass="entr" presetSubtype="10" fill="hold" nodeType="withEffect">
                                  <p:stCondLst>
                                    <p:cond delay="2000"/>
                                  </p:stCondLst>
                                  <p:childTnLst>
                                    <p:set>
                                      <p:cBhvr>
                                        <p:cTn id="247" dur="1" fill="hold">
                                          <p:stCondLst>
                                            <p:cond delay="0"/>
                                          </p:stCondLst>
                                        </p:cTn>
                                        <p:tgtEl>
                                          <p:spTgt spid="97"/>
                                        </p:tgtEl>
                                        <p:attrNameLst>
                                          <p:attrName>style.visibility</p:attrName>
                                        </p:attrNameLst>
                                      </p:cBhvr>
                                      <p:to>
                                        <p:strVal val="visible"/>
                                      </p:to>
                                    </p:set>
                                    <p:animEffect transition="in" filter="blinds(horizontal)">
                                      <p:cBhvr>
                                        <p:cTn id="248" dur="500"/>
                                        <p:tgtEl>
                                          <p:spTgt spid="97"/>
                                        </p:tgtEl>
                                      </p:cBhvr>
                                    </p:animEffect>
                                  </p:childTnLst>
                                </p:cTn>
                              </p:par>
                            </p:childTnLst>
                          </p:cTn>
                        </p:par>
                      </p:childTnLst>
                    </p:cTn>
                  </p:par>
                  <p:par>
                    <p:cTn id="249" fill="hold">
                      <p:stCondLst>
                        <p:cond delay="indefinite"/>
                      </p:stCondLst>
                      <p:childTnLst>
                        <p:par>
                          <p:cTn id="250" fill="hold">
                            <p:stCondLst>
                              <p:cond delay="0"/>
                            </p:stCondLst>
                            <p:childTnLst>
                              <p:par>
                                <p:cTn id="251" presetID="10" presetClass="exit" presetSubtype="0" fill="hold" nodeType="clickEffect">
                                  <p:stCondLst>
                                    <p:cond delay="0"/>
                                  </p:stCondLst>
                                  <p:childTnLst>
                                    <p:animEffect transition="out" filter="fade">
                                      <p:cBhvr>
                                        <p:cTn id="252" dur="2000"/>
                                        <p:tgtEl>
                                          <p:spTgt spid="84"/>
                                        </p:tgtEl>
                                      </p:cBhvr>
                                    </p:animEffect>
                                    <p:set>
                                      <p:cBhvr>
                                        <p:cTn id="253" dur="1" fill="hold">
                                          <p:stCondLst>
                                            <p:cond delay="1999"/>
                                          </p:stCondLst>
                                        </p:cTn>
                                        <p:tgtEl>
                                          <p:spTgt spid="84"/>
                                        </p:tgtEl>
                                        <p:attrNameLst>
                                          <p:attrName>style.visibility</p:attrName>
                                        </p:attrNameLst>
                                      </p:cBhvr>
                                      <p:to>
                                        <p:strVal val="hidden"/>
                                      </p:to>
                                    </p:set>
                                  </p:childTnLst>
                                </p:cTn>
                              </p:par>
                              <p:par>
                                <p:cTn id="254" presetID="3" presetClass="entr" presetSubtype="10" fill="hold" nodeType="withEffect">
                                  <p:stCondLst>
                                    <p:cond delay="0"/>
                                  </p:stCondLst>
                                  <p:childTnLst>
                                    <p:set>
                                      <p:cBhvr>
                                        <p:cTn id="255" dur="1" fill="hold">
                                          <p:stCondLst>
                                            <p:cond delay="0"/>
                                          </p:stCondLst>
                                        </p:cTn>
                                        <p:tgtEl>
                                          <p:spTgt spid="98"/>
                                        </p:tgtEl>
                                        <p:attrNameLst>
                                          <p:attrName>style.visibility</p:attrName>
                                        </p:attrNameLst>
                                      </p:cBhvr>
                                      <p:to>
                                        <p:strVal val="visible"/>
                                      </p:to>
                                    </p:set>
                                    <p:animEffect transition="in" filter="blinds(horizontal)">
                                      <p:cBhvr>
                                        <p:cTn id="256" dur="500"/>
                                        <p:tgtEl>
                                          <p:spTgt spid="98"/>
                                        </p:tgtEl>
                                      </p:cBhvr>
                                    </p:animEffect>
                                  </p:childTnLst>
                                </p:cTn>
                              </p:par>
                            </p:childTnLst>
                          </p:cTn>
                        </p:par>
                      </p:childTnLst>
                    </p:cTn>
                  </p:par>
                  <p:par>
                    <p:cTn id="257" fill="hold">
                      <p:stCondLst>
                        <p:cond delay="indefinite"/>
                      </p:stCondLst>
                      <p:childTnLst>
                        <p:par>
                          <p:cTn id="258" fill="hold">
                            <p:stCondLst>
                              <p:cond delay="0"/>
                            </p:stCondLst>
                            <p:childTnLst>
                              <p:par>
                                <p:cTn id="259" presetID="10" presetClass="exit" presetSubtype="0" fill="hold" nodeType="clickEffect">
                                  <p:stCondLst>
                                    <p:cond delay="0"/>
                                  </p:stCondLst>
                                  <p:childTnLst>
                                    <p:animEffect transition="out" filter="fade">
                                      <p:cBhvr>
                                        <p:cTn id="260" dur="2000"/>
                                        <p:tgtEl>
                                          <p:spTgt spid="97"/>
                                        </p:tgtEl>
                                      </p:cBhvr>
                                    </p:animEffect>
                                    <p:set>
                                      <p:cBhvr>
                                        <p:cTn id="261" dur="1" fill="hold">
                                          <p:stCondLst>
                                            <p:cond delay="1999"/>
                                          </p:stCondLst>
                                        </p:cTn>
                                        <p:tgtEl>
                                          <p:spTgt spid="97"/>
                                        </p:tgtEl>
                                        <p:attrNameLst>
                                          <p:attrName>style.visibility</p:attrName>
                                        </p:attrNameLst>
                                      </p:cBhvr>
                                      <p:to>
                                        <p:strVal val="hidden"/>
                                      </p:to>
                                    </p:set>
                                  </p:childTnLst>
                                </p:cTn>
                              </p:par>
                              <p:par>
                                <p:cTn id="262" presetID="10" presetClass="exit" presetSubtype="0" fill="hold" grpId="1" nodeType="withEffect">
                                  <p:stCondLst>
                                    <p:cond delay="0"/>
                                  </p:stCondLst>
                                  <p:childTnLst>
                                    <p:animEffect transition="out" filter="fade">
                                      <p:cBhvr>
                                        <p:cTn id="263" dur="2000"/>
                                        <p:tgtEl>
                                          <p:spTgt spid="96"/>
                                        </p:tgtEl>
                                      </p:cBhvr>
                                    </p:animEffect>
                                    <p:set>
                                      <p:cBhvr>
                                        <p:cTn id="264" dur="1" fill="hold">
                                          <p:stCondLst>
                                            <p:cond delay="1999"/>
                                          </p:stCondLst>
                                        </p:cTn>
                                        <p:tgtEl>
                                          <p:spTgt spid="96"/>
                                        </p:tgtEl>
                                        <p:attrNameLst>
                                          <p:attrName>style.visibility</p:attrName>
                                        </p:attrNameLst>
                                      </p:cBhvr>
                                      <p:to>
                                        <p:strVal val="hidden"/>
                                      </p:to>
                                    </p:set>
                                  </p:childTnLst>
                                </p:cTn>
                              </p:par>
                              <p:par>
                                <p:cTn id="265" presetID="10" presetClass="exit" presetSubtype="0" fill="hold" grpId="1" nodeType="withEffect">
                                  <p:stCondLst>
                                    <p:cond delay="0"/>
                                  </p:stCondLst>
                                  <p:childTnLst>
                                    <p:animEffect transition="out" filter="fade">
                                      <p:cBhvr>
                                        <p:cTn id="266" dur="2000"/>
                                        <p:tgtEl>
                                          <p:spTgt spid="95"/>
                                        </p:tgtEl>
                                      </p:cBhvr>
                                    </p:animEffect>
                                    <p:set>
                                      <p:cBhvr>
                                        <p:cTn id="267" dur="1" fill="hold">
                                          <p:stCondLst>
                                            <p:cond delay="1999"/>
                                          </p:stCondLst>
                                        </p:cTn>
                                        <p:tgtEl>
                                          <p:spTgt spid="95"/>
                                        </p:tgtEl>
                                        <p:attrNameLst>
                                          <p:attrName>style.visibility</p:attrName>
                                        </p:attrNameLst>
                                      </p:cBhvr>
                                      <p:to>
                                        <p:strVal val="hidden"/>
                                      </p:to>
                                    </p:set>
                                  </p:childTnLst>
                                </p:cTn>
                              </p:par>
                            </p:childTnLst>
                          </p:cTn>
                        </p:par>
                      </p:childTnLst>
                    </p:cTn>
                  </p:par>
                  <p:par>
                    <p:cTn id="268" fill="hold">
                      <p:stCondLst>
                        <p:cond delay="indefinite"/>
                      </p:stCondLst>
                      <p:childTnLst>
                        <p:par>
                          <p:cTn id="269" fill="hold">
                            <p:stCondLst>
                              <p:cond delay="0"/>
                            </p:stCondLst>
                            <p:childTnLst>
                              <p:par>
                                <p:cTn id="270" presetID="3" presetClass="entr" presetSubtype="10" fill="hold" nodeType="clickEffect">
                                  <p:stCondLst>
                                    <p:cond delay="0"/>
                                  </p:stCondLst>
                                  <p:childTnLst>
                                    <p:set>
                                      <p:cBhvr>
                                        <p:cTn id="271" dur="1" fill="hold">
                                          <p:stCondLst>
                                            <p:cond delay="0"/>
                                          </p:stCondLst>
                                        </p:cTn>
                                        <p:tgtEl>
                                          <p:spTgt spid="91"/>
                                        </p:tgtEl>
                                        <p:attrNameLst>
                                          <p:attrName>style.visibility</p:attrName>
                                        </p:attrNameLst>
                                      </p:cBhvr>
                                      <p:to>
                                        <p:strVal val="visible"/>
                                      </p:to>
                                    </p:set>
                                    <p:animEffect transition="in" filter="blinds(horizontal)">
                                      <p:cBhvr>
                                        <p:cTn id="272" dur="500"/>
                                        <p:tgtEl>
                                          <p:spTgt spid="91"/>
                                        </p:tgtEl>
                                      </p:cBhvr>
                                    </p:animEffect>
                                  </p:childTnLst>
                                </p:cTn>
                              </p:par>
                            </p:childTnLst>
                          </p:cTn>
                        </p:par>
                      </p:childTnLst>
                    </p:cTn>
                  </p:par>
                  <p:par>
                    <p:cTn id="273" fill="hold">
                      <p:stCondLst>
                        <p:cond delay="indefinite"/>
                      </p:stCondLst>
                      <p:childTnLst>
                        <p:par>
                          <p:cTn id="274" fill="hold">
                            <p:stCondLst>
                              <p:cond delay="0"/>
                            </p:stCondLst>
                            <p:childTnLst>
                              <p:par>
                                <p:cTn id="275" presetID="22" presetClass="entr" presetSubtype="8" fill="hold" grpId="0" nodeType="clickEffect">
                                  <p:stCondLst>
                                    <p:cond delay="0"/>
                                  </p:stCondLst>
                                  <p:childTnLst>
                                    <p:set>
                                      <p:cBhvr>
                                        <p:cTn id="276" dur="1" fill="hold">
                                          <p:stCondLst>
                                            <p:cond delay="0"/>
                                          </p:stCondLst>
                                        </p:cTn>
                                        <p:tgtEl>
                                          <p:spTgt spid="92"/>
                                        </p:tgtEl>
                                        <p:attrNameLst>
                                          <p:attrName>style.visibility</p:attrName>
                                        </p:attrNameLst>
                                      </p:cBhvr>
                                      <p:to>
                                        <p:strVal val="visible"/>
                                      </p:to>
                                    </p:set>
                                    <p:animEffect transition="in" filter="wipe(left)">
                                      <p:cBhvr>
                                        <p:cTn id="277" dur="1000"/>
                                        <p:tgtEl>
                                          <p:spTgt spid="92"/>
                                        </p:tgtEl>
                                      </p:cBhvr>
                                    </p:animEffect>
                                  </p:childTnLst>
                                </p:cTn>
                              </p:par>
                            </p:childTnLst>
                          </p:cTn>
                        </p:par>
                      </p:childTnLst>
                    </p:cTn>
                  </p:par>
                  <p:par>
                    <p:cTn id="278" fill="hold">
                      <p:stCondLst>
                        <p:cond delay="indefinite"/>
                      </p:stCondLst>
                      <p:childTnLst>
                        <p:par>
                          <p:cTn id="279" fill="hold">
                            <p:stCondLst>
                              <p:cond delay="0"/>
                            </p:stCondLst>
                            <p:childTnLst>
                              <p:par>
                                <p:cTn id="280" presetID="3" presetClass="entr" presetSubtype="10" fill="hold" nodeType="clickEffect">
                                  <p:stCondLst>
                                    <p:cond delay="0"/>
                                  </p:stCondLst>
                                  <p:childTnLst>
                                    <p:set>
                                      <p:cBhvr>
                                        <p:cTn id="281" dur="1" fill="hold">
                                          <p:stCondLst>
                                            <p:cond delay="0"/>
                                          </p:stCondLst>
                                        </p:cTn>
                                        <p:tgtEl>
                                          <p:spTgt spid="99"/>
                                        </p:tgtEl>
                                        <p:attrNameLst>
                                          <p:attrName>style.visibility</p:attrName>
                                        </p:attrNameLst>
                                      </p:cBhvr>
                                      <p:to>
                                        <p:strVal val="visible"/>
                                      </p:to>
                                    </p:set>
                                    <p:animEffect transition="in" filter="blinds(horizontal)">
                                      <p:cBhvr>
                                        <p:cTn id="282" dur="500"/>
                                        <p:tgtEl>
                                          <p:spTgt spid="99"/>
                                        </p:tgtEl>
                                      </p:cBhvr>
                                    </p:animEffect>
                                  </p:childTnLst>
                                </p:cTn>
                              </p:par>
                            </p:childTnLst>
                          </p:cTn>
                        </p:par>
                      </p:childTnLst>
                    </p:cTn>
                  </p:par>
                  <p:par>
                    <p:cTn id="283" fill="hold">
                      <p:stCondLst>
                        <p:cond delay="indefinite"/>
                      </p:stCondLst>
                      <p:childTnLst>
                        <p:par>
                          <p:cTn id="284" fill="hold">
                            <p:stCondLst>
                              <p:cond delay="0"/>
                            </p:stCondLst>
                            <p:childTnLst>
                              <p:par>
                                <p:cTn id="285" presetID="22" presetClass="entr" presetSubtype="2" fill="hold" grpId="0" nodeType="clickEffect">
                                  <p:stCondLst>
                                    <p:cond delay="0"/>
                                  </p:stCondLst>
                                  <p:childTnLst>
                                    <p:set>
                                      <p:cBhvr>
                                        <p:cTn id="286" dur="1" fill="hold">
                                          <p:stCondLst>
                                            <p:cond delay="0"/>
                                          </p:stCondLst>
                                        </p:cTn>
                                        <p:tgtEl>
                                          <p:spTgt spid="100"/>
                                        </p:tgtEl>
                                        <p:attrNameLst>
                                          <p:attrName>style.visibility</p:attrName>
                                        </p:attrNameLst>
                                      </p:cBhvr>
                                      <p:to>
                                        <p:strVal val="visible"/>
                                      </p:to>
                                    </p:set>
                                    <p:animEffect transition="in" filter="wipe(right)">
                                      <p:cBhvr>
                                        <p:cTn id="287" dur="1000"/>
                                        <p:tgtEl>
                                          <p:spTgt spid="100"/>
                                        </p:tgtEl>
                                      </p:cBhvr>
                                    </p:animEffect>
                                  </p:childTnLst>
                                </p:cTn>
                              </p:par>
                              <p:par>
                                <p:cTn id="288" presetID="3" presetClass="entr" presetSubtype="10" fill="hold" nodeType="withEffect">
                                  <p:stCondLst>
                                    <p:cond delay="0"/>
                                  </p:stCondLst>
                                  <p:childTnLst>
                                    <p:set>
                                      <p:cBhvr>
                                        <p:cTn id="289" dur="1" fill="hold">
                                          <p:stCondLst>
                                            <p:cond delay="0"/>
                                          </p:stCondLst>
                                        </p:cTn>
                                        <p:tgtEl>
                                          <p:spTgt spid="93"/>
                                        </p:tgtEl>
                                        <p:attrNameLst>
                                          <p:attrName>style.visibility</p:attrName>
                                        </p:attrNameLst>
                                      </p:cBhvr>
                                      <p:to>
                                        <p:strVal val="visible"/>
                                      </p:to>
                                    </p:set>
                                    <p:animEffect transition="in" filter="blinds(horizontal)">
                                      <p:cBhvr>
                                        <p:cTn id="290" dur="500"/>
                                        <p:tgtEl>
                                          <p:spTgt spid="93"/>
                                        </p:tgtEl>
                                      </p:cBhvr>
                                    </p:animEffect>
                                  </p:childTnLst>
                                </p:cTn>
                              </p:par>
                            </p:childTnLst>
                          </p:cTn>
                        </p:par>
                      </p:childTnLst>
                    </p:cTn>
                  </p:par>
                  <p:par>
                    <p:cTn id="291" fill="hold">
                      <p:stCondLst>
                        <p:cond delay="indefinite"/>
                      </p:stCondLst>
                      <p:childTnLst>
                        <p:par>
                          <p:cTn id="292" fill="hold">
                            <p:stCondLst>
                              <p:cond delay="0"/>
                            </p:stCondLst>
                            <p:childTnLst>
                              <p:par>
                                <p:cTn id="293" presetID="3" presetClass="entr" presetSubtype="10" fill="hold" nodeType="clickEffect">
                                  <p:stCondLst>
                                    <p:cond delay="0"/>
                                  </p:stCondLst>
                                  <p:childTnLst>
                                    <p:set>
                                      <p:cBhvr>
                                        <p:cTn id="294" dur="1" fill="hold">
                                          <p:stCondLst>
                                            <p:cond delay="0"/>
                                          </p:stCondLst>
                                        </p:cTn>
                                        <p:tgtEl>
                                          <p:spTgt spid="94"/>
                                        </p:tgtEl>
                                        <p:attrNameLst>
                                          <p:attrName>style.visibility</p:attrName>
                                        </p:attrNameLst>
                                      </p:cBhvr>
                                      <p:to>
                                        <p:strVal val="visible"/>
                                      </p:to>
                                    </p:set>
                                    <p:animEffect transition="in" filter="blinds(horizontal)">
                                      <p:cBhvr>
                                        <p:cTn id="295" dur="500"/>
                                        <p:tgtEl>
                                          <p:spTgt spid="94"/>
                                        </p:tgtEl>
                                      </p:cBhvr>
                                    </p:animEffect>
                                  </p:childTnLst>
                                </p:cTn>
                              </p:par>
                              <p:par>
                                <p:cTn id="296" presetID="3" presetClass="entr" presetSubtype="10" fill="hold" nodeType="withEffect">
                                  <p:stCondLst>
                                    <p:cond delay="0"/>
                                  </p:stCondLst>
                                  <p:childTnLst>
                                    <p:set>
                                      <p:cBhvr>
                                        <p:cTn id="297" dur="1" fill="hold">
                                          <p:stCondLst>
                                            <p:cond delay="0"/>
                                          </p:stCondLst>
                                        </p:cTn>
                                        <p:tgtEl>
                                          <p:spTgt spid="101"/>
                                        </p:tgtEl>
                                        <p:attrNameLst>
                                          <p:attrName>style.visibility</p:attrName>
                                        </p:attrNameLst>
                                      </p:cBhvr>
                                      <p:to>
                                        <p:strVal val="visible"/>
                                      </p:to>
                                    </p:set>
                                    <p:animEffect transition="in" filter="blinds(horizontal)">
                                      <p:cBhvr>
                                        <p:cTn id="298" dur="5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40" grpId="0"/>
      <p:bldP spid="40" grpId="1"/>
      <p:bldP spid="41" grpId="0" animBg="1"/>
      <p:bldP spid="41" grpId="1" animBg="1"/>
      <p:bldP spid="61" grpId="0" animBg="1"/>
      <p:bldP spid="64" grpId="0" animBg="1"/>
      <p:bldP spid="66" grpId="0" animBg="1"/>
      <p:bldP spid="57" grpId="0"/>
      <p:bldP spid="75" grpId="0"/>
      <p:bldP spid="75" grpId="1"/>
      <p:bldP spid="76" grpId="0" animBg="1"/>
      <p:bldP spid="76" grpId="1" animBg="1"/>
      <p:bldP spid="89" grpId="0" animBg="1"/>
      <p:bldP spid="92" grpId="0" animBg="1"/>
      <p:bldP spid="95" grpId="0" animBg="1"/>
      <p:bldP spid="95" grpId="1" animBg="1"/>
      <p:bldP spid="96" grpId="0" animBg="1"/>
      <p:bldP spid="96" grpId="1" animBg="1"/>
      <p:bldP spid="10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SLIDE_COUNT" val="11"/>
  <p:tag name="ISPRING_ULTRA_SCORM_DURATION" val="3600"/>
  <p:tag name="GENSWF_MOVIE_ONCLICK_URL" val="http://"/>
  <p:tag name="GENSWF_MOVIE_PRESENTATION_END_URL" val="http://bcmath.ca/onlinelessons.html"/>
  <p:tag name="ISPRING_RESOURCE_PATHS_HASH" val="8ce696e9412443ecc57c32ed4796326ae4778a"/>
  <p:tag name="ISPRING_RESOURCE_PATHS_HASH_2" val="8bef931187b58addf35a6e872e228c0187079"/>
  <p:tag name="ISPRING_ULTRA_SCORM_COURSE_ID" val="4D412138-BB1D-4A77-B779-BF629CFB5FF5"/>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OUTPUT_FOLDER" val="C:\Users\Danny\Dropbox\Website\M12P\m12pch4"/>
  <p:tag name="ISPRING_PRESENTATION_TITLE" val="Sect 4.7 Graphing Cosecant, Secant, and Cotangent functions"/>
  <p:tag name="ISPRING_RESOURCE_PATHS_HASH_PRESENTER" val="c7eae3dbb541cf7b10521cd649fbdb5682505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Teams_Channel_Section_Location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5" ma:contentTypeDescription="Create a new document." ma:contentTypeScope="" ma:versionID="c551eba71778704a2dce5da3a7899f08">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148f8cfc73eb5ef71d8e8afc98991693"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element ref="ns3:MediaServiceAutoKeyPoints" minOccurs="0"/>
                <xsd:element ref="ns3:MediaServiceKeyPoints" minOccurs="0"/>
                <xsd:element ref="ns3:Teams_Channel_Section_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0E1B25-5070-4E42-B8D9-C878927CA99C}">
  <ds:schemaRefs>
    <ds:schemaRef ds:uri="http://schemas.microsoft.com/office/2006/metadata/properties"/>
    <ds:schemaRef ds:uri="0592969b-b9e0-4bc7-baa3-fba5b5725717"/>
    <ds:schemaRef ds:uri="http://schemas.microsoft.com/office/2006/documentManagement/types"/>
    <ds:schemaRef ds:uri="http://purl.org/dc/terms/"/>
    <ds:schemaRef ds:uri="d00fb86e-a52e-4f2f-9300-62c8872f8705"/>
    <ds:schemaRef ds:uri="http://purl.org/dc/dcmitype/"/>
    <ds:schemaRef ds:uri="http://schemas.microsoft.com/office/infopath/2007/PartnerControls"/>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DEEBFAF-4917-4DE5-8F15-867644D883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8A3E4-D060-41DA-8E44-57494853A5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2395</TotalTime>
  <Words>1112</Words>
  <Application>Microsoft Office PowerPoint</Application>
  <PresentationFormat>On-screen Show (4:3)</PresentationFormat>
  <Paragraphs>307</Paragraphs>
  <Slides>16</Slides>
  <Notes>15</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7" baseType="lpstr">
      <vt:lpstr>Arial</vt:lpstr>
      <vt:lpstr>Calibri</vt:lpstr>
      <vt:lpstr>Cambria Math</vt:lpstr>
      <vt:lpstr>Century Schoolbook</vt:lpstr>
      <vt:lpstr>Courier New</vt:lpstr>
      <vt:lpstr>Symbol</vt:lpstr>
      <vt:lpstr>Times New Roman</vt:lpstr>
      <vt:lpstr>Wingdings</vt:lpstr>
      <vt:lpstr>Wingdings 2</vt:lpstr>
      <vt:lpstr>Oriel</vt:lpstr>
      <vt:lpstr>Equation</vt:lpstr>
      <vt:lpstr>Sect. 5.6 Graphing the Cosecant, Secant, and Cotangent Functions</vt:lpstr>
      <vt:lpstr>I)Review: Cosecant/Secant/Cotangent functions</vt:lpstr>
      <vt:lpstr>ii) Review: Graphing Reciprocal Functions</vt:lpstr>
      <vt:lpstr>III) Graphing Cosecant Function    y=csc∅=1/(sin∅)</vt:lpstr>
      <vt:lpstr>IV) Graphing Secant Function y=sec∅=1/(cos∅)</vt:lpstr>
      <vt:lpstr>V) Graphing Cotangent Function y=cot∅=(cos∅)/(sin∅)</vt:lpstr>
      <vt:lpstr>II) Graphs of Cosecant/Secant/Cotangent functions</vt:lpstr>
      <vt:lpstr>Ex: Solve for θ in each of the following:</vt:lpstr>
      <vt:lpstr>Ex: Solve for θ in each of the following:</vt:lpstr>
      <vt:lpstr>PowerPoint Presentation</vt:lpstr>
      <vt:lpstr>Steps For Graphing Secant/Cosecant Functions with Transformations:</vt:lpstr>
      <vt:lpstr>Ex: Graph the following Function:</vt:lpstr>
      <vt:lpstr>Practice: Graph the following function a) Find the Domain &amp; Range B) Equation of all Vertical Asymptotes</vt:lpstr>
      <vt:lpstr>Graphing Cotangent functions with Transformations:</vt:lpstr>
      <vt:lpstr>PowerPoint Presentation</vt:lpstr>
      <vt:lpstr>Graph the following function and find the equation for all the vertical asymptotes </vt:lpstr>
    </vt:vector>
  </TitlesOfParts>
  <Company>Young's Family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 4.7 Graphing Cosecant, Secant, and Cotangent functions</dc:title>
  <dc:creator>Danny Young</dc:creator>
  <cp:lastModifiedBy>Danny Young</cp:lastModifiedBy>
  <cp:revision>50</cp:revision>
  <dcterms:created xsi:type="dcterms:W3CDTF">2008-10-16T06:30:08Z</dcterms:created>
  <dcterms:modified xsi:type="dcterms:W3CDTF">2022-12-30T04:03:18Z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ies>
</file>